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16"/>
  </p:notesMasterIdLst>
  <p:handoutMasterIdLst>
    <p:handoutMasterId r:id="rId117"/>
  </p:handoutMasterIdLst>
  <p:sldIdLst>
    <p:sldId id="475" r:id="rId5"/>
    <p:sldId id="476" r:id="rId6"/>
    <p:sldId id="490" r:id="rId7"/>
    <p:sldId id="567" r:id="rId8"/>
    <p:sldId id="613" r:id="rId9"/>
    <p:sldId id="491" r:id="rId10"/>
    <p:sldId id="520" r:id="rId11"/>
    <p:sldId id="604" r:id="rId12"/>
    <p:sldId id="259" r:id="rId13"/>
    <p:sldId id="605" r:id="rId14"/>
    <p:sldId id="263" r:id="rId15"/>
    <p:sldId id="607" r:id="rId16"/>
    <p:sldId id="266" r:id="rId17"/>
    <p:sldId id="606" r:id="rId18"/>
    <p:sldId id="608" r:id="rId19"/>
    <p:sldId id="272" r:id="rId20"/>
    <p:sldId id="275" r:id="rId21"/>
    <p:sldId id="277" r:id="rId22"/>
    <p:sldId id="572" r:id="rId23"/>
    <p:sldId id="279" r:id="rId24"/>
    <p:sldId id="283" r:id="rId25"/>
    <p:sldId id="573" r:id="rId26"/>
    <p:sldId id="285" r:id="rId27"/>
    <p:sldId id="287" r:id="rId28"/>
    <p:sldId id="327" r:id="rId29"/>
    <p:sldId id="329" r:id="rId30"/>
    <p:sldId id="331" r:id="rId31"/>
    <p:sldId id="334" r:id="rId32"/>
    <p:sldId id="609" r:id="rId33"/>
    <p:sldId id="610" r:id="rId34"/>
    <p:sldId id="339" r:id="rId35"/>
    <p:sldId id="341" r:id="rId36"/>
    <p:sldId id="343" r:id="rId37"/>
    <p:sldId id="345" r:id="rId38"/>
    <p:sldId id="346" r:id="rId39"/>
    <p:sldId id="348" r:id="rId40"/>
    <p:sldId id="350" r:id="rId41"/>
    <p:sldId id="352" r:id="rId42"/>
    <p:sldId id="549" r:id="rId43"/>
    <p:sldId id="551" r:id="rId44"/>
    <p:sldId id="553" r:id="rId45"/>
    <p:sldId id="555" r:id="rId46"/>
    <p:sldId id="265" r:id="rId47"/>
    <p:sldId id="558" r:id="rId48"/>
    <p:sldId id="560" r:id="rId49"/>
    <p:sldId id="271" r:id="rId50"/>
    <p:sldId id="563" r:id="rId51"/>
    <p:sldId id="565" r:id="rId52"/>
    <p:sldId id="375" r:id="rId53"/>
    <p:sldId id="377" r:id="rId54"/>
    <p:sldId id="379" r:id="rId55"/>
    <p:sldId id="574" r:id="rId56"/>
    <p:sldId id="611" r:id="rId57"/>
    <p:sldId id="392" r:id="rId58"/>
    <p:sldId id="576" r:id="rId59"/>
    <p:sldId id="577" r:id="rId60"/>
    <p:sldId id="575" r:id="rId61"/>
    <p:sldId id="578" r:id="rId62"/>
    <p:sldId id="394" r:id="rId63"/>
    <p:sldId id="396" r:id="rId64"/>
    <p:sldId id="568" r:id="rId65"/>
    <p:sldId id="398" r:id="rId66"/>
    <p:sldId id="416" r:id="rId67"/>
    <p:sldId id="580" r:id="rId68"/>
    <p:sldId id="581" r:id="rId69"/>
    <p:sldId id="582" r:id="rId70"/>
    <p:sldId id="583" r:id="rId71"/>
    <p:sldId id="584" r:id="rId72"/>
    <p:sldId id="579" r:id="rId73"/>
    <p:sldId id="612" r:id="rId74"/>
    <p:sldId id="587" r:id="rId75"/>
    <p:sldId id="588" r:id="rId76"/>
    <p:sldId id="422" r:id="rId77"/>
    <p:sldId id="590" r:id="rId78"/>
    <p:sldId id="586" r:id="rId79"/>
    <p:sldId id="424" r:id="rId80"/>
    <p:sldId id="614" r:id="rId81"/>
    <p:sldId id="594" r:id="rId82"/>
    <p:sldId id="593" r:id="rId83"/>
    <p:sldId id="436" r:id="rId84"/>
    <p:sldId id="595" r:id="rId85"/>
    <p:sldId id="596" r:id="rId86"/>
    <p:sldId id="444" r:id="rId87"/>
    <p:sldId id="566" r:id="rId88"/>
    <p:sldId id="446" r:id="rId89"/>
    <p:sldId id="448" r:id="rId90"/>
    <p:sldId id="450" r:id="rId91"/>
    <p:sldId id="597" r:id="rId92"/>
    <p:sldId id="598" r:id="rId93"/>
    <p:sldId id="599" r:id="rId94"/>
    <p:sldId id="600" r:id="rId95"/>
    <p:sldId id="601" r:id="rId96"/>
    <p:sldId id="602" r:id="rId97"/>
    <p:sldId id="603" r:id="rId98"/>
    <p:sldId id="462" r:id="rId99"/>
    <p:sldId id="569" r:id="rId100"/>
    <p:sldId id="464" r:id="rId101"/>
    <p:sldId id="570" r:id="rId102"/>
    <p:sldId id="468" r:id="rId103"/>
    <p:sldId id="470" r:id="rId104"/>
    <p:sldId id="472" r:id="rId105"/>
    <p:sldId id="474" r:id="rId106"/>
    <p:sldId id="358" r:id="rId107"/>
    <p:sldId id="359" r:id="rId108"/>
    <p:sldId id="360" r:id="rId109"/>
    <p:sldId id="361" r:id="rId110"/>
    <p:sldId id="362" r:id="rId111"/>
    <p:sldId id="363" r:id="rId112"/>
    <p:sldId id="364" r:id="rId113"/>
    <p:sldId id="365" r:id="rId114"/>
    <p:sldId id="366" r:id="rId115"/>
  </p:sldIdLst>
  <p:sldSz cx="9144000" cy="6858000" type="screen4x3"/>
  <p:notesSz cx="6858000" cy="9144000"/>
  <p:embeddedFontLst>
    <p:embeddedFont>
      <p:font typeface="Proxima Nova Cn Rg" panose="02000506030000020004" charset="0"/>
      <p:regular r:id="rId118"/>
      <p:bold r:id="rId119"/>
      <p:italic r:id="rId120"/>
    </p:embeddedFont>
    <p:embeddedFont>
      <p:font typeface="Trade Gothic Next" panose="020B0604020202020204" charset="0"/>
      <p:regular r:id="rId121"/>
      <p:bold r:id="rId122"/>
      <p:italic r:id="rId123"/>
      <p:boldItalic r:id="rId124"/>
    </p:embeddedFont>
    <p:embeddedFont>
      <p:font typeface="Trade Gothic Next Rounded" panose="020B0604020202020204" charset="0"/>
      <p:regular r:id="rId125"/>
      <p:bold r:id="rId126"/>
    </p:embeddedFont>
    <p:embeddedFont>
      <p:font typeface="Urbane Bold" panose="020B0604020202020204" charset="0"/>
      <p:bold r:id="rId127"/>
    </p:embeddedFont>
    <p:embeddedFont>
      <p:font typeface="Urbane Demi Bold" panose="020B0604020202020204" charset="0"/>
      <p:bold r:id="rId1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BD87705-09DC-458F-B385-962A5F01057B}">
          <p14:sldIdLst>
            <p14:sldId id="475"/>
            <p14:sldId id="476"/>
            <p14:sldId id="490"/>
            <p14:sldId id="567"/>
            <p14:sldId id="613"/>
            <p14:sldId id="491"/>
            <p14:sldId id="520"/>
            <p14:sldId id="604"/>
            <p14:sldId id="259"/>
            <p14:sldId id="605"/>
            <p14:sldId id="263"/>
            <p14:sldId id="607"/>
            <p14:sldId id="266"/>
            <p14:sldId id="606"/>
            <p14:sldId id="608"/>
            <p14:sldId id="272"/>
            <p14:sldId id="275"/>
            <p14:sldId id="277"/>
            <p14:sldId id="572"/>
            <p14:sldId id="279"/>
            <p14:sldId id="283"/>
            <p14:sldId id="573"/>
            <p14:sldId id="285"/>
            <p14:sldId id="287"/>
            <p14:sldId id="327"/>
            <p14:sldId id="329"/>
            <p14:sldId id="331"/>
            <p14:sldId id="334"/>
            <p14:sldId id="609"/>
            <p14:sldId id="610"/>
            <p14:sldId id="339"/>
            <p14:sldId id="341"/>
            <p14:sldId id="343"/>
            <p14:sldId id="345"/>
            <p14:sldId id="346"/>
            <p14:sldId id="348"/>
            <p14:sldId id="350"/>
            <p14:sldId id="352"/>
            <p14:sldId id="549"/>
            <p14:sldId id="551"/>
            <p14:sldId id="553"/>
            <p14:sldId id="555"/>
            <p14:sldId id="265"/>
            <p14:sldId id="558"/>
            <p14:sldId id="560"/>
            <p14:sldId id="271"/>
            <p14:sldId id="563"/>
            <p14:sldId id="565"/>
            <p14:sldId id="375"/>
            <p14:sldId id="377"/>
            <p14:sldId id="379"/>
            <p14:sldId id="574"/>
            <p14:sldId id="611"/>
            <p14:sldId id="392"/>
            <p14:sldId id="576"/>
            <p14:sldId id="577"/>
            <p14:sldId id="575"/>
            <p14:sldId id="578"/>
            <p14:sldId id="394"/>
            <p14:sldId id="396"/>
            <p14:sldId id="568"/>
            <p14:sldId id="398"/>
            <p14:sldId id="416"/>
            <p14:sldId id="580"/>
            <p14:sldId id="581"/>
            <p14:sldId id="582"/>
            <p14:sldId id="583"/>
            <p14:sldId id="584"/>
            <p14:sldId id="579"/>
            <p14:sldId id="612"/>
            <p14:sldId id="587"/>
            <p14:sldId id="588"/>
            <p14:sldId id="422"/>
            <p14:sldId id="590"/>
            <p14:sldId id="586"/>
            <p14:sldId id="424"/>
            <p14:sldId id="614"/>
            <p14:sldId id="594"/>
            <p14:sldId id="593"/>
            <p14:sldId id="436"/>
            <p14:sldId id="595"/>
            <p14:sldId id="596"/>
            <p14:sldId id="444"/>
            <p14:sldId id="566"/>
            <p14:sldId id="446"/>
            <p14:sldId id="448"/>
            <p14:sldId id="450"/>
            <p14:sldId id="597"/>
            <p14:sldId id="598"/>
            <p14:sldId id="599"/>
            <p14:sldId id="600"/>
            <p14:sldId id="601"/>
            <p14:sldId id="602"/>
            <p14:sldId id="603"/>
            <p14:sldId id="462"/>
            <p14:sldId id="569"/>
            <p14:sldId id="464"/>
            <p14:sldId id="570"/>
            <p14:sldId id="468"/>
            <p14:sldId id="470"/>
            <p14:sldId id="472"/>
            <p14:sldId id="474"/>
            <p14:sldId id="358"/>
            <p14:sldId id="359"/>
            <p14:sldId id="360"/>
            <p14:sldId id="361"/>
            <p14:sldId id="362"/>
            <p14:sldId id="363"/>
            <p14:sldId id="364"/>
            <p14:sldId id="365"/>
            <p14:sldId id="3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4BAF0F-2001-86B9-F8A1-EFFF1BF3C727}" name="John Charles" initials="JC" userId="S::jcharles@marketdecisions.com::2ee1cc89-321b-4532-9bd9-d839414ab721" providerId="AD"/>
  <p188:author id="{DB6ED0B8-EA9C-B4CE-65E9-8A36AB8FB05D}" name="Cecelia Stewart" initials="CS" userId="S::cstewart@marketdecisions.com::3b47a757-0f4e-4869-9bac-e26c0fc6de32" providerId="AD"/>
  <p188:author id="{E4B37FDE-856D-DD3D-C45A-C455516DED3C}" name="Adam Johnson" initials="" userId="S::ajohnson@marketdecisions.com::ba44371d-e9e4-449f-b1d9-8ffb1704f2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A5"/>
    <a:srgbClr val="A5FFA5"/>
    <a:srgbClr val="13407E"/>
    <a:srgbClr val="007896"/>
    <a:srgbClr val="961E5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262FC-D752-C987-9BC5-947922B01420}" v="112" dt="2025-10-08T12:33:54.655"/>
    <p1510:client id="{3A84FDE1-FE5E-4A5E-AFE0-6B7304949AD6}" v="77" dt="2025-10-08T14:18:45.411"/>
    <p1510:client id="{55E648C2-8EBD-97A2-A8DB-977DB3E25C0C}" v="13" dt="2025-10-08T14:06:15.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handoutMaster" Target="handoutMasters/handoutMaster1.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6.fntdata"/><Relationship Id="rId128" Type="http://schemas.openxmlformats.org/officeDocument/2006/relationships/font" Target="fonts/font11.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font" Target="fonts/font1.fntdata"/><Relationship Id="rId134"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font" Target="fonts/font7.fntdata"/><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font" Target="fonts/font2.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5"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font" Target="fonts/font3.fntdata"/><Relationship Id="rId125" Type="http://schemas.openxmlformats.org/officeDocument/2006/relationships/font" Target="fonts/font8.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font" Target="fonts/font4.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elia Stewart" userId="3b47a757-0f4e-4869-9bac-e26c0fc6de32" providerId="ADAL" clId="{1A5BB4A4-22BB-45F2-8C94-0C283A8F95FA}"/>
    <pc:docChg chg="undo custSel addSld delSld modSld sldOrd modSection">
      <pc:chgData name="Cecelia Stewart" userId="3b47a757-0f4e-4869-9bac-e26c0fc6de32" providerId="ADAL" clId="{1A5BB4A4-22BB-45F2-8C94-0C283A8F95FA}" dt="2025-10-08T14:18:45.411" v="8244" actId="13926"/>
      <pc:docMkLst>
        <pc:docMk/>
      </pc:docMkLst>
      <pc:sldChg chg="addSp delSp modSp add mod">
        <pc:chgData name="Cecelia Stewart" userId="3b47a757-0f4e-4869-9bac-e26c0fc6de32" providerId="ADAL" clId="{1A5BB4A4-22BB-45F2-8C94-0C283A8F95FA}" dt="2025-10-02T19:18:03.535" v="5552" actId="20577"/>
        <pc:sldMkLst>
          <pc:docMk/>
          <pc:sldMk cId="3369689709" sldId="259"/>
        </pc:sldMkLst>
        <pc:spChg chg="mod">
          <ac:chgData name="Cecelia Stewart" userId="3b47a757-0f4e-4869-9bac-e26c0fc6de32" providerId="ADAL" clId="{1A5BB4A4-22BB-45F2-8C94-0C283A8F95FA}" dt="2025-10-02T19:18:03.535" v="5552" actId="20577"/>
          <ac:spMkLst>
            <pc:docMk/>
            <pc:sldMk cId="3369689709" sldId="259"/>
            <ac:spMk id="2" creationId="{D6B32D94-B2D5-EB3F-B057-64023FEDD7E5}"/>
          </ac:spMkLst>
        </pc:spChg>
        <pc:graphicFrameChg chg="add mod">
          <ac:chgData name="Cecelia Stewart" userId="3b47a757-0f4e-4869-9bac-e26c0fc6de32" providerId="ADAL" clId="{1A5BB4A4-22BB-45F2-8C94-0C283A8F95FA}" dt="2025-09-30T17:12:49.661" v="3357"/>
          <ac:graphicFrameMkLst>
            <pc:docMk/>
            <pc:sldMk cId="3369689709" sldId="259"/>
            <ac:graphicFrameMk id="5" creationId="{A2756801-1BF8-7099-4378-92E808D13486}"/>
          </ac:graphicFrameMkLst>
        </pc:graphicFrameChg>
      </pc:sldChg>
      <pc:sldChg chg="addSp delSp modSp add mod">
        <pc:chgData name="Cecelia Stewart" userId="3b47a757-0f4e-4869-9bac-e26c0fc6de32" providerId="ADAL" clId="{1A5BB4A4-22BB-45F2-8C94-0C283A8F95FA}" dt="2025-10-02T19:18:15.900" v="5558" actId="20577"/>
        <pc:sldMkLst>
          <pc:docMk/>
          <pc:sldMk cId="3358860928" sldId="263"/>
        </pc:sldMkLst>
        <pc:spChg chg="mod">
          <ac:chgData name="Cecelia Stewart" userId="3b47a757-0f4e-4869-9bac-e26c0fc6de32" providerId="ADAL" clId="{1A5BB4A4-22BB-45F2-8C94-0C283A8F95FA}" dt="2025-10-02T19:18:15.900" v="5558" actId="20577"/>
          <ac:spMkLst>
            <pc:docMk/>
            <pc:sldMk cId="3358860928" sldId="263"/>
            <ac:spMk id="2" creationId="{B23EF7FF-1A56-BC5D-EC88-E3AE3EB9D3C1}"/>
          </ac:spMkLst>
        </pc:spChg>
        <pc:graphicFrameChg chg="add mod">
          <ac:chgData name="Cecelia Stewart" userId="3b47a757-0f4e-4869-9bac-e26c0fc6de32" providerId="ADAL" clId="{1A5BB4A4-22BB-45F2-8C94-0C283A8F95FA}" dt="2025-09-30T17:13:52.011" v="3359"/>
          <ac:graphicFrameMkLst>
            <pc:docMk/>
            <pc:sldMk cId="3358860928" sldId="263"/>
            <ac:graphicFrameMk id="5" creationId="{EABE9BCF-908D-0408-9E33-9AFFA8BF90F7}"/>
          </ac:graphicFrameMkLst>
        </pc:graphicFrameChg>
      </pc:sldChg>
      <pc:sldChg chg="addSp delSp modSp mod">
        <pc:chgData name="Cecelia Stewart" userId="3b47a757-0f4e-4869-9bac-e26c0fc6de32" providerId="ADAL" clId="{1A5BB4A4-22BB-45F2-8C94-0C283A8F95FA}" dt="2025-10-02T19:31:24.068" v="5965" actId="20577"/>
        <pc:sldMkLst>
          <pc:docMk/>
          <pc:sldMk cId="1053895410" sldId="265"/>
        </pc:sldMkLst>
        <pc:spChg chg="mod">
          <ac:chgData name="Cecelia Stewart" userId="3b47a757-0f4e-4869-9bac-e26c0fc6de32" providerId="ADAL" clId="{1A5BB4A4-22BB-45F2-8C94-0C283A8F95FA}" dt="2025-10-02T19:31:24.068" v="5965" actId="20577"/>
          <ac:spMkLst>
            <pc:docMk/>
            <pc:sldMk cId="1053895410" sldId="265"/>
            <ac:spMk id="2" creationId="{55A50AFF-88C5-BC5B-B8D9-4CA375DA82AA}"/>
          </ac:spMkLst>
        </pc:spChg>
        <pc:graphicFrameChg chg="add mod">
          <ac:chgData name="Cecelia Stewart" userId="3b47a757-0f4e-4869-9bac-e26c0fc6de32" providerId="ADAL" clId="{1A5BB4A4-22BB-45F2-8C94-0C283A8F95FA}" dt="2025-10-01T14:25:06.871" v="3756"/>
          <ac:graphicFrameMkLst>
            <pc:docMk/>
            <pc:sldMk cId="1053895410" sldId="265"/>
            <ac:graphicFrameMk id="4" creationId="{402424D2-30DF-B396-5FE6-6BD8AB499B6A}"/>
          </ac:graphicFrameMkLst>
        </pc:graphicFrameChg>
      </pc:sldChg>
      <pc:sldChg chg="addSp delSp modSp add mod">
        <pc:chgData name="Cecelia Stewart" userId="3b47a757-0f4e-4869-9bac-e26c0fc6de32" providerId="ADAL" clId="{1A5BB4A4-22BB-45F2-8C94-0C283A8F95FA}" dt="2025-10-03T19:29:48.228" v="7784" actId="20577"/>
        <pc:sldMkLst>
          <pc:docMk/>
          <pc:sldMk cId="4162110509" sldId="266"/>
        </pc:sldMkLst>
        <pc:spChg chg="mod">
          <ac:chgData name="Cecelia Stewart" userId="3b47a757-0f4e-4869-9bac-e26c0fc6de32" providerId="ADAL" clId="{1A5BB4A4-22BB-45F2-8C94-0C283A8F95FA}" dt="2025-10-02T19:18:52.360" v="5596" actId="20577"/>
          <ac:spMkLst>
            <pc:docMk/>
            <pc:sldMk cId="4162110509" sldId="266"/>
            <ac:spMk id="2" creationId="{96CA9722-8C09-694E-CE70-2070EE7E7158}"/>
          </ac:spMkLst>
        </pc:spChg>
        <pc:spChg chg="mod">
          <ac:chgData name="Cecelia Stewart" userId="3b47a757-0f4e-4869-9bac-e26c0fc6de32" providerId="ADAL" clId="{1A5BB4A4-22BB-45F2-8C94-0C283A8F95FA}" dt="2025-10-03T19:29:48.228" v="7784" actId="20577"/>
          <ac:spMkLst>
            <pc:docMk/>
            <pc:sldMk cId="4162110509" sldId="266"/>
            <ac:spMk id="3" creationId="{AB55822C-7D4E-585D-5A2D-CE8970D59F30}"/>
          </ac:spMkLst>
        </pc:spChg>
        <pc:graphicFrameChg chg="add mod">
          <ac:chgData name="Cecelia Stewart" userId="3b47a757-0f4e-4869-9bac-e26c0fc6de32" providerId="ADAL" clId="{1A5BB4A4-22BB-45F2-8C94-0C283A8F95FA}" dt="2025-09-30T17:15:14.617" v="3459"/>
          <ac:graphicFrameMkLst>
            <pc:docMk/>
            <pc:sldMk cId="4162110509" sldId="266"/>
            <ac:graphicFrameMk id="5" creationId="{C8FFE224-5F16-C21E-E8F9-CE647D6B7E76}"/>
          </ac:graphicFrameMkLst>
        </pc:graphicFrameChg>
      </pc:sldChg>
      <pc:sldChg chg="addSp delSp modSp mod">
        <pc:chgData name="Cecelia Stewart" userId="3b47a757-0f4e-4869-9bac-e26c0fc6de32" providerId="ADAL" clId="{1A5BB4A4-22BB-45F2-8C94-0C283A8F95FA}" dt="2025-10-02T19:31:51.836" v="5977" actId="20577"/>
        <pc:sldMkLst>
          <pc:docMk/>
          <pc:sldMk cId="2212429106" sldId="271"/>
        </pc:sldMkLst>
        <pc:spChg chg="mod">
          <ac:chgData name="Cecelia Stewart" userId="3b47a757-0f4e-4869-9bac-e26c0fc6de32" providerId="ADAL" clId="{1A5BB4A4-22BB-45F2-8C94-0C283A8F95FA}" dt="2025-10-02T19:31:51.836" v="5977" actId="20577"/>
          <ac:spMkLst>
            <pc:docMk/>
            <pc:sldMk cId="2212429106" sldId="271"/>
            <ac:spMk id="2" creationId="{E724BC31-1FC9-4729-A112-5D013D94F8EC}"/>
          </ac:spMkLst>
        </pc:spChg>
        <pc:graphicFrameChg chg="add mod">
          <ac:chgData name="Cecelia Stewart" userId="3b47a757-0f4e-4869-9bac-e26c0fc6de32" providerId="ADAL" clId="{1A5BB4A4-22BB-45F2-8C94-0C283A8F95FA}" dt="2025-10-01T20:05:55.511" v="3762"/>
          <ac:graphicFrameMkLst>
            <pc:docMk/>
            <pc:sldMk cId="2212429106" sldId="271"/>
            <ac:graphicFrameMk id="4" creationId="{DFE0B2D9-8EE9-F0F2-F7AA-2024393B4366}"/>
          </ac:graphicFrameMkLst>
        </pc:graphicFrameChg>
      </pc:sldChg>
      <pc:sldChg chg="addSp delSp modSp add mod">
        <pc:chgData name="Cecelia Stewart" userId="3b47a757-0f4e-4869-9bac-e26c0fc6de32" providerId="ADAL" clId="{1A5BB4A4-22BB-45F2-8C94-0C283A8F95FA}" dt="2025-10-03T19:30:01.989" v="7805" actId="20577"/>
        <pc:sldMkLst>
          <pc:docMk/>
          <pc:sldMk cId="3720564244" sldId="272"/>
        </pc:sldMkLst>
        <pc:spChg chg="mod">
          <ac:chgData name="Cecelia Stewart" userId="3b47a757-0f4e-4869-9bac-e26c0fc6de32" providerId="ADAL" clId="{1A5BB4A4-22BB-45F2-8C94-0C283A8F95FA}" dt="2025-10-02T19:19:30.058" v="5648" actId="20577"/>
          <ac:spMkLst>
            <pc:docMk/>
            <pc:sldMk cId="3720564244" sldId="272"/>
            <ac:spMk id="2" creationId="{1D07BACF-13D5-9457-5FB9-A560877C2AEC}"/>
          </ac:spMkLst>
        </pc:spChg>
        <pc:spChg chg="mod">
          <ac:chgData name="Cecelia Stewart" userId="3b47a757-0f4e-4869-9bac-e26c0fc6de32" providerId="ADAL" clId="{1A5BB4A4-22BB-45F2-8C94-0C283A8F95FA}" dt="2025-10-03T19:30:01.989" v="7805" actId="20577"/>
          <ac:spMkLst>
            <pc:docMk/>
            <pc:sldMk cId="3720564244" sldId="272"/>
            <ac:spMk id="3" creationId="{9766762F-0E5B-26D3-79C2-505A688E507C}"/>
          </ac:spMkLst>
        </pc:spChg>
        <pc:graphicFrameChg chg="add mod">
          <ac:chgData name="Cecelia Stewart" userId="3b47a757-0f4e-4869-9bac-e26c0fc6de32" providerId="ADAL" clId="{1A5BB4A4-22BB-45F2-8C94-0C283A8F95FA}" dt="2025-09-30T17:18:45.594" v="3631"/>
          <ac:graphicFrameMkLst>
            <pc:docMk/>
            <pc:sldMk cId="3720564244" sldId="272"/>
            <ac:graphicFrameMk id="5" creationId="{A5F74966-88AC-5CAA-5745-32F838647ABE}"/>
          </ac:graphicFrameMkLst>
        </pc:graphicFrameChg>
      </pc:sldChg>
      <pc:sldChg chg="addSp delSp modSp add del mod">
        <pc:chgData name="Cecelia Stewart" userId="3b47a757-0f4e-4869-9bac-e26c0fc6de32" providerId="ADAL" clId="{1A5BB4A4-22BB-45F2-8C94-0C283A8F95FA}" dt="2025-10-02T19:20:07.451" v="5678" actId="20577"/>
        <pc:sldMkLst>
          <pc:docMk/>
          <pc:sldMk cId="2955289920" sldId="275"/>
        </pc:sldMkLst>
        <pc:spChg chg="mod">
          <ac:chgData name="Cecelia Stewart" userId="3b47a757-0f4e-4869-9bac-e26c0fc6de32" providerId="ADAL" clId="{1A5BB4A4-22BB-45F2-8C94-0C283A8F95FA}" dt="2025-10-02T19:20:07.451" v="5678" actId="20577"/>
          <ac:spMkLst>
            <pc:docMk/>
            <pc:sldMk cId="2955289920" sldId="275"/>
            <ac:spMk id="2" creationId="{30DD87D2-0FA1-8E37-B180-29AE9862B954}"/>
          </ac:spMkLst>
        </pc:spChg>
        <pc:spChg chg="add mod">
          <ac:chgData name="Cecelia Stewart" userId="3b47a757-0f4e-4869-9bac-e26c0fc6de32" providerId="ADAL" clId="{1A5BB4A4-22BB-45F2-8C94-0C283A8F95FA}" dt="2025-09-11T15:11:41.277" v="984"/>
          <ac:spMkLst>
            <pc:docMk/>
            <pc:sldMk cId="2955289920" sldId="275"/>
            <ac:spMk id="5" creationId="{B1F67E55-82B5-4F27-FAB3-B6E9C8FF9AC8}"/>
          </ac:spMkLst>
        </pc:spChg>
        <pc:graphicFrameChg chg="add mod modGraphic">
          <ac:chgData name="Cecelia Stewart" userId="3b47a757-0f4e-4869-9bac-e26c0fc6de32" providerId="ADAL" clId="{1A5BB4A4-22BB-45F2-8C94-0C283A8F95FA}" dt="2025-10-01T14:12:41.458" v="3651" actId="20577"/>
          <ac:graphicFrameMkLst>
            <pc:docMk/>
            <pc:sldMk cId="2955289920" sldId="275"/>
            <ac:graphicFrameMk id="6" creationId="{17270222-6A1C-8CE9-B604-B1F6DA3A0CA8}"/>
          </ac:graphicFrameMkLst>
        </pc:graphicFrameChg>
      </pc:sldChg>
      <pc:sldChg chg="addSp delSp modSp add del mod">
        <pc:chgData name="Cecelia Stewart" userId="3b47a757-0f4e-4869-9bac-e26c0fc6de32" providerId="ADAL" clId="{1A5BB4A4-22BB-45F2-8C94-0C283A8F95FA}" dt="2025-10-02T19:20:11.349" v="5680" actId="20577"/>
        <pc:sldMkLst>
          <pc:docMk/>
          <pc:sldMk cId="647882430" sldId="277"/>
        </pc:sldMkLst>
        <pc:spChg chg="mod">
          <ac:chgData name="Cecelia Stewart" userId="3b47a757-0f4e-4869-9bac-e26c0fc6de32" providerId="ADAL" clId="{1A5BB4A4-22BB-45F2-8C94-0C283A8F95FA}" dt="2025-10-02T19:20:11.349" v="5680" actId="20577"/>
          <ac:spMkLst>
            <pc:docMk/>
            <pc:sldMk cId="647882430" sldId="277"/>
            <ac:spMk id="2" creationId="{F0B8112C-D09E-9F0B-0833-4958E2DDF0CF}"/>
          </ac:spMkLst>
        </pc:spChg>
        <pc:spChg chg="add mod">
          <ac:chgData name="Cecelia Stewart" userId="3b47a757-0f4e-4869-9bac-e26c0fc6de32" providerId="ADAL" clId="{1A5BB4A4-22BB-45F2-8C94-0C283A8F95FA}" dt="2025-09-11T15:12:26.270" v="1004"/>
          <ac:spMkLst>
            <pc:docMk/>
            <pc:sldMk cId="647882430" sldId="277"/>
            <ac:spMk id="5" creationId="{815C92D0-4F0A-8819-3084-F69C900308CB}"/>
          </ac:spMkLst>
        </pc:spChg>
        <pc:graphicFrameChg chg="add mod modGraphic">
          <ac:chgData name="Cecelia Stewart" userId="3b47a757-0f4e-4869-9bac-e26c0fc6de32" providerId="ADAL" clId="{1A5BB4A4-22BB-45F2-8C94-0C283A8F95FA}" dt="2025-10-01T14:12:37.512" v="3648" actId="20577"/>
          <ac:graphicFrameMkLst>
            <pc:docMk/>
            <pc:sldMk cId="647882430" sldId="277"/>
            <ac:graphicFrameMk id="7" creationId="{73A93D06-DADD-240A-C416-82D9729B7816}"/>
          </ac:graphicFrameMkLst>
        </pc:graphicFrameChg>
      </pc:sldChg>
      <pc:sldChg chg="addSp delSp modSp mod">
        <pc:chgData name="Cecelia Stewart" userId="3b47a757-0f4e-4869-9bac-e26c0fc6de32" providerId="ADAL" clId="{1A5BB4A4-22BB-45F2-8C94-0C283A8F95FA}" dt="2025-10-02T19:21:35.562" v="5721" actId="2711"/>
        <pc:sldMkLst>
          <pc:docMk/>
          <pc:sldMk cId="2225248562" sldId="279"/>
        </pc:sldMkLst>
        <pc:spChg chg="mod">
          <ac:chgData name="Cecelia Stewart" userId="3b47a757-0f4e-4869-9bac-e26c0fc6de32" providerId="ADAL" clId="{1A5BB4A4-22BB-45F2-8C94-0C283A8F95FA}" dt="2025-10-02T19:21:35.562" v="5721" actId="2711"/>
          <ac:spMkLst>
            <pc:docMk/>
            <pc:sldMk cId="2225248562" sldId="279"/>
            <ac:spMk id="2" creationId="{8E0E3678-0DB8-C5F3-92AC-4B919864CFBA}"/>
          </ac:spMkLst>
        </pc:spChg>
        <pc:spChg chg="add mod">
          <ac:chgData name="Cecelia Stewart" userId="3b47a757-0f4e-4869-9bac-e26c0fc6de32" providerId="ADAL" clId="{1A5BB4A4-22BB-45F2-8C94-0C283A8F95FA}" dt="2025-09-11T15:05:46.266" v="910" actId="14100"/>
          <ac:spMkLst>
            <pc:docMk/>
            <pc:sldMk cId="2225248562" sldId="279"/>
            <ac:spMk id="4" creationId="{AF3000E4-C40A-0A60-F80F-F2DFADBAD099}"/>
          </ac:spMkLst>
        </pc:spChg>
        <pc:graphicFrameChg chg="add mod modGraphic">
          <ac:chgData name="Cecelia Stewart" userId="3b47a757-0f4e-4869-9bac-e26c0fc6de32" providerId="ADAL" clId="{1A5BB4A4-22BB-45F2-8C94-0C283A8F95FA}" dt="2025-10-02T18:02:17.329" v="5038" actId="20577"/>
          <ac:graphicFrameMkLst>
            <pc:docMk/>
            <pc:sldMk cId="2225248562" sldId="279"/>
            <ac:graphicFrameMk id="6" creationId="{BCB80D91-A66F-83C8-25CA-196C96F14EAE}"/>
          </ac:graphicFrameMkLst>
        </pc:graphicFrameChg>
      </pc:sldChg>
      <pc:sldChg chg="addSp delSp modSp mod">
        <pc:chgData name="Cecelia Stewart" userId="3b47a757-0f4e-4869-9bac-e26c0fc6de32" providerId="ADAL" clId="{1A5BB4A4-22BB-45F2-8C94-0C283A8F95FA}" dt="2025-10-02T19:21:49.383" v="5728" actId="20577"/>
        <pc:sldMkLst>
          <pc:docMk/>
          <pc:sldMk cId="1346833874" sldId="283"/>
        </pc:sldMkLst>
        <pc:spChg chg="mod">
          <ac:chgData name="Cecelia Stewart" userId="3b47a757-0f4e-4869-9bac-e26c0fc6de32" providerId="ADAL" clId="{1A5BB4A4-22BB-45F2-8C94-0C283A8F95FA}" dt="2025-10-02T19:21:49.383" v="5728" actId="20577"/>
          <ac:spMkLst>
            <pc:docMk/>
            <pc:sldMk cId="1346833874" sldId="283"/>
            <ac:spMk id="2" creationId="{403513A3-0DA1-61A6-A547-95C918F951DB}"/>
          </ac:spMkLst>
        </pc:spChg>
        <pc:spChg chg="add mod">
          <ac:chgData name="Cecelia Stewart" userId="3b47a757-0f4e-4869-9bac-e26c0fc6de32" providerId="ADAL" clId="{1A5BB4A4-22BB-45F2-8C94-0C283A8F95FA}" dt="2025-09-11T15:05:53.089" v="912"/>
          <ac:spMkLst>
            <pc:docMk/>
            <pc:sldMk cId="1346833874" sldId="283"/>
            <ac:spMk id="5" creationId="{F83080E4-1E6E-46C9-15BC-19EA784D1237}"/>
          </ac:spMkLst>
        </pc:spChg>
        <pc:graphicFrameChg chg="add mod modGraphic">
          <ac:chgData name="Cecelia Stewart" userId="3b47a757-0f4e-4869-9bac-e26c0fc6de32" providerId="ADAL" clId="{1A5BB4A4-22BB-45F2-8C94-0C283A8F95FA}" dt="2025-10-01T14:11:56.839" v="3644" actId="20577"/>
          <ac:graphicFrameMkLst>
            <pc:docMk/>
            <pc:sldMk cId="1346833874" sldId="283"/>
            <ac:graphicFrameMk id="4" creationId="{2AD006A4-EF59-1A25-1B9A-7B5B437CC547}"/>
          </ac:graphicFrameMkLst>
        </pc:graphicFrameChg>
      </pc:sldChg>
      <pc:sldChg chg="addSp delSp modSp mod">
        <pc:chgData name="Cecelia Stewart" userId="3b47a757-0f4e-4869-9bac-e26c0fc6de32" providerId="ADAL" clId="{1A5BB4A4-22BB-45F2-8C94-0C283A8F95FA}" dt="2025-10-02T19:22:58.130" v="5734" actId="20577"/>
        <pc:sldMkLst>
          <pc:docMk/>
          <pc:sldMk cId="2068579072" sldId="285"/>
        </pc:sldMkLst>
        <pc:spChg chg="mod">
          <ac:chgData name="Cecelia Stewart" userId="3b47a757-0f4e-4869-9bac-e26c0fc6de32" providerId="ADAL" clId="{1A5BB4A4-22BB-45F2-8C94-0C283A8F95FA}" dt="2025-10-02T19:22:58.130" v="5734" actId="20577"/>
          <ac:spMkLst>
            <pc:docMk/>
            <pc:sldMk cId="2068579072" sldId="285"/>
            <ac:spMk id="2" creationId="{179B5CD3-4444-E5D3-0900-9B3DFFCF2476}"/>
          </ac:spMkLst>
        </pc:spChg>
        <pc:spChg chg="add mod">
          <ac:chgData name="Cecelia Stewart" userId="3b47a757-0f4e-4869-9bac-e26c0fc6de32" providerId="ADAL" clId="{1A5BB4A4-22BB-45F2-8C94-0C283A8F95FA}" dt="2025-09-11T15:05:58.397" v="914"/>
          <ac:spMkLst>
            <pc:docMk/>
            <pc:sldMk cId="2068579072" sldId="285"/>
            <ac:spMk id="6" creationId="{86D27ED7-9F00-B6DD-6BD2-185C873B8B91}"/>
          </ac:spMkLst>
        </pc:spChg>
        <pc:graphicFrameChg chg="add mod modGraphic">
          <ac:chgData name="Cecelia Stewart" userId="3b47a757-0f4e-4869-9bac-e26c0fc6de32" providerId="ADAL" clId="{1A5BB4A4-22BB-45F2-8C94-0C283A8F95FA}" dt="2025-10-01T14:13:35.615" v="3659" actId="20577"/>
          <ac:graphicFrameMkLst>
            <pc:docMk/>
            <pc:sldMk cId="2068579072" sldId="285"/>
            <ac:graphicFrameMk id="5" creationId="{2ABFAF8D-6BCF-88B1-2574-771E691F4097}"/>
          </ac:graphicFrameMkLst>
        </pc:graphicFrameChg>
      </pc:sldChg>
      <pc:sldChg chg="addSp delSp modSp mod">
        <pc:chgData name="Cecelia Stewart" userId="3b47a757-0f4e-4869-9bac-e26c0fc6de32" providerId="ADAL" clId="{1A5BB4A4-22BB-45F2-8C94-0C283A8F95FA}" dt="2025-10-02T19:25:03.760" v="5737" actId="20577"/>
        <pc:sldMkLst>
          <pc:docMk/>
          <pc:sldMk cId="717723118" sldId="287"/>
        </pc:sldMkLst>
        <pc:spChg chg="mod">
          <ac:chgData name="Cecelia Stewart" userId="3b47a757-0f4e-4869-9bac-e26c0fc6de32" providerId="ADAL" clId="{1A5BB4A4-22BB-45F2-8C94-0C283A8F95FA}" dt="2025-10-02T19:25:03.760" v="5737" actId="20577"/>
          <ac:spMkLst>
            <pc:docMk/>
            <pc:sldMk cId="717723118" sldId="287"/>
            <ac:spMk id="2" creationId="{304FB44E-5634-E1D8-7A89-D73790A1B33C}"/>
          </ac:spMkLst>
        </pc:spChg>
        <pc:spChg chg="add mod">
          <ac:chgData name="Cecelia Stewart" userId="3b47a757-0f4e-4869-9bac-e26c0fc6de32" providerId="ADAL" clId="{1A5BB4A4-22BB-45F2-8C94-0C283A8F95FA}" dt="2025-09-11T15:06:05.650" v="916"/>
          <ac:spMkLst>
            <pc:docMk/>
            <pc:sldMk cId="717723118" sldId="287"/>
            <ac:spMk id="6" creationId="{2F01B29F-94C5-1270-6187-66A1FE3DED90}"/>
          </ac:spMkLst>
        </pc:spChg>
        <pc:graphicFrameChg chg="add mod modGraphic">
          <ac:chgData name="Cecelia Stewart" userId="3b47a757-0f4e-4869-9bac-e26c0fc6de32" providerId="ADAL" clId="{1A5BB4A4-22BB-45F2-8C94-0C283A8F95FA}" dt="2025-10-01T14:13:51.832" v="3663" actId="20577"/>
          <ac:graphicFrameMkLst>
            <pc:docMk/>
            <pc:sldMk cId="717723118" sldId="287"/>
            <ac:graphicFrameMk id="5" creationId="{C136F5F4-10F3-70BE-E716-415F610D3BAC}"/>
          </ac:graphicFrameMkLst>
        </pc:graphicFrameChg>
      </pc:sldChg>
      <pc:sldChg chg="addSp delSp modSp mod">
        <pc:chgData name="Cecelia Stewart" userId="3b47a757-0f4e-4869-9bac-e26c0fc6de32" providerId="ADAL" clId="{1A5BB4A4-22BB-45F2-8C94-0C283A8F95FA}" dt="2025-10-02T19:25:22.843" v="5745" actId="27636"/>
        <pc:sldMkLst>
          <pc:docMk/>
          <pc:sldMk cId="586201690" sldId="327"/>
        </pc:sldMkLst>
        <pc:spChg chg="mod">
          <ac:chgData name="Cecelia Stewart" userId="3b47a757-0f4e-4869-9bac-e26c0fc6de32" providerId="ADAL" clId="{1A5BB4A4-22BB-45F2-8C94-0C283A8F95FA}" dt="2025-10-02T19:25:22.843" v="5745" actId="27636"/>
          <ac:spMkLst>
            <pc:docMk/>
            <pc:sldMk cId="586201690" sldId="327"/>
            <ac:spMk id="2" creationId="{5BA06290-9473-C115-3DF9-0490CCB5B7E0}"/>
          </ac:spMkLst>
        </pc:spChg>
        <pc:spChg chg="add mod">
          <ac:chgData name="Cecelia Stewart" userId="3b47a757-0f4e-4869-9bac-e26c0fc6de32" providerId="ADAL" clId="{1A5BB4A4-22BB-45F2-8C94-0C283A8F95FA}" dt="2025-09-11T14:44:34.596" v="710" actId="1076"/>
          <ac:spMkLst>
            <pc:docMk/>
            <pc:sldMk cId="586201690" sldId="327"/>
            <ac:spMk id="4" creationId="{17563A47-B0C1-733E-4DEB-D376E2F3E019}"/>
          </ac:spMkLst>
        </pc:spChg>
        <pc:graphicFrameChg chg="add mod modGraphic">
          <ac:chgData name="Cecelia Stewart" userId="3b47a757-0f4e-4869-9bac-e26c0fc6de32" providerId="ADAL" clId="{1A5BB4A4-22BB-45F2-8C94-0C283A8F95FA}" dt="2025-10-01T14:14:15.108" v="3668" actId="20577"/>
          <ac:graphicFrameMkLst>
            <pc:docMk/>
            <pc:sldMk cId="586201690" sldId="327"/>
            <ac:graphicFrameMk id="7" creationId="{798A7059-B5F9-C6AD-A4E3-1841838BB098}"/>
          </ac:graphicFrameMkLst>
        </pc:graphicFrameChg>
      </pc:sldChg>
      <pc:sldChg chg="addSp delSp modSp mod">
        <pc:chgData name="Cecelia Stewart" userId="3b47a757-0f4e-4869-9bac-e26c0fc6de32" providerId="ADAL" clId="{1A5BB4A4-22BB-45F2-8C94-0C283A8F95FA}" dt="2025-10-02T19:25:51.599" v="5773" actId="20577"/>
        <pc:sldMkLst>
          <pc:docMk/>
          <pc:sldMk cId="2698111087" sldId="329"/>
        </pc:sldMkLst>
        <pc:spChg chg="mod">
          <ac:chgData name="Cecelia Stewart" userId="3b47a757-0f4e-4869-9bac-e26c0fc6de32" providerId="ADAL" clId="{1A5BB4A4-22BB-45F2-8C94-0C283A8F95FA}" dt="2025-10-02T19:25:51.599" v="5773" actId="20577"/>
          <ac:spMkLst>
            <pc:docMk/>
            <pc:sldMk cId="2698111087" sldId="329"/>
            <ac:spMk id="2" creationId="{22E87154-CF9C-F693-CBD5-51FD6259E47E}"/>
          </ac:spMkLst>
        </pc:spChg>
        <pc:spChg chg="add mod">
          <ac:chgData name="Cecelia Stewart" userId="3b47a757-0f4e-4869-9bac-e26c0fc6de32" providerId="ADAL" clId="{1A5BB4A4-22BB-45F2-8C94-0C283A8F95FA}" dt="2025-09-11T14:44:44.694" v="711"/>
          <ac:spMkLst>
            <pc:docMk/>
            <pc:sldMk cId="2698111087" sldId="329"/>
            <ac:spMk id="4" creationId="{86DB615C-32DC-7E89-DED1-9957A29C0AEE}"/>
          </ac:spMkLst>
        </pc:spChg>
        <pc:graphicFrameChg chg="add mod modGraphic">
          <ac:chgData name="Cecelia Stewart" userId="3b47a757-0f4e-4869-9bac-e26c0fc6de32" providerId="ADAL" clId="{1A5BB4A4-22BB-45F2-8C94-0C283A8F95FA}" dt="2025-10-01T14:15:40.629" v="3671" actId="20577"/>
          <ac:graphicFrameMkLst>
            <pc:docMk/>
            <pc:sldMk cId="2698111087" sldId="329"/>
            <ac:graphicFrameMk id="5" creationId="{CFA2E265-BF47-56B6-E49B-83B8131521EF}"/>
          </ac:graphicFrameMkLst>
        </pc:graphicFrameChg>
      </pc:sldChg>
      <pc:sldChg chg="addSp delSp modSp mod">
        <pc:chgData name="Cecelia Stewart" userId="3b47a757-0f4e-4869-9bac-e26c0fc6de32" providerId="ADAL" clId="{1A5BB4A4-22BB-45F2-8C94-0C283A8F95FA}" dt="2025-10-02T19:26:01.303" v="5782" actId="20577"/>
        <pc:sldMkLst>
          <pc:docMk/>
          <pc:sldMk cId="3393419265" sldId="331"/>
        </pc:sldMkLst>
        <pc:spChg chg="mod">
          <ac:chgData name="Cecelia Stewart" userId="3b47a757-0f4e-4869-9bac-e26c0fc6de32" providerId="ADAL" clId="{1A5BB4A4-22BB-45F2-8C94-0C283A8F95FA}" dt="2025-10-02T19:26:01.303" v="5782" actId="20577"/>
          <ac:spMkLst>
            <pc:docMk/>
            <pc:sldMk cId="3393419265" sldId="331"/>
            <ac:spMk id="2" creationId="{E193D058-971B-01E1-1C23-89D77A04C0EB}"/>
          </ac:spMkLst>
        </pc:spChg>
        <pc:spChg chg="add mod">
          <ac:chgData name="Cecelia Stewart" userId="3b47a757-0f4e-4869-9bac-e26c0fc6de32" providerId="ADAL" clId="{1A5BB4A4-22BB-45F2-8C94-0C283A8F95FA}" dt="2025-10-02T18:02:41.268" v="5039" actId="1076"/>
          <ac:spMkLst>
            <pc:docMk/>
            <pc:sldMk cId="3393419265" sldId="331"/>
            <ac:spMk id="4" creationId="{0A70637E-2F73-8CFA-D8BB-C5BF35471DEB}"/>
          </ac:spMkLst>
        </pc:spChg>
        <pc:graphicFrameChg chg="add mod">
          <ac:chgData name="Cecelia Stewart" userId="3b47a757-0f4e-4869-9bac-e26c0fc6de32" providerId="ADAL" clId="{1A5BB4A4-22BB-45F2-8C94-0C283A8F95FA}" dt="2025-10-01T14:15:59.170" v="3673"/>
          <ac:graphicFrameMkLst>
            <pc:docMk/>
            <pc:sldMk cId="3393419265" sldId="331"/>
            <ac:graphicFrameMk id="6" creationId="{CD09AA8E-B8FE-A8A9-BF6A-813C70085569}"/>
          </ac:graphicFrameMkLst>
        </pc:graphicFrameChg>
      </pc:sldChg>
      <pc:sldChg chg="addSp delSp modSp mod">
        <pc:chgData name="Cecelia Stewart" userId="3b47a757-0f4e-4869-9bac-e26c0fc6de32" providerId="ADAL" clId="{1A5BB4A4-22BB-45F2-8C94-0C283A8F95FA}" dt="2025-10-02T19:26:11.883" v="5798" actId="20577"/>
        <pc:sldMkLst>
          <pc:docMk/>
          <pc:sldMk cId="3684130769" sldId="334"/>
        </pc:sldMkLst>
        <pc:spChg chg="mod">
          <ac:chgData name="Cecelia Stewart" userId="3b47a757-0f4e-4869-9bac-e26c0fc6de32" providerId="ADAL" clId="{1A5BB4A4-22BB-45F2-8C94-0C283A8F95FA}" dt="2025-10-02T19:26:11.883" v="5798" actId="20577"/>
          <ac:spMkLst>
            <pc:docMk/>
            <pc:sldMk cId="3684130769" sldId="334"/>
            <ac:spMk id="2" creationId="{9ABCB5A3-D259-7B7A-E0A5-7C0424C3C0E8}"/>
          </ac:spMkLst>
        </pc:spChg>
        <pc:graphicFrameChg chg="add mod">
          <ac:chgData name="Cecelia Stewart" userId="3b47a757-0f4e-4869-9bac-e26c0fc6de32" providerId="ADAL" clId="{1A5BB4A4-22BB-45F2-8C94-0C283A8F95FA}" dt="2025-10-01T14:17:10.266" v="3687"/>
          <ac:graphicFrameMkLst>
            <pc:docMk/>
            <pc:sldMk cId="3684130769" sldId="334"/>
            <ac:graphicFrameMk id="4" creationId="{AB9A5787-534A-E6E2-2631-8F7AE42F68C1}"/>
          </ac:graphicFrameMkLst>
        </pc:graphicFrameChg>
      </pc:sldChg>
      <pc:sldChg chg="addSp delSp modSp mod">
        <pc:chgData name="Cecelia Stewart" userId="3b47a757-0f4e-4869-9bac-e26c0fc6de32" providerId="ADAL" clId="{1A5BB4A4-22BB-45F2-8C94-0C283A8F95FA}" dt="2025-10-03T19:27:08.775" v="7763"/>
        <pc:sldMkLst>
          <pc:docMk/>
          <pc:sldMk cId="1986847039" sldId="339"/>
        </pc:sldMkLst>
        <pc:spChg chg="mod">
          <ac:chgData name="Cecelia Stewart" userId="3b47a757-0f4e-4869-9bac-e26c0fc6de32" providerId="ADAL" clId="{1A5BB4A4-22BB-45F2-8C94-0C283A8F95FA}" dt="2025-10-03T19:24:03.347" v="7436" actId="20577"/>
          <ac:spMkLst>
            <pc:docMk/>
            <pc:sldMk cId="1986847039" sldId="339"/>
            <ac:spMk id="2" creationId="{76FC381A-56D2-2DE4-79FD-33E01885884C}"/>
          </ac:spMkLst>
        </pc:spChg>
        <pc:spChg chg="add mod">
          <ac:chgData name="Cecelia Stewart" userId="3b47a757-0f4e-4869-9bac-e26c0fc6de32" providerId="ADAL" clId="{1A5BB4A4-22BB-45F2-8C94-0C283A8F95FA}" dt="2025-10-03T19:27:08.775" v="7763"/>
          <ac:spMkLst>
            <pc:docMk/>
            <pc:sldMk cId="1986847039" sldId="339"/>
            <ac:spMk id="7" creationId="{A748AE04-CED9-7406-4E2D-51A8F811C713}"/>
          </ac:spMkLst>
        </pc:spChg>
        <pc:graphicFrameChg chg="add mod">
          <ac:chgData name="Cecelia Stewart" userId="3b47a757-0f4e-4869-9bac-e26c0fc6de32" providerId="ADAL" clId="{1A5BB4A4-22BB-45F2-8C94-0C283A8F95FA}" dt="2025-10-03T19:21:43.866" v="7425"/>
          <ac:graphicFrameMkLst>
            <pc:docMk/>
            <pc:sldMk cId="1986847039" sldId="339"/>
            <ac:graphicFrameMk id="4" creationId="{FD8DD4E2-6FB4-70BF-858C-93961157C062}"/>
          </ac:graphicFrameMkLst>
        </pc:graphicFrameChg>
      </pc:sldChg>
      <pc:sldChg chg="addSp delSp modSp mod">
        <pc:chgData name="Cecelia Stewart" userId="3b47a757-0f4e-4869-9bac-e26c0fc6de32" providerId="ADAL" clId="{1A5BB4A4-22BB-45F2-8C94-0C283A8F95FA}" dt="2025-10-03T19:27:14.969" v="7764" actId="1076"/>
        <pc:sldMkLst>
          <pc:docMk/>
          <pc:sldMk cId="320529132" sldId="341"/>
        </pc:sldMkLst>
        <pc:spChg chg="mod">
          <ac:chgData name="Cecelia Stewart" userId="3b47a757-0f4e-4869-9bac-e26c0fc6de32" providerId="ADAL" clId="{1A5BB4A4-22BB-45F2-8C94-0C283A8F95FA}" dt="2025-10-02T19:27:42.387" v="5893" actId="20577"/>
          <ac:spMkLst>
            <pc:docMk/>
            <pc:sldMk cId="320529132" sldId="341"/>
            <ac:spMk id="2" creationId="{6F84B2B5-C8D5-3C09-5CB1-2D6DCC200971}"/>
          </ac:spMkLst>
        </pc:spChg>
        <pc:spChg chg="add mod">
          <ac:chgData name="Cecelia Stewart" userId="3b47a757-0f4e-4869-9bac-e26c0fc6de32" providerId="ADAL" clId="{1A5BB4A4-22BB-45F2-8C94-0C283A8F95FA}" dt="2025-10-03T19:27:14.969" v="7764" actId="1076"/>
          <ac:spMkLst>
            <pc:docMk/>
            <pc:sldMk cId="320529132" sldId="341"/>
            <ac:spMk id="7" creationId="{310615B4-A0D6-7E2D-33AA-B5822B289DF7}"/>
          </ac:spMkLst>
        </pc:spChg>
        <pc:graphicFrameChg chg="add mod">
          <ac:chgData name="Cecelia Stewart" userId="3b47a757-0f4e-4869-9bac-e26c0fc6de32" providerId="ADAL" clId="{1A5BB4A4-22BB-45F2-8C94-0C283A8F95FA}" dt="2025-10-03T19:22:14.185" v="7427"/>
          <ac:graphicFrameMkLst>
            <pc:docMk/>
            <pc:sldMk cId="320529132" sldId="341"/>
            <ac:graphicFrameMk id="4" creationId="{035C6E8E-E244-9047-D090-C9569D31F892}"/>
          </ac:graphicFrameMkLst>
        </pc:graphicFrameChg>
      </pc:sldChg>
      <pc:sldChg chg="addSp delSp modSp mod">
        <pc:chgData name="Cecelia Stewart" userId="3b47a757-0f4e-4869-9bac-e26c0fc6de32" providerId="ADAL" clId="{1A5BB4A4-22BB-45F2-8C94-0C283A8F95FA}" dt="2025-10-03T19:27:19.005" v="7765"/>
        <pc:sldMkLst>
          <pc:docMk/>
          <pc:sldMk cId="577208951" sldId="343"/>
        </pc:sldMkLst>
        <pc:spChg chg="mod">
          <ac:chgData name="Cecelia Stewart" userId="3b47a757-0f4e-4869-9bac-e26c0fc6de32" providerId="ADAL" clId="{1A5BB4A4-22BB-45F2-8C94-0C283A8F95FA}" dt="2025-10-02T19:27:36.914" v="5892" actId="20577"/>
          <ac:spMkLst>
            <pc:docMk/>
            <pc:sldMk cId="577208951" sldId="343"/>
            <ac:spMk id="2" creationId="{441820EF-0A52-1DAD-0A5A-A3EC8123485A}"/>
          </ac:spMkLst>
        </pc:spChg>
        <pc:spChg chg="add mod">
          <ac:chgData name="Cecelia Stewart" userId="3b47a757-0f4e-4869-9bac-e26c0fc6de32" providerId="ADAL" clId="{1A5BB4A4-22BB-45F2-8C94-0C283A8F95FA}" dt="2025-10-03T19:27:19.005" v="7765"/>
          <ac:spMkLst>
            <pc:docMk/>
            <pc:sldMk cId="577208951" sldId="343"/>
            <ac:spMk id="6" creationId="{AAED1557-790B-FF19-01E0-22FBF63A15EE}"/>
          </ac:spMkLst>
        </pc:spChg>
        <pc:graphicFrameChg chg="add mod">
          <ac:chgData name="Cecelia Stewart" userId="3b47a757-0f4e-4869-9bac-e26c0fc6de32" providerId="ADAL" clId="{1A5BB4A4-22BB-45F2-8C94-0C283A8F95FA}" dt="2025-10-03T19:22:23.341" v="7429"/>
          <ac:graphicFrameMkLst>
            <pc:docMk/>
            <pc:sldMk cId="577208951" sldId="343"/>
            <ac:graphicFrameMk id="4" creationId="{6A84EEDF-9455-EB9D-00ED-EBD13831593D}"/>
          </ac:graphicFrameMkLst>
        </pc:graphicFrameChg>
      </pc:sldChg>
      <pc:sldChg chg="addSp delSp modSp mod">
        <pc:chgData name="Cecelia Stewart" userId="3b47a757-0f4e-4869-9bac-e26c0fc6de32" providerId="ADAL" clId="{1A5BB4A4-22BB-45F2-8C94-0C283A8F95FA}" dt="2025-10-03T19:27:20.812" v="7766"/>
        <pc:sldMkLst>
          <pc:docMk/>
          <pc:sldMk cId="2460396067" sldId="345"/>
        </pc:sldMkLst>
        <pc:spChg chg="mod">
          <ac:chgData name="Cecelia Stewart" userId="3b47a757-0f4e-4869-9bac-e26c0fc6de32" providerId="ADAL" clId="{1A5BB4A4-22BB-45F2-8C94-0C283A8F95FA}" dt="2025-10-02T19:27:55.707" v="5899" actId="20577"/>
          <ac:spMkLst>
            <pc:docMk/>
            <pc:sldMk cId="2460396067" sldId="345"/>
            <ac:spMk id="2" creationId="{838A7FB4-593F-5EB3-A852-2AD5F745EB1C}"/>
          </ac:spMkLst>
        </pc:spChg>
        <pc:spChg chg="add mod">
          <ac:chgData name="Cecelia Stewart" userId="3b47a757-0f4e-4869-9bac-e26c0fc6de32" providerId="ADAL" clId="{1A5BB4A4-22BB-45F2-8C94-0C283A8F95FA}" dt="2025-10-03T19:27:20.812" v="7766"/>
          <ac:spMkLst>
            <pc:docMk/>
            <pc:sldMk cId="2460396067" sldId="345"/>
            <ac:spMk id="6" creationId="{2F6B3244-72B8-7A54-91F0-8EE8A50448B5}"/>
          </ac:spMkLst>
        </pc:spChg>
        <pc:graphicFrameChg chg="add mod">
          <ac:chgData name="Cecelia Stewart" userId="3b47a757-0f4e-4869-9bac-e26c0fc6de32" providerId="ADAL" clId="{1A5BB4A4-22BB-45F2-8C94-0C283A8F95FA}" dt="2025-10-03T19:22:31.698" v="7431"/>
          <ac:graphicFrameMkLst>
            <pc:docMk/>
            <pc:sldMk cId="2460396067" sldId="345"/>
            <ac:graphicFrameMk id="4" creationId="{9ED8F291-E1C7-5DC1-C878-197667306032}"/>
          </ac:graphicFrameMkLst>
        </pc:graphicFrameChg>
      </pc:sldChg>
      <pc:sldChg chg="addSp delSp modSp mod">
        <pc:chgData name="Cecelia Stewart" userId="3b47a757-0f4e-4869-9bac-e26c0fc6de32" providerId="ADAL" clId="{1A5BB4A4-22BB-45F2-8C94-0C283A8F95FA}" dt="2025-10-02T19:28:58.610" v="5905" actId="20577"/>
        <pc:sldMkLst>
          <pc:docMk/>
          <pc:sldMk cId="3403170766" sldId="346"/>
        </pc:sldMkLst>
        <pc:spChg chg="mod">
          <ac:chgData name="Cecelia Stewart" userId="3b47a757-0f4e-4869-9bac-e26c0fc6de32" providerId="ADAL" clId="{1A5BB4A4-22BB-45F2-8C94-0C283A8F95FA}" dt="2025-10-02T19:28:58.610" v="5905" actId="20577"/>
          <ac:spMkLst>
            <pc:docMk/>
            <pc:sldMk cId="3403170766" sldId="346"/>
            <ac:spMk id="2" creationId="{7820F3AE-2239-F5BD-5450-97D34EC0AF0D}"/>
          </ac:spMkLst>
        </pc:spChg>
        <pc:graphicFrameChg chg="add mod">
          <ac:chgData name="Cecelia Stewart" userId="3b47a757-0f4e-4869-9bac-e26c0fc6de32" providerId="ADAL" clId="{1A5BB4A4-22BB-45F2-8C94-0C283A8F95FA}" dt="2025-10-01T14:18:50.510" v="3739"/>
          <ac:graphicFrameMkLst>
            <pc:docMk/>
            <pc:sldMk cId="3403170766" sldId="346"/>
            <ac:graphicFrameMk id="3" creationId="{2E080E6B-DFCA-CEB4-DDFD-5141D3682736}"/>
          </ac:graphicFrameMkLst>
        </pc:graphicFrameChg>
      </pc:sldChg>
      <pc:sldChg chg="addSp delSp modSp mod">
        <pc:chgData name="Cecelia Stewart" userId="3b47a757-0f4e-4869-9bac-e26c0fc6de32" providerId="ADAL" clId="{1A5BB4A4-22BB-45F2-8C94-0C283A8F95FA}" dt="2025-10-02T19:29:13.244" v="5918" actId="20577"/>
        <pc:sldMkLst>
          <pc:docMk/>
          <pc:sldMk cId="1337077169" sldId="348"/>
        </pc:sldMkLst>
        <pc:spChg chg="mod">
          <ac:chgData name="Cecelia Stewart" userId="3b47a757-0f4e-4869-9bac-e26c0fc6de32" providerId="ADAL" clId="{1A5BB4A4-22BB-45F2-8C94-0C283A8F95FA}" dt="2025-10-02T19:29:13.244" v="5918" actId="20577"/>
          <ac:spMkLst>
            <pc:docMk/>
            <pc:sldMk cId="1337077169" sldId="348"/>
            <ac:spMk id="2" creationId="{ABE0DD12-93B5-7AC5-21FF-ACA80063E7DC}"/>
          </ac:spMkLst>
        </pc:spChg>
        <pc:graphicFrameChg chg="add mod">
          <ac:chgData name="Cecelia Stewart" userId="3b47a757-0f4e-4869-9bac-e26c0fc6de32" providerId="ADAL" clId="{1A5BB4A4-22BB-45F2-8C94-0C283A8F95FA}" dt="2025-10-01T14:19:21.660" v="3741"/>
          <ac:graphicFrameMkLst>
            <pc:docMk/>
            <pc:sldMk cId="1337077169" sldId="348"/>
            <ac:graphicFrameMk id="3" creationId="{E324892B-4E66-D90E-B499-04E08A8965B8}"/>
          </ac:graphicFrameMkLst>
        </pc:graphicFrameChg>
      </pc:sldChg>
      <pc:sldChg chg="addSp delSp modSp mod">
        <pc:chgData name="Cecelia Stewart" userId="3b47a757-0f4e-4869-9bac-e26c0fc6de32" providerId="ADAL" clId="{1A5BB4A4-22BB-45F2-8C94-0C283A8F95FA}" dt="2025-10-02T19:29:24.693" v="5926" actId="20577"/>
        <pc:sldMkLst>
          <pc:docMk/>
          <pc:sldMk cId="3941532617" sldId="350"/>
        </pc:sldMkLst>
        <pc:spChg chg="mod">
          <ac:chgData name="Cecelia Stewart" userId="3b47a757-0f4e-4869-9bac-e26c0fc6de32" providerId="ADAL" clId="{1A5BB4A4-22BB-45F2-8C94-0C283A8F95FA}" dt="2025-10-02T19:29:24.693" v="5926" actId="20577"/>
          <ac:spMkLst>
            <pc:docMk/>
            <pc:sldMk cId="3941532617" sldId="350"/>
            <ac:spMk id="2" creationId="{B83CB653-D14D-E38B-E0B7-D7F11271765E}"/>
          </ac:spMkLst>
        </pc:spChg>
        <pc:graphicFrameChg chg="add mod">
          <ac:chgData name="Cecelia Stewart" userId="3b47a757-0f4e-4869-9bac-e26c0fc6de32" providerId="ADAL" clId="{1A5BB4A4-22BB-45F2-8C94-0C283A8F95FA}" dt="2025-10-01T14:19:36.777" v="3743"/>
          <ac:graphicFrameMkLst>
            <pc:docMk/>
            <pc:sldMk cId="3941532617" sldId="350"/>
            <ac:graphicFrameMk id="3" creationId="{053A0315-AABD-E748-13D1-85A4C096D40D}"/>
          </ac:graphicFrameMkLst>
        </pc:graphicFrameChg>
      </pc:sldChg>
      <pc:sldChg chg="addSp delSp modSp mod">
        <pc:chgData name="Cecelia Stewart" userId="3b47a757-0f4e-4869-9bac-e26c0fc6de32" providerId="ADAL" clId="{1A5BB4A4-22BB-45F2-8C94-0C283A8F95FA}" dt="2025-10-02T19:29:45.074" v="5933" actId="20577"/>
        <pc:sldMkLst>
          <pc:docMk/>
          <pc:sldMk cId="581937942" sldId="352"/>
        </pc:sldMkLst>
        <pc:spChg chg="mod">
          <ac:chgData name="Cecelia Stewart" userId="3b47a757-0f4e-4869-9bac-e26c0fc6de32" providerId="ADAL" clId="{1A5BB4A4-22BB-45F2-8C94-0C283A8F95FA}" dt="2025-10-02T19:29:45.074" v="5933" actId="20577"/>
          <ac:spMkLst>
            <pc:docMk/>
            <pc:sldMk cId="581937942" sldId="352"/>
            <ac:spMk id="2" creationId="{3738ADA9-BA78-C94F-2282-CA9336E6ACB6}"/>
          </ac:spMkLst>
        </pc:spChg>
        <pc:graphicFrameChg chg="add mod">
          <ac:chgData name="Cecelia Stewart" userId="3b47a757-0f4e-4869-9bac-e26c0fc6de32" providerId="ADAL" clId="{1A5BB4A4-22BB-45F2-8C94-0C283A8F95FA}" dt="2025-10-01T14:19:53.321" v="3745"/>
          <ac:graphicFrameMkLst>
            <pc:docMk/>
            <pc:sldMk cId="581937942" sldId="352"/>
            <ac:graphicFrameMk id="3" creationId="{FA2C5506-8447-D4E6-71E8-4ED57C63DB3C}"/>
          </ac:graphicFrameMkLst>
        </pc:graphicFrameChg>
      </pc:sldChg>
      <pc:sldChg chg="modSp add mod">
        <pc:chgData name="Cecelia Stewart" userId="3b47a757-0f4e-4869-9bac-e26c0fc6de32" providerId="ADAL" clId="{1A5BB4A4-22BB-45F2-8C94-0C283A8F95FA}" dt="2025-10-02T19:58:07.846" v="6500" actId="20577"/>
        <pc:sldMkLst>
          <pc:docMk/>
          <pc:sldMk cId="4031820582" sldId="358"/>
        </pc:sldMkLst>
        <pc:spChg chg="mod">
          <ac:chgData name="Cecelia Stewart" userId="3b47a757-0f4e-4869-9bac-e26c0fc6de32" providerId="ADAL" clId="{1A5BB4A4-22BB-45F2-8C94-0C283A8F95FA}" dt="2025-10-02T19:58:07.846" v="6500" actId="20577"/>
          <ac:spMkLst>
            <pc:docMk/>
            <pc:sldMk cId="4031820582" sldId="358"/>
            <ac:spMk id="2" creationId="{6B52AB98-3542-3202-0A41-A6EBC844C7BA}"/>
          </ac:spMkLst>
        </pc:spChg>
        <pc:spChg chg="mod">
          <ac:chgData name="Cecelia Stewart" userId="3b47a757-0f4e-4869-9bac-e26c0fc6de32" providerId="ADAL" clId="{1A5BB4A4-22BB-45F2-8C94-0C283A8F95FA}" dt="2025-10-02T17:42:25.002" v="4262" actId="20577"/>
          <ac:spMkLst>
            <pc:docMk/>
            <pc:sldMk cId="4031820582" sldId="358"/>
            <ac:spMk id="3" creationId="{A36F49DF-4CF9-A70E-65FD-314E28C7A1C1}"/>
          </ac:spMkLst>
        </pc:spChg>
      </pc:sldChg>
      <pc:sldChg chg="modSp add mod">
        <pc:chgData name="Cecelia Stewart" userId="3b47a757-0f4e-4869-9bac-e26c0fc6de32" providerId="ADAL" clId="{1A5BB4A4-22BB-45F2-8C94-0C283A8F95FA}" dt="2025-10-02T19:58:24.949" v="6512" actId="20577"/>
        <pc:sldMkLst>
          <pc:docMk/>
          <pc:sldMk cId="474906711" sldId="359"/>
        </pc:sldMkLst>
        <pc:spChg chg="mod">
          <ac:chgData name="Cecelia Stewart" userId="3b47a757-0f4e-4869-9bac-e26c0fc6de32" providerId="ADAL" clId="{1A5BB4A4-22BB-45F2-8C94-0C283A8F95FA}" dt="2025-10-02T19:58:24.949" v="6512" actId="20577"/>
          <ac:spMkLst>
            <pc:docMk/>
            <pc:sldMk cId="474906711" sldId="359"/>
            <ac:spMk id="2" creationId="{6D2C9EF5-51CF-8179-2066-1254734D0642}"/>
          </ac:spMkLst>
        </pc:spChg>
        <pc:spChg chg="mod">
          <ac:chgData name="Cecelia Stewart" userId="3b47a757-0f4e-4869-9bac-e26c0fc6de32" providerId="ADAL" clId="{1A5BB4A4-22BB-45F2-8C94-0C283A8F95FA}" dt="2025-10-02T17:42:30.765" v="4263"/>
          <ac:spMkLst>
            <pc:docMk/>
            <pc:sldMk cId="474906711" sldId="359"/>
            <ac:spMk id="3" creationId="{F56A4180-FA6D-2DD4-FAA4-5EFD8581FD39}"/>
          </ac:spMkLst>
        </pc:spChg>
        <pc:graphicFrameChg chg="mod modGraphic">
          <ac:chgData name="Cecelia Stewart" userId="3b47a757-0f4e-4869-9bac-e26c0fc6de32" providerId="ADAL" clId="{1A5BB4A4-22BB-45F2-8C94-0C283A8F95FA}" dt="2025-10-02T17:45:42.457" v="4336" actId="1076"/>
          <ac:graphicFrameMkLst>
            <pc:docMk/>
            <pc:sldMk cId="474906711" sldId="359"/>
            <ac:graphicFrameMk id="4" creationId="{CA16C828-195E-E9AF-2617-279DAE6385E1}"/>
          </ac:graphicFrameMkLst>
        </pc:graphicFrameChg>
      </pc:sldChg>
      <pc:sldChg chg="modSp add mod">
        <pc:chgData name="Cecelia Stewart" userId="3b47a757-0f4e-4869-9bac-e26c0fc6de32" providerId="ADAL" clId="{1A5BB4A4-22BB-45F2-8C94-0C283A8F95FA}" dt="2025-10-02T19:58:37.279" v="6535" actId="20577"/>
        <pc:sldMkLst>
          <pc:docMk/>
          <pc:sldMk cId="967704118" sldId="360"/>
        </pc:sldMkLst>
        <pc:spChg chg="mod">
          <ac:chgData name="Cecelia Stewart" userId="3b47a757-0f4e-4869-9bac-e26c0fc6de32" providerId="ADAL" clId="{1A5BB4A4-22BB-45F2-8C94-0C283A8F95FA}" dt="2025-10-02T19:58:37.279" v="6535" actId="20577"/>
          <ac:spMkLst>
            <pc:docMk/>
            <pc:sldMk cId="967704118" sldId="360"/>
            <ac:spMk id="2" creationId="{B672D8A9-2B63-3A3F-06FD-C97FFEC0FB5F}"/>
          </ac:spMkLst>
        </pc:spChg>
        <pc:spChg chg="mod">
          <ac:chgData name="Cecelia Stewart" userId="3b47a757-0f4e-4869-9bac-e26c0fc6de32" providerId="ADAL" clId="{1A5BB4A4-22BB-45F2-8C94-0C283A8F95FA}" dt="2025-10-02T17:42:46.754" v="4266"/>
          <ac:spMkLst>
            <pc:docMk/>
            <pc:sldMk cId="967704118" sldId="360"/>
            <ac:spMk id="3" creationId="{DC8B6299-823E-A8A8-D798-CC5AB8EBA97F}"/>
          </ac:spMkLst>
        </pc:spChg>
      </pc:sldChg>
      <pc:sldChg chg="modSp add mod">
        <pc:chgData name="Cecelia Stewart" userId="3b47a757-0f4e-4869-9bac-e26c0fc6de32" providerId="ADAL" clId="{1A5BB4A4-22BB-45F2-8C94-0C283A8F95FA}" dt="2025-10-02T19:58:42.187" v="6540" actId="20577"/>
        <pc:sldMkLst>
          <pc:docMk/>
          <pc:sldMk cId="2680080304" sldId="361"/>
        </pc:sldMkLst>
        <pc:spChg chg="mod">
          <ac:chgData name="Cecelia Stewart" userId="3b47a757-0f4e-4869-9bac-e26c0fc6de32" providerId="ADAL" clId="{1A5BB4A4-22BB-45F2-8C94-0C283A8F95FA}" dt="2025-10-02T19:58:42.187" v="6540" actId="20577"/>
          <ac:spMkLst>
            <pc:docMk/>
            <pc:sldMk cId="2680080304" sldId="361"/>
            <ac:spMk id="2" creationId="{2D3C25FD-D991-4DE3-7B52-549C3205C084}"/>
          </ac:spMkLst>
        </pc:spChg>
        <pc:spChg chg="mod">
          <ac:chgData name="Cecelia Stewart" userId="3b47a757-0f4e-4869-9bac-e26c0fc6de32" providerId="ADAL" clId="{1A5BB4A4-22BB-45F2-8C94-0C283A8F95FA}" dt="2025-10-02T17:42:51.280" v="4267"/>
          <ac:spMkLst>
            <pc:docMk/>
            <pc:sldMk cId="2680080304" sldId="361"/>
            <ac:spMk id="3" creationId="{F25C5F62-CF78-9FCD-BB15-E7CBFB70F7CC}"/>
          </ac:spMkLst>
        </pc:spChg>
        <pc:graphicFrameChg chg="modGraphic">
          <ac:chgData name="Cecelia Stewart" userId="3b47a757-0f4e-4869-9bac-e26c0fc6de32" providerId="ADAL" clId="{1A5BB4A4-22BB-45F2-8C94-0C283A8F95FA}" dt="2025-10-02T17:42:58.949" v="4279" actId="20577"/>
          <ac:graphicFrameMkLst>
            <pc:docMk/>
            <pc:sldMk cId="2680080304" sldId="361"/>
            <ac:graphicFrameMk id="4" creationId="{D6AEC664-60E8-AF07-8CE4-85F2EC5828F7}"/>
          </ac:graphicFrameMkLst>
        </pc:graphicFrameChg>
      </pc:sldChg>
      <pc:sldChg chg="modSp add mod">
        <pc:chgData name="Cecelia Stewart" userId="3b47a757-0f4e-4869-9bac-e26c0fc6de32" providerId="ADAL" clId="{1A5BB4A4-22BB-45F2-8C94-0C283A8F95FA}" dt="2025-10-02T19:58:46.844" v="6546" actId="20577"/>
        <pc:sldMkLst>
          <pc:docMk/>
          <pc:sldMk cId="1107090377" sldId="362"/>
        </pc:sldMkLst>
        <pc:spChg chg="mod">
          <ac:chgData name="Cecelia Stewart" userId="3b47a757-0f4e-4869-9bac-e26c0fc6de32" providerId="ADAL" clId="{1A5BB4A4-22BB-45F2-8C94-0C283A8F95FA}" dt="2025-10-02T19:58:46.844" v="6546" actId="20577"/>
          <ac:spMkLst>
            <pc:docMk/>
            <pc:sldMk cId="1107090377" sldId="362"/>
            <ac:spMk id="2" creationId="{4319ECBA-31D4-F285-4C7A-784E6D86F397}"/>
          </ac:spMkLst>
        </pc:spChg>
        <pc:spChg chg="mod">
          <ac:chgData name="Cecelia Stewart" userId="3b47a757-0f4e-4869-9bac-e26c0fc6de32" providerId="ADAL" clId="{1A5BB4A4-22BB-45F2-8C94-0C283A8F95FA}" dt="2025-10-02T17:43:02.245" v="4280"/>
          <ac:spMkLst>
            <pc:docMk/>
            <pc:sldMk cId="1107090377" sldId="362"/>
            <ac:spMk id="3" creationId="{F6A40B91-758C-EA06-8492-777CDE07F3C9}"/>
          </ac:spMkLst>
        </pc:spChg>
      </pc:sldChg>
      <pc:sldChg chg="modSp add mod">
        <pc:chgData name="Cecelia Stewart" userId="3b47a757-0f4e-4869-9bac-e26c0fc6de32" providerId="ADAL" clId="{1A5BB4A4-22BB-45F2-8C94-0C283A8F95FA}" dt="2025-10-02T19:58:52.676" v="6558" actId="20577"/>
        <pc:sldMkLst>
          <pc:docMk/>
          <pc:sldMk cId="3006228210" sldId="363"/>
        </pc:sldMkLst>
        <pc:spChg chg="mod">
          <ac:chgData name="Cecelia Stewart" userId="3b47a757-0f4e-4869-9bac-e26c0fc6de32" providerId="ADAL" clId="{1A5BB4A4-22BB-45F2-8C94-0C283A8F95FA}" dt="2025-10-02T19:58:52.676" v="6558" actId="20577"/>
          <ac:spMkLst>
            <pc:docMk/>
            <pc:sldMk cId="3006228210" sldId="363"/>
            <ac:spMk id="2" creationId="{A8B14B56-D7F0-8E41-C854-CFD10E7B4B1A}"/>
          </ac:spMkLst>
        </pc:spChg>
        <pc:spChg chg="mod">
          <ac:chgData name="Cecelia Stewart" userId="3b47a757-0f4e-4869-9bac-e26c0fc6de32" providerId="ADAL" clId="{1A5BB4A4-22BB-45F2-8C94-0C283A8F95FA}" dt="2025-10-02T17:43:04.911" v="4281"/>
          <ac:spMkLst>
            <pc:docMk/>
            <pc:sldMk cId="3006228210" sldId="363"/>
            <ac:spMk id="3" creationId="{7CAC5FCB-781B-8789-6CA6-92D179F929B9}"/>
          </ac:spMkLst>
        </pc:spChg>
      </pc:sldChg>
      <pc:sldChg chg="modSp add mod">
        <pc:chgData name="Cecelia Stewart" userId="3b47a757-0f4e-4869-9bac-e26c0fc6de32" providerId="ADAL" clId="{1A5BB4A4-22BB-45F2-8C94-0C283A8F95FA}" dt="2025-10-02T19:58:57.102" v="6567" actId="20577"/>
        <pc:sldMkLst>
          <pc:docMk/>
          <pc:sldMk cId="1674205012" sldId="364"/>
        </pc:sldMkLst>
        <pc:spChg chg="mod">
          <ac:chgData name="Cecelia Stewart" userId="3b47a757-0f4e-4869-9bac-e26c0fc6de32" providerId="ADAL" clId="{1A5BB4A4-22BB-45F2-8C94-0C283A8F95FA}" dt="2025-10-02T19:58:57.102" v="6567" actId="20577"/>
          <ac:spMkLst>
            <pc:docMk/>
            <pc:sldMk cId="1674205012" sldId="364"/>
            <ac:spMk id="2" creationId="{F46227F1-9D7F-97B5-DB8C-E2AC8FF7E644}"/>
          </ac:spMkLst>
        </pc:spChg>
        <pc:spChg chg="mod">
          <ac:chgData name="Cecelia Stewart" userId="3b47a757-0f4e-4869-9bac-e26c0fc6de32" providerId="ADAL" clId="{1A5BB4A4-22BB-45F2-8C94-0C283A8F95FA}" dt="2025-10-02T17:43:08.290" v="4282"/>
          <ac:spMkLst>
            <pc:docMk/>
            <pc:sldMk cId="1674205012" sldId="364"/>
            <ac:spMk id="3" creationId="{49E8B206-CA70-F08F-1192-42A30E768E17}"/>
          </ac:spMkLst>
        </pc:spChg>
      </pc:sldChg>
      <pc:sldChg chg="modSp add mod">
        <pc:chgData name="Cecelia Stewart" userId="3b47a757-0f4e-4869-9bac-e26c0fc6de32" providerId="ADAL" clId="{1A5BB4A4-22BB-45F2-8C94-0C283A8F95FA}" dt="2025-10-02T19:59:00.502" v="6572" actId="20577"/>
        <pc:sldMkLst>
          <pc:docMk/>
          <pc:sldMk cId="3085755868" sldId="365"/>
        </pc:sldMkLst>
        <pc:spChg chg="mod">
          <ac:chgData name="Cecelia Stewart" userId="3b47a757-0f4e-4869-9bac-e26c0fc6de32" providerId="ADAL" clId="{1A5BB4A4-22BB-45F2-8C94-0C283A8F95FA}" dt="2025-10-02T19:59:00.502" v="6572" actId="20577"/>
          <ac:spMkLst>
            <pc:docMk/>
            <pc:sldMk cId="3085755868" sldId="365"/>
            <ac:spMk id="2" creationId="{0E4A8BB4-7DB9-F85D-7DF1-4C50A787AC07}"/>
          </ac:spMkLst>
        </pc:spChg>
        <pc:spChg chg="mod">
          <ac:chgData name="Cecelia Stewart" userId="3b47a757-0f4e-4869-9bac-e26c0fc6de32" providerId="ADAL" clId="{1A5BB4A4-22BB-45F2-8C94-0C283A8F95FA}" dt="2025-10-02T17:43:10.748" v="4283"/>
          <ac:spMkLst>
            <pc:docMk/>
            <pc:sldMk cId="3085755868" sldId="365"/>
            <ac:spMk id="3" creationId="{43F33C7F-AC51-26DD-8B83-761F6505C6FF}"/>
          </ac:spMkLst>
        </pc:spChg>
      </pc:sldChg>
      <pc:sldChg chg="modSp add mod">
        <pc:chgData name="Cecelia Stewart" userId="3b47a757-0f4e-4869-9bac-e26c0fc6de32" providerId="ADAL" clId="{1A5BB4A4-22BB-45F2-8C94-0C283A8F95FA}" dt="2025-10-02T19:59:06.287" v="6577" actId="20577"/>
        <pc:sldMkLst>
          <pc:docMk/>
          <pc:sldMk cId="2651779335" sldId="366"/>
        </pc:sldMkLst>
        <pc:spChg chg="mod">
          <ac:chgData name="Cecelia Stewart" userId="3b47a757-0f4e-4869-9bac-e26c0fc6de32" providerId="ADAL" clId="{1A5BB4A4-22BB-45F2-8C94-0C283A8F95FA}" dt="2025-10-02T19:59:06.287" v="6577" actId="20577"/>
          <ac:spMkLst>
            <pc:docMk/>
            <pc:sldMk cId="2651779335" sldId="366"/>
            <ac:spMk id="2" creationId="{2874E668-8308-9C48-BD4B-E81D2F01C31D}"/>
          </ac:spMkLst>
        </pc:spChg>
        <pc:spChg chg="mod">
          <ac:chgData name="Cecelia Stewart" userId="3b47a757-0f4e-4869-9bac-e26c0fc6de32" providerId="ADAL" clId="{1A5BB4A4-22BB-45F2-8C94-0C283A8F95FA}" dt="2025-10-02T17:43:12.809" v="4284"/>
          <ac:spMkLst>
            <pc:docMk/>
            <pc:sldMk cId="2651779335" sldId="366"/>
            <ac:spMk id="3" creationId="{825A2544-31C2-6837-3F27-1DE83C5767D2}"/>
          </ac:spMkLst>
        </pc:spChg>
      </pc:sldChg>
      <pc:sldChg chg="addSp delSp modSp mod">
        <pc:chgData name="Cecelia Stewart" userId="3b47a757-0f4e-4869-9bac-e26c0fc6de32" providerId="ADAL" clId="{1A5BB4A4-22BB-45F2-8C94-0C283A8F95FA}" dt="2025-10-02T19:32:25.109" v="6004" actId="6549"/>
        <pc:sldMkLst>
          <pc:docMk/>
          <pc:sldMk cId="3368429124" sldId="375"/>
        </pc:sldMkLst>
        <pc:spChg chg="mod">
          <ac:chgData name="Cecelia Stewart" userId="3b47a757-0f4e-4869-9bac-e26c0fc6de32" providerId="ADAL" clId="{1A5BB4A4-22BB-45F2-8C94-0C283A8F95FA}" dt="2025-10-02T19:32:25.109" v="6004" actId="6549"/>
          <ac:spMkLst>
            <pc:docMk/>
            <pc:sldMk cId="3368429124" sldId="375"/>
            <ac:spMk id="2" creationId="{2AD7AD19-A9D8-22F5-894D-698663B83CFF}"/>
          </ac:spMkLst>
        </pc:spChg>
        <pc:graphicFrameChg chg="add mod">
          <ac:chgData name="Cecelia Stewart" userId="3b47a757-0f4e-4869-9bac-e26c0fc6de32" providerId="ADAL" clId="{1A5BB4A4-22BB-45F2-8C94-0C283A8F95FA}" dt="2025-10-01T20:06:54.287" v="3768"/>
          <ac:graphicFrameMkLst>
            <pc:docMk/>
            <pc:sldMk cId="3368429124" sldId="375"/>
            <ac:graphicFrameMk id="4" creationId="{E67362D3-6A43-ED38-7640-7B411A156838}"/>
          </ac:graphicFrameMkLst>
        </pc:graphicFrameChg>
      </pc:sldChg>
      <pc:sldChg chg="addSp delSp modSp mod">
        <pc:chgData name="Cecelia Stewart" userId="3b47a757-0f4e-4869-9bac-e26c0fc6de32" providerId="ADAL" clId="{1A5BB4A4-22BB-45F2-8C94-0C283A8F95FA}" dt="2025-10-02T19:32:56.756" v="6029" actId="20577"/>
        <pc:sldMkLst>
          <pc:docMk/>
          <pc:sldMk cId="2523999529" sldId="377"/>
        </pc:sldMkLst>
        <pc:spChg chg="mod">
          <ac:chgData name="Cecelia Stewart" userId="3b47a757-0f4e-4869-9bac-e26c0fc6de32" providerId="ADAL" clId="{1A5BB4A4-22BB-45F2-8C94-0C283A8F95FA}" dt="2025-10-02T19:32:56.756" v="6029" actId="20577"/>
          <ac:spMkLst>
            <pc:docMk/>
            <pc:sldMk cId="2523999529" sldId="377"/>
            <ac:spMk id="2" creationId="{53CAF182-CC8D-A1BB-79A5-D6627E1D2516}"/>
          </ac:spMkLst>
        </pc:spChg>
        <pc:graphicFrameChg chg="add mod">
          <ac:chgData name="Cecelia Stewart" userId="3b47a757-0f4e-4869-9bac-e26c0fc6de32" providerId="ADAL" clId="{1A5BB4A4-22BB-45F2-8C94-0C283A8F95FA}" dt="2025-10-01T20:08:02.216" v="3770"/>
          <ac:graphicFrameMkLst>
            <pc:docMk/>
            <pc:sldMk cId="2523999529" sldId="377"/>
            <ac:graphicFrameMk id="4" creationId="{BCAB93ED-C7CD-A638-D331-95E6DEBA1563}"/>
          </ac:graphicFrameMkLst>
        </pc:graphicFrameChg>
      </pc:sldChg>
      <pc:sldChg chg="addSp delSp modSp mod">
        <pc:chgData name="Cecelia Stewart" userId="3b47a757-0f4e-4869-9bac-e26c0fc6de32" providerId="ADAL" clId="{1A5BB4A4-22BB-45F2-8C94-0C283A8F95FA}" dt="2025-10-02T19:33:13.115" v="6032" actId="20577"/>
        <pc:sldMkLst>
          <pc:docMk/>
          <pc:sldMk cId="945182776" sldId="379"/>
        </pc:sldMkLst>
        <pc:spChg chg="mod">
          <ac:chgData name="Cecelia Stewart" userId="3b47a757-0f4e-4869-9bac-e26c0fc6de32" providerId="ADAL" clId="{1A5BB4A4-22BB-45F2-8C94-0C283A8F95FA}" dt="2025-10-02T19:33:13.115" v="6032" actId="20577"/>
          <ac:spMkLst>
            <pc:docMk/>
            <pc:sldMk cId="945182776" sldId="379"/>
            <ac:spMk id="2" creationId="{F1735C7D-3CF1-77EB-0F16-0994A18E3D0E}"/>
          </ac:spMkLst>
        </pc:spChg>
        <pc:graphicFrameChg chg="add mod">
          <ac:chgData name="Cecelia Stewart" userId="3b47a757-0f4e-4869-9bac-e26c0fc6de32" providerId="ADAL" clId="{1A5BB4A4-22BB-45F2-8C94-0C283A8F95FA}" dt="2025-10-01T20:08:19.083" v="3772"/>
          <ac:graphicFrameMkLst>
            <pc:docMk/>
            <pc:sldMk cId="945182776" sldId="379"/>
            <ac:graphicFrameMk id="4" creationId="{FE8A74CD-395F-02D7-5383-BB05D5CED958}"/>
          </ac:graphicFrameMkLst>
        </pc:graphicFrameChg>
      </pc:sldChg>
      <pc:sldChg chg="addSp delSp modSp mod">
        <pc:chgData name="Cecelia Stewart" userId="3b47a757-0f4e-4869-9bac-e26c0fc6de32" providerId="ADAL" clId="{1A5BB4A4-22BB-45F2-8C94-0C283A8F95FA}" dt="2025-10-02T19:34:22.140" v="6043" actId="20577"/>
        <pc:sldMkLst>
          <pc:docMk/>
          <pc:sldMk cId="2614336293" sldId="392"/>
        </pc:sldMkLst>
        <pc:spChg chg="mod">
          <ac:chgData name="Cecelia Stewart" userId="3b47a757-0f4e-4869-9bac-e26c0fc6de32" providerId="ADAL" clId="{1A5BB4A4-22BB-45F2-8C94-0C283A8F95FA}" dt="2025-10-02T19:34:22.140" v="6043" actId="20577"/>
          <ac:spMkLst>
            <pc:docMk/>
            <pc:sldMk cId="2614336293" sldId="392"/>
            <ac:spMk id="2" creationId="{A9C4C4B9-4853-EE59-E5E5-1C34D0D95D41}"/>
          </ac:spMkLst>
        </pc:spChg>
        <pc:graphicFrameChg chg="add mod">
          <ac:chgData name="Cecelia Stewart" userId="3b47a757-0f4e-4869-9bac-e26c0fc6de32" providerId="ADAL" clId="{1A5BB4A4-22BB-45F2-8C94-0C283A8F95FA}" dt="2025-10-01T20:12:40.437" v="3816"/>
          <ac:graphicFrameMkLst>
            <pc:docMk/>
            <pc:sldMk cId="2614336293" sldId="392"/>
            <ac:graphicFrameMk id="6" creationId="{02AE57A0-6BA8-AF6D-742B-EA67D1F1F55A}"/>
          </ac:graphicFrameMkLst>
        </pc:graphicFrameChg>
      </pc:sldChg>
      <pc:sldChg chg="addSp delSp modSp mod">
        <pc:chgData name="Cecelia Stewart" userId="3b47a757-0f4e-4869-9bac-e26c0fc6de32" providerId="ADAL" clId="{1A5BB4A4-22BB-45F2-8C94-0C283A8F95FA}" dt="2025-10-02T19:37:14.495" v="6071" actId="20577"/>
        <pc:sldMkLst>
          <pc:docMk/>
          <pc:sldMk cId="379426750" sldId="394"/>
        </pc:sldMkLst>
        <pc:spChg chg="mod">
          <ac:chgData name="Cecelia Stewart" userId="3b47a757-0f4e-4869-9bac-e26c0fc6de32" providerId="ADAL" clId="{1A5BB4A4-22BB-45F2-8C94-0C283A8F95FA}" dt="2025-10-02T19:37:14.495" v="6071" actId="20577"/>
          <ac:spMkLst>
            <pc:docMk/>
            <pc:sldMk cId="379426750" sldId="394"/>
            <ac:spMk id="2" creationId="{8A1C6ABC-0C0B-8432-ADA3-284ACFAF060D}"/>
          </ac:spMkLst>
        </pc:spChg>
        <pc:graphicFrameChg chg="add mod">
          <ac:chgData name="Cecelia Stewart" userId="3b47a757-0f4e-4869-9bac-e26c0fc6de32" providerId="ADAL" clId="{1A5BB4A4-22BB-45F2-8C94-0C283A8F95FA}" dt="2025-10-01T20:14:29.816" v="3827"/>
          <ac:graphicFrameMkLst>
            <pc:docMk/>
            <pc:sldMk cId="379426750" sldId="394"/>
            <ac:graphicFrameMk id="4" creationId="{9BED8E57-7874-DDFA-8D95-894549870814}"/>
          </ac:graphicFrameMkLst>
        </pc:graphicFrameChg>
      </pc:sldChg>
      <pc:sldChg chg="addSp delSp modSp mod">
        <pc:chgData name="Cecelia Stewart" userId="3b47a757-0f4e-4869-9bac-e26c0fc6de32" providerId="ADAL" clId="{1A5BB4A4-22BB-45F2-8C94-0C283A8F95FA}" dt="2025-10-02T19:37:42.796" v="6079" actId="20577"/>
        <pc:sldMkLst>
          <pc:docMk/>
          <pc:sldMk cId="3869102717" sldId="396"/>
        </pc:sldMkLst>
        <pc:spChg chg="mod">
          <ac:chgData name="Cecelia Stewart" userId="3b47a757-0f4e-4869-9bac-e26c0fc6de32" providerId="ADAL" clId="{1A5BB4A4-22BB-45F2-8C94-0C283A8F95FA}" dt="2025-10-02T19:37:42.796" v="6079" actId="20577"/>
          <ac:spMkLst>
            <pc:docMk/>
            <pc:sldMk cId="3869102717" sldId="396"/>
            <ac:spMk id="2" creationId="{BFFF9E8B-3A97-9F57-D5F1-4F91B948CA89}"/>
          </ac:spMkLst>
        </pc:spChg>
        <pc:spChg chg="add mod">
          <ac:chgData name="Cecelia Stewart" userId="3b47a757-0f4e-4869-9bac-e26c0fc6de32" providerId="ADAL" clId="{1A5BB4A4-22BB-45F2-8C94-0C283A8F95FA}" dt="2025-10-01T20:19:05.309" v="3928" actId="1076"/>
          <ac:spMkLst>
            <pc:docMk/>
            <pc:sldMk cId="3869102717" sldId="396"/>
            <ac:spMk id="6" creationId="{A658AEDB-929F-520F-8B02-E70D25F21387}"/>
          </ac:spMkLst>
        </pc:spChg>
        <pc:graphicFrameChg chg="add mod modGraphic">
          <ac:chgData name="Cecelia Stewart" userId="3b47a757-0f4e-4869-9bac-e26c0fc6de32" providerId="ADAL" clId="{1A5BB4A4-22BB-45F2-8C94-0C283A8F95FA}" dt="2025-10-01T20:16:31.376" v="3835" actId="1076"/>
          <ac:graphicFrameMkLst>
            <pc:docMk/>
            <pc:sldMk cId="3869102717" sldId="396"/>
            <ac:graphicFrameMk id="4" creationId="{DF10F105-B288-88C9-E375-FDE21EF12BD0}"/>
          </ac:graphicFrameMkLst>
        </pc:graphicFrameChg>
      </pc:sldChg>
      <pc:sldChg chg="addSp delSp modSp mod">
        <pc:chgData name="Cecelia Stewart" userId="3b47a757-0f4e-4869-9bac-e26c0fc6de32" providerId="ADAL" clId="{1A5BB4A4-22BB-45F2-8C94-0C283A8F95FA}" dt="2025-10-03T19:51:45.270" v="8154" actId="1076"/>
        <pc:sldMkLst>
          <pc:docMk/>
          <pc:sldMk cId="3150247760" sldId="398"/>
        </pc:sldMkLst>
        <pc:spChg chg="mod">
          <ac:chgData name="Cecelia Stewart" userId="3b47a757-0f4e-4869-9bac-e26c0fc6de32" providerId="ADAL" clId="{1A5BB4A4-22BB-45F2-8C94-0C283A8F95FA}" dt="2025-10-03T19:48:10.142" v="7948" actId="20577"/>
          <ac:spMkLst>
            <pc:docMk/>
            <pc:sldMk cId="3150247760" sldId="398"/>
            <ac:spMk id="2" creationId="{0005C0A1-298B-4186-51FE-A8DC84ECEBF9}"/>
          </ac:spMkLst>
        </pc:spChg>
        <pc:spChg chg="add mod">
          <ac:chgData name="Cecelia Stewart" userId="3b47a757-0f4e-4869-9bac-e26c0fc6de32" providerId="ADAL" clId="{1A5BB4A4-22BB-45F2-8C94-0C283A8F95FA}" dt="2025-10-03T19:51:45.270" v="8154" actId="1076"/>
          <ac:spMkLst>
            <pc:docMk/>
            <pc:sldMk cId="3150247760" sldId="398"/>
            <ac:spMk id="4" creationId="{9B4C1980-D794-ECE3-747B-8305E12A56D7}"/>
          </ac:spMkLst>
        </pc:spChg>
        <pc:graphicFrameChg chg="mod modGraphic">
          <ac:chgData name="Cecelia Stewart" userId="3b47a757-0f4e-4869-9bac-e26c0fc6de32" providerId="ADAL" clId="{1A5BB4A4-22BB-45F2-8C94-0C283A8F95FA}" dt="2025-10-03T19:51:42.198" v="8153" actId="1076"/>
          <ac:graphicFrameMkLst>
            <pc:docMk/>
            <pc:sldMk cId="3150247760" sldId="398"/>
            <ac:graphicFrameMk id="9" creationId="{00000000-0000-0000-0000-000000000000}"/>
          </ac:graphicFrameMkLst>
        </pc:graphicFrameChg>
      </pc:sldChg>
      <pc:sldChg chg="addSp delSp modSp mod">
        <pc:chgData name="Cecelia Stewart" userId="3b47a757-0f4e-4869-9bac-e26c0fc6de32" providerId="ADAL" clId="{1A5BB4A4-22BB-45F2-8C94-0C283A8F95FA}" dt="2025-10-02T19:38:57.225" v="6108" actId="20577"/>
        <pc:sldMkLst>
          <pc:docMk/>
          <pc:sldMk cId="723477159" sldId="416"/>
        </pc:sldMkLst>
        <pc:spChg chg="mod">
          <ac:chgData name="Cecelia Stewart" userId="3b47a757-0f4e-4869-9bac-e26c0fc6de32" providerId="ADAL" clId="{1A5BB4A4-22BB-45F2-8C94-0C283A8F95FA}" dt="2025-10-02T19:38:57.225" v="6108" actId="20577"/>
          <ac:spMkLst>
            <pc:docMk/>
            <pc:sldMk cId="723477159" sldId="416"/>
            <ac:spMk id="2" creationId="{70F93C5B-F95A-1EE9-4BE0-37BE80F8B30F}"/>
          </ac:spMkLst>
        </pc:spChg>
        <pc:spChg chg="mod">
          <ac:chgData name="Cecelia Stewart" userId="3b47a757-0f4e-4869-9bac-e26c0fc6de32" providerId="ADAL" clId="{1A5BB4A4-22BB-45F2-8C94-0C283A8F95FA}" dt="2025-09-11T18:53:49.382" v="2298" actId="20577"/>
          <ac:spMkLst>
            <pc:docMk/>
            <pc:sldMk cId="723477159" sldId="416"/>
            <ac:spMk id="3" creationId="{071C2476-F873-8AFF-6817-44728D9B47F5}"/>
          </ac:spMkLst>
        </pc:spChg>
        <pc:graphicFrameChg chg="add mod">
          <ac:chgData name="Cecelia Stewart" userId="3b47a757-0f4e-4869-9bac-e26c0fc6de32" providerId="ADAL" clId="{1A5BB4A4-22BB-45F2-8C94-0C283A8F95FA}" dt="2025-10-01T20:19:51.669" v="3931"/>
          <ac:graphicFrameMkLst>
            <pc:docMk/>
            <pc:sldMk cId="723477159" sldId="416"/>
            <ac:graphicFrameMk id="4" creationId="{1D230F57-3E7D-2C1E-4989-588E1A55385C}"/>
          </ac:graphicFrameMkLst>
        </pc:graphicFrameChg>
      </pc:sldChg>
      <pc:sldChg chg="addSp delSp modSp mod ord">
        <pc:chgData name="Cecelia Stewart" userId="3b47a757-0f4e-4869-9bac-e26c0fc6de32" providerId="ADAL" clId="{1A5BB4A4-22BB-45F2-8C94-0C283A8F95FA}" dt="2025-10-02T19:46:27.072" v="6224" actId="6549"/>
        <pc:sldMkLst>
          <pc:docMk/>
          <pc:sldMk cId="4044162132" sldId="422"/>
        </pc:sldMkLst>
        <pc:spChg chg="mod">
          <ac:chgData name="Cecelia Stewart" userId="3b47a757-0f4e-4869-9bac-e26c0fc6de32" providerId="ADAL" clId="{1A5BB4A4-22BB-45F2-8C94-0C283A8F95FA}" dt="2025-10-02T19:46:27.072" v="6224" actId="6549"/>
          <ac:spMkLst>
            <pc:docMk/>
            <pc:sldMk cId="4044162132" sldId="422"/>
            <ac:spMk id="2" creationId="{A8E13AF9-935C-1F90-09EC-6BE709D69168}"/>
          </ac:spMkLst>
        </pc:spChg>
        <pc:graphicFrameChg chg="add mod">
          <ac:chgData name="Cecelia Stewart" userId="3b47a757-0f4e-4869-9bac-e26c0fc6de32" providerId="ADAL" clId="{1A5BB4A4-22BB-45F2-8C94-0C283A8F95FA}" dt="2025-10-01T20:30:12.866" v="4052"/>
          <ac:graphicFrameMkLst>
            <pc:docMk/>
            <pc:sldMk cId="4044162132" sldId="422"/>
            <ac:graphicFrameMk id="4" creationId="{877669D7-A377-93F1-9DC8-95E46D44DF49}"/>
          </ac:graphicFrameMkLst>
        </pc:graphicFrameChg>
      </pc:sldChg>
      <pc:sldChg chg="addSp delSp modSp mod ord">
        <pc:chgData name="Cecelia Stewart" userId="3b47a757-0f4e-4869-9bac-e26c0fc6de32" providerId="ADAL" clId="{1A5BB4A4-22BB-45F2-8C94-0C283A8F95FA}" dt="2025-10-02T19:50:52.965" v="6292" actId="20577"/>
        <pc:sldMkLst>
          <pc:docMk/>
          <pc:sldMk cId="467557956" sldId="424"/>
        </pc:sldMkLst>
        <pc:spChg chg="mod">
          <ac:chgData name="Cecelia Stewart" userId="3b47a757-0f4e-4869-9bac-e26c0fc6de32" providerId="ADAL" clId="{1A5BB4A4-22BB-45F2-8C94-0C283A8F95FA}" dt="2025-10-02T19:50:52.965" v="6292" actId="20577"/>
          <ac:spMkLst>
            <pc:docMk/>
            <pc:sldMk cId="467557956" sldId="424"/>
            <ac:spMk id="2" creationId="{26A0DEA8-B288-49FD-A246-3D324FFA1999}"/>
          </ac:spMkLst>
        </pc:spChg>
        <pc:graphicFrameChg chg="add mod">
          <ac:chgData name="Cecelia Stewart" userId="3b47a757-0f4e-4869-9bac-e26c0fc6de32" providerId="ADAL" clId="{1A5BB4A4-22BB-45F2-8C94-0C283A8F95FA}" dt="2025-10-02T17:16:19.040" v="4175" actId="1076"/>
          <ac:graphicFrameMkLst>
            <pc:docMk/>
            <pc:sldMk cId="467557956" sldId="424"/>
            <ac:graphicFrameMk id="4" creationId="{31485EE1-BF1C-DCB3-8CF6-5E6799D99C03}"/>
          </ac:graphicFrameMkLst>
        </pc:graphicFrameChg>
      </pc:sldChg>
      <pc:sldChg chg="addSp delSp modSp mod">
        <pc:chgData name="Cecelia Stewart" userId="3b47a757-0f4e-4869-9bac-e26c0fc6de32" providerId="ADAL" clId="{1A5BB4A4-22BB-45F2-8C94-0C283A8F95FA}" dt="2025-10-02T19:54:38.967" v="6378" actId="20577"/>
        <pc:sldMkLst>
          <pc:docMk/>
          <pc:sldMk cId="2682665357" sldId="436"/>
        </pc:sldMkLst>
        <pc:spChg chg="mod">
          <ac:chgData name="Cecelia Stewart" userId="3b47a757-0f4e-4869-9bac-e26c0fc6de32" providerId="ADAL" clId="{1A5BB4A4-22BB-45F2-8C94-0C283A8F95FA}" dt="2025-10-02T19:54:38.967" v="6378" actId="20577"/>
          <ac:spMkLst>
            <pc:docMk/>
            <pc:sldMk cId="2682665357" sldId="436"/>
            <ac:spMk id="2" creationId="{B803340F-7BFF-A79E-C876-2C9054FD0E53}"/>
          </ac:spMkLst>
        </pc:spChg>
        <pc:graphicFrameChg chg="add mod">
          <ac:chgData name="Cecelia Stewart" userId="3b47a757-0f4e-4869-9bac-e26c0fc6de32" providerId="ADAL" clId="{1A5BB4A4-22BB-45F2-8C94-0C283A8F95FA}" dt="2025-10-02T17:20:21.917" v="4185"/>
          <ac:graphicFrameMkLst>
            <pc:docMk/>
            <pc:sldMk cId="2682665357" sldId="436"/>
            <ac:graphicFrameMk id="4" creationId="{32774512-CFC8-6794-3868-A7773F131D9A}"/>
          </ac:graphicFrameMkLst>
        </pc:graphicFrameChg>
      </pc:sldChg>
      <pc:sldChg chg="addSp delSp modSp mod">
        <pc:chgData name="Cecelia Stewart" userId="3b47a757-0f4e-4869-9bac-e26c0fc6de32" providerId="ADAL" clId="{1A5BB4A4-22BB-45F2-8C94-0C283A8F95FA}" dt="2025-10-02T19:54:58.240" v="6386" actId="20577"/>
        <pc:sldMkLst>
          <pc:docMk/>
          <pc:sldMk cId="4202067359" sldId="444"/>
        </pc:sldMkLst>
        <pc:spChg chg="mod">
          <ac:chgData name="Cecelia Stewart" userId="3b47a757-0f4e-4869-9bac-e26c0fc6de32" providerId="ADAL" clId="{1A5BB4A4-22BB-45F2-8C94-0C283A8F95FA}" dt="2025-10-02T19:54:58.240" v="6386" actId="20577"/>
          <ac:spMkLst>
            <pc:docMk/>
            <pc:sldMk cId="4202067359" sldId="444"/>
            <ac:spMk id="2" creationId="{A83956E6-4F76-B7A5-98E8-12766716ECE0}"/>
          </ac:spMkLst>
        </pc:spChg>
        <pc:graphicFrameChg chg="add mod">
          <ac:chgData name="Cecelia Stewart" userId="3b47a757-0f4e-4869-9bac-e26c0fc6de32" providerId="ADAL" clId="{1A5BB4A4-22BB-45F2-8C94-0C283A8F95FA}" dt="2025-10-02T17:21:27.783" v="4191"/>
          <ac:graphicFrameMkLst>
            <pc:docMk/>
            <pc:sldMk cId="4202067359" sldId="444"/>
            <ac:graphicFrameMk id="4" creationId="{3C65BD54-0B54-FA6B-1793-1CD598443BA0}"/>
          </ac:graphicFrameMkLst>
        </pc:graphicFrameChg>
      </pc:sldChg>
      <pc:sldChg chg="addSp delSp modSp mod">
        <pc:chgData name="Cecelia Stewart" userId="3b47a757-0f4e-4869-9bac-e26c0fc6de32" providerId="ADAL" clId="{1A5BB4A4-22BB-45F2-8C94-0C283A8F95FA}" dt="2025-10-02T19:55:09.475" v="6390" actId="20577"/>
        <pc:sldMkLst>
          <pc:docMk/>
          <pc:sldMk cId="1619335895" sldId="446"/>
        </pc:sldMkLst>
        <pc:spChg chg="mod">
          <ac:chgData name="Cecelia Stewart" userId="3b47a757-0f4e-4869-9bac-e26c0fc6de32" providerId="ADAL" clId="{1A5BB4A4-22BB-45F2-8C94-0C283A8F95FA}" dt="2025-10-02T19:55:09.475" v="6390" actId="20577"/>
          <ac:spMkLst>
            <pc:docMk/>
            <pc:sldMk cId="1619335895" sldId="446"/>
            <ac:spMk id="2" creationId="{5133CD42-54BE-50EE-63AE-40C13027305F}"/>
          </ac:spMkLst>
        </pc:spChg>
        <pc:graphicFrameChg chg="add mod">
          <ac:chgData name="Cecelia Stewart" userId="3b47a757-0f4e-4869-9bac-e26c0fc6de32" providerId="ADAL" clId="{1A5BB4A4-22BB-45F2-8C94-0C283A8F95FA}" dt="2025-10-02T17:24:49.874" v="4198"/>
          <ac:graphicFrameMkLst>
            <pc:docMk/>
            <pc:sldMk cId="1619335895" sldId="446"/>
            <ac:graphicFrameMk id="7" creationId="{35A4B293-9820-B068-A7EE-60A10E644709}"/>
          </ac:graphicFrameMkLst>
        </pc:graphicFrameChg>
      </pc:sldChg>
      <pc:sldChg chg="addSp delSp modSp mod">
        <pc:chgData name="Cecelia Stewart" userId="3b47a757-0f4e-4869-9bac-e26c0fc6de32" providerId="ADAL" clId="{1A5BB4A4-22BB-45F2-8C94-0C283A8F95FA}" dt="2025-10-02T19:55:12.746" v="6392" actId="20577"/>
        <pc:sldMkLst>
          <pc:docMk/>
          <pc:sldMk cId="1502851164" sldId="448"/>
        </pc:sldMkLst>
        <pc:spChg chg="mod">
          <ac:chgData name="Cecelia Stewart" userId="3b47a757-0f4e-4869-9bac-e26c0fc6de32" providerId="ADAL" clId="{1A5BB4A4-22BB-45F2-8C94-0C283A8F95FA}" dt="2025-10-02T19:55:12.746" v="6392" actId="20577"/>
          <ac:spMkLst>
            <pc:docMk/>
            <pc:sldMk cId="1502851164" sldId="448"/>
            <ac:spMk id="2" creationId="{B6081361-83A0-2A38-FC6E-09E0AF5AA73F}"/>
          </ac:spMkLst>
        </pc:spChg>
        <pc:graphicFrameChg chg="add mod">
          <ac:chgData name="Cecelia Stewart" userId="3b47a757-0f4e-4869-9bac-e26c0fc6de32" providerId="ADAL" clId="{1A5BB4A4-22BB-45F2-8C94-0C283A8F95FA}" dt="2025-10-02T17:25:06.239" v="4200"/>
          <ac:graphicFrameMkLst>
            <pc:docMk/>
            <pc:sldMk cId="1502851164" sldId="448"/>
            <ac:graphicFrameMk id="4" creationId="{F486D1AC-7C55-4A6F-57BC-D023D378669D}"/>
          </ac:graphicFrameMkLst>
        </pc:graphicFrameChg>
      </pc:sldChg>
      <pc:sldChg chg="addSp delSp modSp mod">
        <pc:chgData name="Cecelia Stewart" userId="3b47a757-0f4e-4869-9bac-e26c0fc6de32" providerId="ADAL" clId="{1A5BB4A4-22BB-45F2-8C94-0C283A8F95FA}" dt="2025-10-02T19:55:34.413" v="6416" actId="20577"/>
        <pc:sldMkLst>
          <pc:docMk/>
          <pc:sldMk cId="1276516539" sldId="450"/>
        </pc:sldMkLst>
        <pc:spChg chg="mod">
          <ac:chgData name="Cecelia Stewart" userId="3b47a757-0f4e-4869-9bac-e26c0fc6de32" providerId="ADAL" clId="{1A5BB4A4-22BB-45F2-8C94-0C283A8F95FA}" dt="2025-10-02T19:55:34.413" v="6416" actId="20577"/>
          <ac:spMkLst>
            <pc:docMk/>
            <pc:sldMk cId="1276516539" sldId="450"/>
            <ac:spMk id="2" creationId="{CB6C1950-F72C-D9BC-7B52-03ACB4FDB96A}"/>
          </ac:spMkLst>
        </pc:spChg>
        <pc:spChg chg="mod">
          <ac:chgData name="Cecelia Stewart" userId="3b47a757-0f4e-4869-9bac-e26c0fc6de32" providerId="ADAL" clId="{1A5BB4A4-22BB-45F2-8C94-0C283A8F95FA}" dt="2025-09-11T19:51:24.799" v="3285" actId="20577"/>
          <ac:spMkLst>
            <pc:docMk/>
            <pc:sldMk cId="1276516539" sldId="450"/>
            <ac:spMk id="3" creationId="{760DEFFB-541D-E4AA-2238-2C79B024A647}"/>
          </ac:spMkLst>
        </pc:spChg>
        <pc:graphicFrameChg chg="add mod">
          <ac:chgData name="Cecelia Stewart" userId="3b47a757-0f4e-4869-9bac-e26c0fc6de32" providerId="ADAL" clId="{1A5BB4A4-22BB-45F2-8C94-0C283A8F95FA}" dt="2025-10-02T17:25:22.833" v="4202"/>
          <ac:graphicFrameMkLst>
            <pc:docMk/>
            <pc:sldMk cId="1276516539" sldId="450"/>
            <ac:graphicFrameMk id="4" creationId="{3BF0E9B0-2F68-D50F-605E-288CBB9608C0}"/>
          </ac:graphicFrameMkLst>
        </pc:graphicFrameChg>
      </pc:sldChg>
      <pc:sldChg chg="addSp delSp modSp mod">
        <pc:chgData name="Cecelia Stewart" userId="3b47a757-0f4e-4869-9bac-e26c0fc6de32" providerId="ADAL" clId="{1A5BB4A4-22BB-45F2-8C94-0C283A8F95FA}" dt="2025-10-02T19:56:46.287" v="6448" actId="20577"/>
        <pc:sldMkLst>
          <pc:docMk/>
          <pc:sldMk cId="3608278077" sldId="462"/>
        </pc:sldMkLst>
        <pc:spChg chg="mod">
          <ac:chgData name="Cecelia Stewart" userId="3b47a757-0f4e-4869-9bac-e26c0fc6de32" providerId="ADAL" clId="{1A5BB4A4-22BB-45F2-8C94-0C283A8F95FA}" dt="2025-10-02T19:56:46.287" v="6448" actId="20577"/>
          <ac:spMkLst>
            <pc:docMk/>
            <pc:sldMk cId="3608278077" sldId="462"/>
            <ac:spMk id="2" creationId="{AD5A9D41-5CA3-53AC-CE7B-4DA30E54F418}"/>
          </ac:spMkLst>
        </pc:spChg>
        <pc:graphicFrameChg chg="add mod">
          <ac:chgData name="Cecelia Stewart" userId="3b47a757-0f4e-4869-9bac-e26c0fc6de32" providerId="ADAL" clId="{1A5BB4A4-22BB-45F2-8C94-0C283A8F95FA}" dt="2025-10-02T17:37:23.998" v="4224"/>
          <ac:graphicFrameMkLst>
            <pc:docMk/>
            <pc:sldMk cId="3608278077" sldId="462"/>
            <ac:graphicFrameMk id="4" creationId="{E2D07A6B-94A8-BD6A-CC62-2EC5A5E349FC}"/>
          </ac:graphicFrameMkLst>
        </pc:graphicFrameChg>
      </pc:sldChg>
      <pc:sldChg chg="addSp delSp modSp mod">
        <pc:chgData name="Cecelia Stewart" userId="3b47a757-0f4e-4869-9bac-e26c0fc6de32" providerId="ADAL" clId="{1A5BB4A4-22BB-45F2-8C94-0C283A8F95FA}" dt="2025-10-02T19:57:02.467" v="6464" actId="20577"/>
        <pc:sldMkLst>
          <pc:docMk/>
          <pc:sldMk cId="2311639794" sldId="464"/>
        </pc:sldMkLst>
        <pc:spChg chg="mod">
          <ac:chgData name="Cecelia Stewart" userId="3b47a757-0f4e-4869-9bac-e26c0fc6de32" providerId="ADAL" clId="{1A5BB4A4-22BB-45F2-8C94-0C283A8F95FA}" dt="2025-10-02T19:57:02.467" v="6464" actId="20577"/>
          <ac:spMkLst>
            <pc:docMk/>
            <pc:sldMk cId="2311639794" sldId="464"/>
            <ac:spMk id="2" creationId="{DB1847AF-23D3-B09E-587D-CB7E08E59B47}"/>
          </ac:spMkLst>
        </pc:spChg>
        <pc:graphicFrameChg chg="add mod">
          <ac:chgData name="Cecelia Stewart" userId="3b47a757-0f4e-4869-9bac-e26c0fc6de32" providerId="ADAL" clId="{1A5BB4A4-22BB-45F2-8C94-0C283A8F95FA}" dt="2025-10-02T17:39:14.577" v="4231"/>
          <ac:graphicFrameMkLst>
            <pc:docMk/>
            <pc:sldMk cId="2311639794" sldId="464"/>
            <ac:graphicFrameMk id="4" creationId="{44168CB6-4C3F-A1D3-B0CB-F0C0B414BAC1}"/>
          </ac:graphicFrameMkLst>
        </pc:graphicFrameChg>
      </pc:sldChg>
      <pc:sldChg chg="addSp delSp modSp mod">
        <pc:chgData name="Cecelia Stewart" userId="3b47a757-0f4e-4869-9bac-e26c0fc6de32" providerId="ADAL" clId="{1A5BB4A4-22BB-45F2-8C94-0C283A8F95FA}" dt="2025-10-02T19:57:54.065" v="6481" actId="20577"/>
        <pc:sldMkLst>
          <pc:docMk/>
          <pc:sldMk cId="4069272168" sldId="468"/>
        </pc:sldMkLst>
        <pc:spChg chg="mod">
          <ac:chgData name="Cecelia Stewart" userId="3b47a757-0f4e-4869-9bac-e26c0fc6de32" providerId="ADAL" clId="{1A5BB4A4-22BB-45F2-8C94-0C283A8F95FA}" dt="2025-10-02T19:57:54.065" v="6481" actId="20577"/>
          <ac:spMkLst>
            <pc:docMk/>
            <pc:sldMk cId="4069272168" sldId="468"/>
            <ac:spMk id="2" creationId="{497DCB56-994C-A407-1C1D-D9D8987A4374}"/>
          </ac:spMkLst>
        </pc:spChg>
        <pc:graphicFrameChg chg="add mod">
          <ac:chgData name="Cecelia Stewart" userId="3b47a757-0f4e-4869-9bac-e26c0fc6de32" providerId="ADAL" clId="{1A5BB4A4-22BB-45F2-8C94-0C283A8F95FA}" dt="2025-10-02T17:40:29.597" v="4235"/>
          <ac:graphicFrameMkLst>
            <pc:docMk/>
            <pc:sldMk cId="4069272168" sldId="468"/>
            <ac:graphicFrameMk id="4" creationId="{7D8B0161-4160-9B43-8326-B42E611ECC60}"/>
          </ac:graphicFrameMkLst>
        </pc:graphicFrameChg>
      </pc:sldChg>
      <pc:sldChg chg="addSp delSp modSp mod">
        <pc:chgData name="Cecelia Stewart" userId="3b47a757-0f4e-4869-9bac-e26c0fc6de32" providerId="ADAL" clId="{1A5BB4A4-22BB-45F2-8C94-0C283A8F95FA}" dt="2025-10-02T19:57:57.846" v="6483" actId="20577"/>
        <pc:sldMkLst>
          <pc:docMk/>
          <pc:sldMk cId="838654210" sldId="470"/>
        </pc:sldMkLst>
        <pc:spChg chg="mod">
          <ac:chgData name="Cecelia Stewart" userId="3b47a757-0f4e-4869-9bac-e26c0fc6de32" providerId="ADAL" clId="{1A5BB4A4-22BB-45F2-8C94-0C283A8F95FA}" dt="2025-10-02T19:57:57.846" v="6483" actId="20577"/>
          <ac:spMkLst>
            <pc:docMk/>
            <pc:sldMk cId="838654210" sldId="470"/>
            <ac:spMk id="2" creationId="{E2F22A69-B7A7-8C29-666C-6CC7974E9D61}"/>
          </ac:spMkLst>
        </pc:spChg>
        <pc:graphicFrameChg chg="add mod">
          <ac:chgData name="Cecelia Stewart" userId="3b47a757-0f4e-4869-9bac-e26c0fc6de32" providerId="ADAL" clId="{1A5BB4A4-22BB-45F2-8C94-0C283A8F95FA}" dt="2025-10-02T17:40:43.353" v="4237"/>
          <ac:graphicFrameMkLst>
            <pc:docMk/>
            <pc:sldMk cId="838654210" sldId="470"/>
            <ac:graphicFrameMk id="4" creationId="{27998544-0BAD-4463-A078-5529F72505BE}"/>
          </ac:graphicFrameMkLst>
        </pc:graphicFrameChg>
      </pc:sldChg>
      <pc:sldChg chg="addSp delSp modSp mod">
        <pc:chgData name="Cecelia Stewart" userId="3b47a757-0f4e-4869-9bac-e26c0fc6de32" providerId="ADAL" clId="{1A5BB4A4-22BB-45F2-8C94-0C283A8F95FA}" dt="2025-10-02T19:57:40.939" v="6476" actId="20577"/>
        <pc:sldMkLst>
          <pc:docMk/>
          <pc:sldMk cId="1604033939" sldId="472"/>
        </pc:sldMkLst>
        <pc:spChg chg="mod">
          <ac:chgData name="Cecelia Stewart" userId="3b47a757-0f4e-4869-9bac-e26c0fc6de32" providerId="ADAL" clId="{1A5BB4A4-22BB-45F2-8C94-0C283A8F95FA}" dt="2025-10-02T19:57:40.939" v="6476" actId="20577"/>
          <ac:spMkLst>
            <pc:docMk/>
            <pc:sldMk cId="1604033939" sldId="472"/>
            <ac:spMk id="2" creationId="{0A06A99F-67E7-A080-F690-3332E7FE4A04}"/>
          </ac:spMkLst>
        </pc:spChg>
        <pc:graphicFrameChg chg="add mod">
          <ac:chgData name="Cecelia Stewart" userId="3b47a757-0f4e-4869-9bac-e26c0fc6de32" providerId="ADAL" clId="{1A5BB4A4-22BB-45F2-8C94-0C283A8F95FA}" dt="2025-10-02T17:40:57.567" v="4239"/>
          <ac:graphicFrameMkLst>
            <pc:docMk/>
            <pc:sldMk cId="1604033939" sldId="472"/>
            <ac:graphicFrameMk id="4" creationId="{D6010F1E-53D5-466F-7672-48599AEC739B}"/>
          </ac:graphicFrameMkLst>
        </pc:graphicFrameChg>
      </pc:sldChg>
      <pc:sldChg chg="addSp delSp modSp mod">
        <pc:chgData name="Cecelia Stewart" userId="3b47a757-0f4e-4869-9bac-e26c0fc6de32" providerId="ADAL" clId="{1A5BB4A4-22BB-45F2-8C94-0C283A8F95FA}" dt="2025-10-02T19:57:45.559" v="6479" actId="20577"/>
        <pc:sldMkLst>
          <pc:docMk/>
          <pc:sldMk cId="2862155675" sldId="474"/>
        </pc:sldMkLst>
        <pc:spChg chg="mod">
          <ac:chgData name="Cecelia Stewart" userId="3b47a757-0f4e-4869-9bac-e26c0fc6de32" providerId="ADAL" clId="{1A5BB4A4-22BB-45F2-8C94-0C283A8F95FA}" dt="2025-10-02T19:57:45.559" v="6479" actId="20577"/>
          <ac:spMkLst>
            <pc:docMk/>
            <pc:sldMk cId="2862155675" sldId="474"/>
            <ac:spMk id="2" creationId="{2CDF1228-7593-B2A7-240E-8DEDB7B626B0}"/>
          </ac:spMkLst>
        </pc:spChg>
        <pc:graphicFrameChg chg="add mod">
          <ac:chgData name="Cecelia Stewart" userId="3b47a757-0f4e-4869-9bac-e26c0fc6de32" providerId="ADAL" clId="{1A5BB4A4-22BB-45F2-8C94-0C283A8F95FA}" dt="2025-10-02T17:41:15.877" v="4241"/>
          <ac:graphicFrameMkLst>
            <pc:docMk/>
            <pc:sldMk cId="2862155675" sldId="474"/>
            <ac:graphicFrameMk id="4" creationId="{90D9D6B6-8DD2-58DB-8301-792B14233FED}"/>
          </ac:graphicFrameMkLst>
        </pc:graphicFrameChg>
      </pc:sldChg>
      <pc:sldChg chg="modSp mod">
        <pc:chgData name="Cecelia Stewart" userId="3b47a757-0f4e-4869-9bac-e26c0fc6de32" providerId="ADAL" clId="{1A5BB4A4-22BB-45F2-8C94-0C283A8F95FA}" dt="2025-10-02T17:58:42.296" v="5037" actId="20577"/>
        <pc:sldMkLst>
          <pc:docMk/>
          <pc:sldMk cId="1454828140" sldId="475"/>
        </pc:sldMkLst>
        <pc:spChg chg="mod">
          <ac:chgData name="Cecelia Stewart" userId="3b47a757-0f4e-4869-9bac-e26c0fc6de32" providerId="ADAL" clId="{1A5BB4A4-22BB-45F2-8C94-0C283A8F95FA}" dt="2025-10-02T17:58:42.296" v="5037" actId="20577"/>
          <ac:spMkLst>
            <pc:docMk/>
            <pc:sldMk cId="1454828140" sldId="475"/>
            <ac:spMk id="3" creationId="{474C9F8F-6631-4CFB-9D7C-D1598E900758}"/>
          </ac:spMkLst>
        </pc:spChg>
      </pc:sldChg>
      <pc:sldChg chg="addSp delSp modSp mod">
        <pc:chgData name="Cecelia Stewart" userId="3b47a757-0f4e-4869-9bac-e26c0fc6de32" providerId="ADAL" clId="{1A5BB4A4-22BB-45F2-8C94-0C283A8F95FA}" dt="2025-10-03T18:40:35.460" v="6583" actId="20577"/>
        <pc:sldMkLst>
          <pc:docMk/>
          <pc:sldMk cId="4034522693" sldId="491"/>
        </pc:sldMkLst>
        <pc:spChg chg="add mod">
          <ac:chgData name="Cecelia Stewart" userId="3b47a757-0f4e-4869-9bac-e26c0fc6de32" providerId="ADAL" clId="{1A5BB4A4-22BB-45F2-8C94-0C283A8F95FA}" dt="2025-10-03T18:40:35.460" v="6583" actId="20577"/>
          <ac:spMkLst>
            <pc:docMk/>
            <pc:sldMk cId="4034522693" sldId="491"/>
            <ac:spMk id="4" creationId="{8BA78AC4-495A-6A81-D210-D7D4DA0FF008}"/>
          </ac:spMkLst>
        </pc:spChg>
        <pc:spChg chg="mod">
          <ac:chgData name="Cecelia Stewart" userId="3b47a757-0f4e-4869-9bac-e26c0fc6de32" providerId="ADAL" clId="{1A5BB4A4-22BB-45F2-8C94-0C283A8F95FA}" dt="2025-10-02T17:53:08.806" v="4472" actId="113"/>
          <ac:spMkLst>
            <pc:docMk/>
            <pc:sldMk cId="4034522693" sldId="491"/>
            <ac:spMk id="5" creationId="{446CDA7E-D08F-2122-D84C-56580BFBB06A}"/>
          </ac:spMkLst>
        </pc:spChg>
        <pc:spChg chg="add mod">
          <ac:chgData name="Cecelia Stewart" userId="3b47a757-0f4e-4869-9bac-e26c0fc6de32" providerId="ADAL" clId="{1A5BB4A4-22BB-45F2-8C94-0C283A8F95FA}" dt="2025-10-02T17:53:28.739" v="4475" actId="1076"/>
          <ac:spMkLst>
            <pc:docMk/>
            <pc:sldMk cId="4034522693" sldId="491"/>
            <ac:spMk id="7" creationId="{571A8A1E-FF3C-69AF-1AFB-9E2DC7A5D338}"/>
          </ac:spMkLst>
        </pc:spChg>
        <pc:graphicFrameChg chg="add mod">
          <ac:chgData name="Cecelia Stewart" userId="3b47a757-0f4e-4869-9bac-e26c0fc6de32" providerId="ADAL" clId="{1A5BB4A4-22BB-45F2-8C94-0C283A8F95FA}" dt="2025-10-02T17:49:13.851" v="4440" actId="1076"/>
          <ac:graphicFrameMkLst>
            <pc:docMk/>
            <pc:sldMk cId="4034522693" sldId="491"/>
            <ac:graphicFrameMk id="3" creationId="{906B5CA6-C9BE-F906-F532-BB8B052B8D3D}"/>
          </ac:graphicFrameMkLst>
        </pc:graphicFrameChg>
      </pc:sldChg>
      <pc:sldChg chg="addSp delSp modSp mod">
        <pc:chgData name="Cecelia Stewart" userId="3b47a757-0f4e-4869-9bac-e26c0fc6de32" providerId="ADAL" clId="{1A5BB4A4-22BB-45F2-8C94-0C283A8F95FA}" dt="2025-10-02T19:30:38.591" v="5951" actId="6549"/>
        <pc:sldMkLst>
          <pc:docMk/>
          <pc:sldMk cId="2713237697" sldId="549"/>
        </pc:sldMkLst>
        <pc:spChg chg="mod">
          <ac:chgData name="Cecelia Stewart" userId="3b47a757-0f4e-4869-9bac-e26c0fc6de32" providerId="ADAL" clId="{1A5BB4A4-22BB-45F2-8C94-0C283A8F95FA}" dt="2025-10-02T19:30:38.591" v="5951" actId="6549"/>
          <ac:spMkLst>
            <pc:docMk/>
            <pc:sldMk cId="2713237697" sldId="549"/>
            <ac:spMk id="2" creationId="{2A3798AC-38A5-0D45-CFF3-21D4E23D0270}"/>
          </ac:spMkLst>
        </pc:spChg>
        <pc:graphicFrameChg chg="add mod">
          <ac:chgData name="Cecelia Stewart" userId="3b47a757-0f4e-4869-9bac-e26c0fc6de32" providerId="ADAL" clId="{1A5BB4A4-22BB-45F2-8C94-0C283A8F95FA}" dt="2025-10-01T14:21:10.728" v="3747"/>
          <ac:graphicFrameMkLst>
            <pc:docMk/>
            <pc:sldMk cId="2713237697" sldId="549"/>
            <ac:graphicFrameMk id="4" creationId="{7847FE6D-F168-F0D9-0F1C-C25FF1AAE187}"/>
          </ac:graphicFrameMkLst>
        </pc:graphicFrameChg>
      </pc:sldChg>
      <pc:sldChg chg="addSp delSp modSp mod">
        <pc:chgData name="Cecelia Stewart" userId="3b47a757-0f4e-4869-9bac-e26c0fc6de32" providerId="ADAL" clId="{1A5BB4A4-22BB-45F2-8C94-0C283A8F95FA}" dt="2025-10-02T19:30:51.588" v="5954" actId="20577"/>
        <pc:sldMkLst>
          <pc:docMk/>
          <pc:sldMk cId="305696882" sldId="551"/>
        </pc:sldMkLst>
        <pc:spChg chg="mod">
          <ac:chgData name="Cecelia Stewart" userId="3b47a757-0f4e-4869-9bac-e26c0fc6de32" providerId="ADAL" clId="{1A5BB4A4-22BB-45F2-8C94-0C283A8F95FA}" dt="2025-10-02T19:30:51.588" v="5954" actId="20577"/>
          <ac:spMkLst>
            <pc:docMk/>
            <pc:sldMk cId="305696882" sldId="551"/>
            <ac:spMk id="2" creationId="{B5C9AD04-645B-C9A3-36F1-0C40BF25EB17}"/>
          </ac:spMkLst>
        </pc:spChg>
        <pc:graphicFrameChg chg="add mod">
          <ac:chgData name="Cecelia Stewart" userId="3b47a757-0f4e-4869-9bac-e26c0fc6de32" providerId="ADAL" clId="{1A5BB4A4-22BB-45F2-8C94-0C283A8F95FA}" dt="2025-10-01T14:24:05.058" v="3749"/>
          <ac:graphicFrameMkLst>
            <pc:docMk/>
            <pc:sldMk cId="305696882" sldId="551"/>
            <ac:graphicFrameMk id="4" creationId="{8D92E5F6-EF38-494B-BD8C-3BC97B262B14}"/>
          </ac:graphicFrameMkLst>
        </pc:graphicFrameChg>
      </pc:sldChg>
      <pc:sldChg chg="addSp delSp modSp mod">
        <pc:chgData name="Cecelia Stewart" userId="3b47a757-0f4e-4869-9bac-e26c0fc6de32" providerId="ADAL" clId="{1A5BB4A4-22BB-45F2-8C94-0C283A8F95FA}" dt="2025-10-02T19:30:58.590" v="5957" actId="20577"/>
        <pc:sldMkLst>
          <pc:docMk/>
          <pc:sldMk cId="2128408206" sldId="553"/>
        </pc:sldMkLst>
        <pc:spChg chg="mod">
          <ac:chgData name="Cecelia Stewart" userId="3b47a757-0f4e-4869-9bac-e26c0fc6de32" providerId="ADAL" clId="{1A5BB4A4-22BB-45F2-8C94-0C283A8F95FA}" dt="2025-10-02T19:30:58.590" v="5957" actId="20577"/>
          <ac:spMkLst>
            <pc:docMk/>
            <pc:sldMk cId="2128408206" sldId="553"/>
            <ac:spMk id="2" creationId="{B53A9C7E-D6C9-215F-9B3B-204E6FC959BB}"/>
          </ac:spMkLst>
        </pc:spChg>
        <pc:graphicFrameChg chg="add mod">
          <ac:chgData name="Cecelia Stewart" userId="3b47a757-0f4e-4869-9bac-e26c0fc6de32" providerId="ADAL" clId="{1A5BB4A4-22BB-45F2-8C94-0C283A8F95FA}" dt="2025-10-01T14:24:16.740" v="3751"/>
          <ac:graphicFrameMkLst>
            <pc:docMk/>
            <pc:sldMk cId="2128408206" sldId="553"/>
            <ac:graphicFrameMk id="4" creationId="{A4B05703-2E24-5EB3-AB0C-A2661A9E62D0}"/>
          </ac:graphicFrameMkLst>
        </pc:graphicFrameChg>
      </pc:sldChg>
      <pc:sldChg chg="addSp delSp modSp mod">
        <pc:chgData name="Cecelia Stewart" userId="3b47a757-0f4e-4869-9bac-e26c0fc6de32" providerId="ADAL" clId="{1A5BB4A4-22BB-45F2-8C94-0C283A8F95FA}" dt="2025-10-02T19:31:11.502" v="5960" actId="20577"/>
        <pc:sldMkLst>
          <pc:docMk/>
          <pc:sldMk cId="1373778388" sldId="555"/>
        </pc:sldMkLst>
        <pc:spChg chg="mod">
          <ac:chgData name="Cecelia Stewart" userId="3b47a757-0f4e-4869-9bac-e26c0fc6de32" providerId="ADAL" clId="{1A5BB4A4-22BB-45F2-8C94-0C283A8F95FA}" dt="2025-10-02T19:31:11.502" v="5960" actId="20577"/>
          <ac:spMkLst>
            <pc:docMk/>
            <pc:sldMk cId="1373778388" sldId="555"/>
            <ac:spMk id="2" creationId="{4719F230-9CCD-27C2-16FF-429330AE8A9C}"/>
          </ac:spMkLst>
        </pc:spChg>
        <pc:graphicFrameChg chg="add mod">
          <ac:chgData name="Cecelia Stewart" userId="3b47a757-0f4e-4869-9bac-e26c0fc6de32" providerId="ADAL" clId="{1A5BB4A4-22BB-45F2-8C94-0C283A8F95FA}" dt="2025-10-01T14:24:48.465" v="3754"/>
          <ac:graphicFrameMkLst>
            <pc:docMk/>
            <pc:sldMk cId="1373778388" sldId="555"/>
            <ac:graphicFrameMk id="6" creationId="{9A3591E7-60A3-A42D-DCEF-D640239E94B2}"/>
          </ac:graphicFrameMkLst>
        </pc:graphicFrameChg>
      </pc:sldChg>
      <pc:sldChg chg="addSp delSp modSp mod">
        <pc:chgData name="Cecelia Stewart" userId="3b47a757-0f4e-4869-9bac-e26c0fc6de32" providerId="ADAL" clId="{1A5BB4A4-22BB-45F2-8C94-0C283A8F95FA}" dt="2025-10-02T19:31:39.295" v="5970" actId="20577"/>
        <pc:sldMkLst>
          <pc:docMk/>
          <pc:sldMk cId="2742760287" sldId="558"/>
        </pc:sldMkLst>
        <pc:spChg chg="mod">
          <ac:chgData name="Cecelia Stewart" userId="3b47a757-0f4e-4869-9bac-e26c0fc6de32" providerId="ADAL" clId="{1A5BB4A4-22BB-45F2-8C94-0C283A8F95FA}" dt="2025-10-02T19:31:39.295" v="5970" actId="20577"/>
          <ac:spMkLst>
            <pc:docMk/>
            <pc:sldMk cId="2742760287" sldId="558"/>
            <ac:spMk id="2" creationId="{BF0C2179-AAE4-8D6B-28CE-015D85AE9A26}"/>
          </ac:spMkLst>
        </pc:spChg>
        <pc:graphicFrameChg chg="add mod">
          <ac:chgData name="Cecelia Stewart" userId="3b47a757-0f4e-4869-9bac-e26c0fc6de32" providerId="ADAL" clId="{1A5BB4A4-22BB-45F2-8C94-0C283A8F95FA}" dt="2025-10-01T14:25:25.144" v="3758"/>
          <ac:graphicFrameMkLst>
            <pc:docMk/>
            <pc:sldMk cId="2742760287" sldId="558"/>
            <ac:graphicFrameMk id="4" creationId="{0A6443A2-D392-FE44-4689-20E609FA9DB3}"/>
          </ac:graphicFrameMkLst>
        </pc:graphicFrameChg>
      </pc:sldChg>
      <pc:sldChg chg="addSp delSp modSp mod">
        <pc:chgData name="Cecelia Stewart" userId="3b47a757-0f4e-4869-9bac-e26c0fc6de32" providerId="ADAL" clId="{1A5BB4A4-22BB-45F2-8C94-0C283A8F95FA}" dt="2025-10-02T19:31:47.223" v="5973" actId="20577"/>
        <pc:sldMkLst>
          <pc:docMk/>
          <pc:sldMk cId="3451308269" sldId="560"/>
        </pc:sldMkLst>
        <pc:spChg chg="mod">
          <ac:chgData name="Cecelia Stewart" userId="3b47a757-0f4e-4869-9bac-e26c0fc6de32" providerId="ADAL" clId="{1A5BB4A4-22BB-45F2-8C94-0C283A8F95FA}" dt="2025-10-02T19:31:47.223" v="5973" actId="20577"/>
          <ac:spMkLst>
            <pc:docMk/>
            <pc:sldMk cId="3451308269" sldId="560"/>
            <ac:spMk id="2" creationId="{9B59F40E-1F95-2F7D-DBFC-0F23E34A55E9}"/>
          </ac:spMkLst>
        </pc:spChg>
        <pc:graphicFrameChg chg="add mod">
          <ac:chgData name="Cecelia Stewart" userId="3b47a757-0f4e-4869-9bac-e26c0fc6de32" providerId="ADAL" clId="{1A5BB4A4-22BB-45F2-8C94-0C283A8F95FA}" dt="2025-10-01T14:25:39.497" v="3760"/>
          <ac:graphicFrameMkLst>
            <pc:docMk/>
            <pc:sldMk cId="3451308269" sldId="560"/>
            <ac:graphicFrameMk id="4" creationId="{215B23FF-57DE-F988-CB18-233CE8E52A29}"/>
          </ac:graphicFrameMkLst>
        </pc:graphicFrameChg>
      </pc:sldChg>
      <pc:sldChg chg="addSp delSp modSp mod">
        <pc:chgData name="Cecelia Stewart" userId="3b47a757-0f4e-4869-9bac-e26c0fc6de32" providerId="ADAL" clId="{1A5BB4A4-22BB-45F2-8C94-0C283A8F95FA}" dt="2025-10-02T19:32:02.460" v="5985" actId="20577"/>
        <pc:sldMkLst>
          <pc:docMk/>
          <pc:sldMk cId="2952061590" sldId="563"/>
        </pc:sldMkLst>
        <pc:spChg chg="mod">
          <ac:chgData name="Cecelia Stewart" userId="3b47a757-0f4e-4869-9bac-e26c0fc6de32" providerId="ADAL" clId="{1A5BB4A4-22BB-45F2-8C94-0C283A8F95FA}" dt="2025-10-02T19:32:02.460" v="5985" actId="20577"/>
          <ac:spMkLst>
            <pc:docMk/>
            <pc:sldMk cId="2952061590" sldId="563"/>
            <ac:spMk id="2" creationId="{2388D596-D042-3244-6B1D-B2D5C883BE26}"/>
          </ac:spMkLst>
        </pc:spChg>
        <pc:graphicFrameChg chg="add mod">
          <ac:chgData name="Cecelia Stewart" userId="3b47a757-0f4e-4869-9bac-e26c0fc6de32" providerId="ADAL" clId="{1A5BB4A4-22BB-45F2-8C94-0C283A8F95FA}" dt="2025-10-01T20:06:14.618" v="3764"/>
          <ac:graphicFrameMkLst>
            <pc:docMk/>
            <pc:sldMk cId="2952061590" sldId="563"/>
            <ac:graphicFrameMk id="4" creationId="{1F60E83F-B715-DA3A-1643-68903FDAFCA2}"/>
          </ac:graphicFrameMkLst>
        </pc:graphicFrameChg>
      </pc:sldChg>
      <pc:sldChg chg="addSp delSp modSp mod">
        <pc:chgData name="Cecelia Stewart" userId="3b47a757-0f4e-4869-9bac-e26c0fc6de32" providerId="ADAL" clId="{1A5BB4A4-22BB-45F2-8C94-0C283A8F95FA}" dt="2025-10-02T19:32:09.400" v="5989" actId="20577"/>
        <pc:sldMkLst>
          <pc:docMk/>
          <pc:sldMk cId="3368052101" sldId="565"/>
        </pc:sldMkLst>
        <pc:spChg chg="mod">
          <ac:chgData name="Cecelia Stewart" userId="3b47a757-0f4e-4869-9bac-e26c0fc6de32" providerId="ADAL" clId="{1A5BB4A4-22BB-45F2-8C94-0C283A8F95FA}" dt="2025-10-02T19:32:09.400" v="5989" actId="20577"/>
          <ac:spMkLst>
            <pc:docMk/>
            <pc:sldMk cId="3368052101" sldId="565"/>
            <ac:spMk id="2" creationId="{1ED3D9DF-BE9F-C56D-522D-1F1721A302B8}"/>
          </ac:spMkLst>
        </pc:spChg>
        <pc:graphicFrameChg chg="add mod">
          <ac:chgData name="Cecelia Stewart" userId="3b47a757-0f4e-4869-9bac-e26c0fc6de32" providerId="ADAL" clId="{1A5BB4A4-22BB-45F2-8C94-0C283A8F95FA}" dt="2025-10-01T20:06:38.424" v="3766"/>
          <ac:graphicFrameMkLst>
            <pc:docMk/>
            <pc:sldMk cId="3368052101" sldId="565"/>
            <ac:graphicFrameMk id="4" creationId="{52BB6CB4-5A79-A4F8-FA27-E442AD881871}"/>
          </ac:graphicFrameMkLst>
        </pc:graphicFrameChg>
      </pc:sldChg>
      <pc:sldChg chg="addSp delSp modSp mod">
        <pc:chgData name="Cecelia Stewart" userId="3b47a757-0f4e-4869-9bac-e26c0fc6de32" providerId="ADAL" clId="{1A5BB4A4-22BB-45F2-8C94-0C283A8F95FA}" dt="2025-10-02T19:55:06.544" v="6388" actId="20577"/>
        <pc:sldMkLst>
          <pc:docMk/>
          <pc:sldMk cId="4095424738" sldId="566"/>
        </pc:sldMkLst>
        <pc:spChg chg="mod">
          <ac:chgData name="Cecelia Stewart" userId="3b47a757-0f4e-4869-9bac-e26c0fc6de32" providerId="ADAL" clId="{1A5BB4A4-22BB-45F2-8C94-0C283A8F95FA}" dt="2025-10-02T19:55:06.544" v="6388" actId="20577"/>
          <ac:spMkLst>
            <pc:docMk/>
            <pc:sldMk cId="4095424738" sldId="566"/>
            <ac:spMk id="2" creationId="{FA8F6AD1-7808-D59B-6C96-D5D6BBA11D86}"/>
          </ac:spMkLst>
        </pc:spChg>
        <pc:graphicFrameChg chg="add mod">
          <ac:chgData name="Cecelia Stewart" userId="3b47a757-0f4e-4869-9bac-e26c0fc6de32" providerId="ADAL" clId="{1A5BB4A4-22BB-45F2-8C94-0C283A8F95FA}" dt="2025-10-02T17:21:42.558" v="4193"/>
          <ac:graphicFrameMkLst>
            <pc:docMk/>
            <pc:sldMk cId="4095424738" sldId="566"/>
            <ac:graphicFrameMk id="4" creationId="{76225575-49AE-EAA1-F84C-56DFC467DB66}"/>
          </ac:graphicFrameMkLst>
        </pc:graphicFrameChg>
      </pc:sldChg>
      <pc:sldChg chg="modSp mod ord">
        <pc:chgData name="Cecelia Stewart" userId="3b47a757-0f4e-4869-9bac-e26c0fc6de32" providerId="ADAL" clId="{1A5BB4A4-22BB-45F2-8C94-0C283A8F95FA}" dt="2025-10-08T14:18:45.411" v="8244" actId="13926"/>
        <pc:sldMkLst>
          <pc:docMk/>
          <pc:sldMk cId="275111747" sldId="567"/>
        </pc:sldMkLst>
        <pc:spChg chg="mod">
          <ac:chgData name="Cecelia Stewart" userId="3b47a757-0f4e-4869-9bac-e26c0fc6de32" providerId="ADAL" clId="{1A5BB4A4-22BB-45F2-8C94-0C283A8F95FA}" dt="2025-10-08T14:18:45.411" v="8244" actId="13926"/>
          <ac:spMkLst>
            <pc:docMk/>
            <pc:sldMk cId="275111747" sldId="567"/>
            <ac:spMk id="5" creationId="{0A6DB50C-C827-3518-A654-1B0551B75FE6}"/>
          </ac:spMkLst>
        </pc:spChg>
      </pc:sldChg>
      <pc:sldChg chg="addSp modSp add mod">
        <pc:chgData name="Cecelia Stewart" userId="3b47a757-0f4e-4869-9bac-e26c0fc6de32" providerId="ADAL" clId="{1A5BB4A4-22BB-45F2-8C94-0C283A8F95FA}" dt="2025-10-02T19:37:51.628" v="6085" actId="20577"/>
        <pc:sldMkLst>
          <pc:docMk/>
          <pc:sldMk cId="777376411" sldId="568"/>
        </pc:sldMkLst>
        <pc:spChg chg="mod">
          <ac:chgData name="Cecelia Stewart" userId="3b47a757-0f4e-4869-9bac-e26c0fc6de32" providerId="ADAL" clId="{1A5BB4A4-22BB-45F2-8C94-0C283A8F95FA}" dt="2025-10-02T19:37:51.628" v="6085" actId="20577"/>
          <ac:spMkLst>
            <pc:docMk/>
            <pc:sldMk cId="777376411" sldId="568"/>
            <ac:spMk id="2" creationId="{FFAC7929-4936-06FF-0525-B79795CAFCCF}"/>
          </ac:spMkLst>
        </pc:spChg>
        <pc:spChg chg="add mod">
          <ac:chgData name="Cecelia Stewart" userId="3b47a757-0f4e-4869-9bac-e26c0fc6de32" providerId="ADAL" clId="{1A5BB4A4-22BB-45F2-8C94-0C283A8F95FA}" dt="2025-09-11T18:43:39.717" v="1711" actId="1076"/>
          <ac:spMkLst>
            <pc:docMk/>
            <pc:sldMk cId="777376411" sldId="568"/>
            <ac:spMk id="4" creationId="{D245D789-F63F-79C9-5041-FC6A647ED012}"/>
          </ac:spMkLst>
        </pc:spChg>
        <pc:graphicFrameChg chg="mod modGraphic">
          <ac:chgData name="Cecelia Stewart" userId="3b47a757-0f4e-4869-9bac-e26c0fc6de32" providerId="ADAL" clId="{1A5BB4A4-22BB-45F2-8C94-0C283A8F95FA}" dt="2025-10-01T20:19:23.078" v="3929"/>
          <ac:graphicFrameMkLst>
            <pc:docMk/>
            <pc:sldMk cId="777376411" sldId="568"/>
            <ac:graphicFrameMk id="5" creationId="{438E8B6C-12FB-07B8-2D1A-597547DC8047}"/>
          </ac:graphicFrameMkLst>
        </pc:graphicFrameChg>
      </pc:sldChg>
      <pc:sldChg chg="addSp delSp modSp add mod">
        <pc:chgData name="Cecelia Stewart" userId="3b47a757-0f4e-4869-9bac-e26c0fc6de32" providerId="ADAL" clId="{1A5BB4A4-22BB-45F2-8C94-0C283A8F95FA}" dt="2025-10-02T19:56:54.065" v="6459" actId="20577"/>
        <pc:sldMkLst>
          <pc:docMk/>
          <pc:sldMk cId="2038973702" sldId="569"/>
        </pc:sldMkLst>
        <pc:spChg chg="mod">
          <ac:chgData name="Cecelia Stewart" userId="3b47a757-0f4e-4869-9bac-e26c0fc6de32" providerId="ADAL" clId="{1A5BB4A4-22BB-45F2-8C94-0C283A8F95FA}" dt="2025-10-02T19:56:54.065" v="6459" actId="20577"/>
          <ac:spMkLst>
            <pc:docMk/>
            <pc:sldMk cId="2038973702" sldId="569"/>
            <ac:spMk id="2" creationId="{257B036C-E2C4-B99C-3E30-64E1C4EF2D97}"/>
          </ac:spMkLst>
        </pc:spChg>
        <pc:spChg chg="add mod">
          <ac:chgData name="Cecelia Stewart" userId="3b47a757-0f4e-4869-9bac-e26c0fc6de32" providerId="ADAL" clId="{1A5BB4A4-22BB-45F2-8C94-0C283A8F95FA}" dt="2025-10-02T17:39:02.010" v="4229" actId="20577"/>
          <ac:spMkLst>
            <pc:docMk/>
            <pc:sldMk cId="2038973702" sldId="569"/>
            <ac:spMk id="6" creationId="{B6EAE2F6-FCFC-97F8-4C4F-C2147593D840}"/>
          </ac:spMkLst>
        </pc:spChg>
        <pc:graphicFrameChg chg="add mod">
          <ac:chgData name="Cecelia Stewart" userId="3b47a757-0f4e-4869-9bac-e26c0fc6de32" providerId="ADAL" clId="{1A5BB4A4-22BB-45F2-8C94-0C283A8F95FA}" dt="2025-10-02T17:38:39.839" v="4227" actId="1076"/>
          <ac:graphicFrameMkLst>
            <pc:docMk/>
            <pc:sldMk cId="2038973702" sldId="569"/>
            <ac:graphicFrameMk id="4" creationId="{369C4B6F-00A5-5EF0-43EC-C39D80F13501}"/>
          </ac:graphicFrameMkLst>
        </pc:graphicFrameChg>
      </pc:sldChg>
      <pc:sldChg chg="addSp delSp modSp add mod ord">
        <pc:chgData name="Cecelia Stewart" userId="3b47a757-0f4e-4869-9bac-e26c0fc6de32" providerId="ADAL" clId="{1A5BB4A4-22BB-45F2-8C94-0C283A8F95FA}" dt="2025-10-02T19:57:15.128" v="6467" actId="20577"/>
        <pc:sldMkLst>
          <pc:docMk/>
          <pc:sldMk cId="2732722298" sldId="570"/>
        </pc:sldMkLst>
        <pc:spChg chg="mod">
          <ac:chgData name="Cecelia Stewart" userId="3b47a757-0f4e-4869-9bac-e26c0fc6de32" providerId="ADAL" clId="{1A5BB4A4-22BB-45F2-8C94-0C283A8F95FA}" dt="2025-10-02T19:57:15.128" v="6467" actId="20577"/>
          <ac:spMkLst>
            <pc:docMk/>
            <pc:sldMk cId="2732722298" sldId="570"/>
            <ac:spMk id="2" creationId="{D6478AA8-C715-01FB-E720-BE49B5A58293}"/>
          </ac:spMkLst>
        </pc:spChg>
        <pc:graphicFrameChg chg="add mod">
          <ac:chgData name="Cecelia Stewart" userId="3b47a757-0f4e-4869-9bac-e26c0fc6de32" providerId="ADAL" clId="{1A5BB4A4-22BB-45F2-8C94-0C283A8F95FA}" dt="2025-10-02T17:39:40.191" v="4233"/>
          <ac:graphicFrameMkLst>
            <pc:docMk/>
            <pc:sldMk cId="2732722298" sldId="570"/>
            <ac:graphicFrameMk id="4" creationId="{9FA9E886-88F1-875B-0CAC-3A5A183B6F0B}"/>
          </ac:graphicFrameMkLst>
        </pc:graphicFrameChg>
      </pc:sldChg>
      <pc:sldChg chg="modSp add mod">
        <pc:chgData name="Cecelia Stewart" userId="3b47a757-0f4e-4869-9bac-e26c0fc6de32" providerId="ADAL" clId="{1A5BB4A4-22BB-45F2-8C94-0C283A8F95FA}" dt="2025-10-02T19:20:56.691" v="5696" actId="20577"/>
        <pc:sldMkLst>
          <pc:docMk/>
          <pc:sldMk cId="3818707722" sldId="572"/>
        </pc:sldMkLst>
        <pc:spChg chg="mod">
          <ac:chgData name="Cecelia Stewart" userId="3b47a757-0f4e-4869-9bac-e26c0fc6de32" providerId="ADAL" clId="{1A5BB4A4-22BB-45F2-8C94-0C283A8F95FA}" dt="2025-10-02T19:20:56.691" v="5696" actId="20577"/>
          <ac:spMkLst>
            <pc:docMk/>
            <pc:sldMk cId="3818707722" sldId="572"/>
            <ac:spMk id="2" creationId="{D2393487-E196-385C-FCC8-64A9E1833E0C}"/>
          </ac:spMkLst>
        </pc:spChg>
        <pc:spChg chg="mod">
          <ac:chgData name="Cecelia Stewart" userId="3b47a757-0f4e-4869-9bac-e26c0fc6de32" providerId="ADAL" clId="{1A5BB4A4-22BB-45F2-8C94-0C283A8F95FA}" dt="2025-09-11T16:24:43.215" v="1300" actId="1076"/>
          <ac:spMkLst>
            <pc:docMk/>
            <pc:sldMk cId="3818707722" sldId="572"/>
            <ac:spMk id="5" creationId="{7E290007-B804-B014-3BB8-0A81E29588CF}"/>
          </ac:spMkLst>
        </pc:spChg>
        <pc:graphicFrameChg chg="mod modGraphic">
          <ac:chgData name="Cecelia Stewart" userId="3b47a757-0f4e-4869-9bac-e26c0fc6de32" providerId="ADAL" clId="{1A5BB4A4-22BB-45F2-8C94-0C283A8F95FA}" dt="2025-09-30T18:50:06.469" v="3637"/>
          <ac:graphicFrameMkLst>
            <pc:docMk/>
            <pc:sldMk cId="3818707722" sldId="572"/>
            <ac:graphicFrameMk id="4" creationId="{3A66FF9B-B7D3-8EC3-F199-644A956F6078}"/>
          </ac:graphicFrameMkLst>
        </pc:graphicFrameChg>
      </pc:sldChg>
      <pc:sldChg chg="addSp delSp modSp add mod">
        <pc:chgData name="Cecelia Stewart" userId="3b47a757-0f4e-4869-9bac-e26c0fc6de32" providerId="ADAL" clId="{1A5BB4A4-22BB-45F2-8C94-0C283A8F95FA}" dt="2025-10-02T19:21:56.786" v="5731" actId="20577"/>
        <pc:sldMkLst>
          <pc:docMk/>
          <pc:sldMk cId="3175027311" sldId="573"/>
        </pc:sldMkLst>
        <pc:spChg chg="mod">
          <ac:chgData name="Cecelia Stewart" userId="3b47a757-0f4e-4869-9bac-e26c0fc6de32" providerId="ADAL" clId="{1A5BB4A4-22BB-45F2-8C94-0C283A8F95FA}" dt="2025-10-02T19:21:56.786" v="5731" actId="20577"/>
          <ac:spMkLst>
            <pc:docMk/>
            <pc:sldMk cId="3175027311" sldId="573"/>
            <ac:spMk id="2" creationId="{AE9F6827-59A5-6CB8-E131-2C426D680187}"/>
          </ac:spMkLst>
        </pc:spChg>
        <pc:graphicFrameChg chg="add mod modGraphic">
          <ac:chgData name="Cecelia Stewart" userId="3b47a757-0f4e-4869-9bac-e26c0fc6de32" providerId="ADAL" clId="{1A5BB4A4-22BB-45F2-8C94-0C283A8F95FA}" dt="2025-10-01T14:13:13.511" v="3656" actId="20577"/>
          <ac:graphicFrameMkLst>
            <pc:docMk/>
            <pc:sldMk cId="3175027311" sldId="573"/>
            <ac:graphicFrameMk id="4" creationId="{234D13B0-1B6D-6C5D-12BA-D01BAB185D34}"/>
          </ac:graphicFrameMkLst>
        </pc:graphicFrameChg>
      </pc:sldChg>
      <pc:sldChg chg="addSp delSp modSp add mod">
        <pc:chgData name="Cecelia Stewart" userId="3b47a757-0f4e-4869-9bac-e26c0fc6de32" providerId="ADAL" clId="{1A5BB4A4-22BB-45F2-8C94-0C283A8F95FA}" dt="2025-10-02T19:33:33.141" v="6035" actId="20577"/>
        <pc:sldMkLst>
          <pc:docMk/>
          <pc:sldMk cId="115603976" sldId="574"/>
        </pc:sldMkLst>
        <pc:spChg chg="mod">
          <ac:chgData name="Cecelia Stewart" userId="3b47a757-0f4e-4869-9bac-e26c0fc6de32" providerId="ADAL" clId="{1A5BB4A4-22BB-45F2-8C94-0C283A8F95FA}" dt="2025-10-02T19:33:33.141" v="6035" actId="20577"/>
          <ac:spMkLst>
            <pc:docMk/>
            <pc:sldMk cId="115603976" sldId="574"/>
            <ac:spMk id="2" creationId="{EFA0F831-059D-8F73-A276-2E417B996AE6}"/>
          </ac:spMkLst>
        </pc:spChg>
        <pc:graphicFrameChg chg="add mod">
          <ac:chgData name="Cecelia Stewart" userId="3b47a757-0f4e-4869-9bac-e26c0fc6de32" providerId="ADAL" clId="{1A5BB4A4-22BB-45F2-8C94-0C283A8F95FA}" dt="2025-10-01T20:08:36.590" v="3774"/>
          <ac:graphicFrameMkLst>
            <pc:docMk/>
            <pc:sldMk cId="115603976" sldId="574"/>
            <ac:graphicFrameMk id="4" creationId="{54FD9765-2151-0DC7-F86C-DD1D600F8C97}"/>
          </ac:graphicFrameMkLst>
        </pc:graphicFrameChg>
      </pc:sldChg>
      <pc:sldChg chg="addSp delSp modSp add mod">
        <pc:chgData name="Cecelia Stewart" userId="3b47a757-0f4e-4869-9bac-e26c0fc6de32" providerId="ADAL" clId="{1A5BB4A4-22BB-45F2-8C94-0C283A8F95FA}" dt="2025-10-02T19:35:09.003" v="6059" actId="20577"/>
        <pc:sldMkLst>
          <pc:docMk/>
          <pc:sldMk cId="2689610766" sldId="575"/>
        </pc:sldMkLst>
        <pc:spChg chg="mod">
          <ac:chgData name="Cecelia Stewart" userId="3b47a757-0f4e-4869-9bac-e26c0fc6de32" providerId="ADAL" clId="{1A5BB4A4-22BB-45F2-8C94-0C283A8F95FA}" dt="2025-10-02T19:35:09.003" v="6059" actId="20577"/>
          <ac:spMkLst>
            <pc:docMk/>
            <pc:sldMk cId="2689610766" sldId="575"/>
            <ac:spMk id="2" creationId="{4F0D93EB-99F3-B5D4-08E2-99FD57F5DBC6}"/>
          </ac:spMkLst>
        </pc:spChg>
        <pc:graphicFrameChg chg="add mod">
          <ac:chgData name="Cecelia Stewart" userId="3b47a757-0f4e-4869-9bac-e26c0fc6de32" providerId="ADAL" clId="{1A5BB4A4-22BB-45F2-8C94-0C283A8F95FA}" dt="2025-10-01T20:13:54.210" v="3823"/>
          <ac:graphicFrameMkLst>
            <pc:docMk/>
            <pc:sldMk cId="2689610766" sldId="575"/>
            <ac:graphicFrameMk id="4" creationId="{A718818A-ABBB-EB80-65DC-B47E38E357E0}"/>
          </ac:graphicFrameMkLst>
        </pc:graphicFrameChg>
      </pc:sldChg>
      <pc:sldChg chg="addSp delSp modSp add mod">
        <pc:chgData name="Cecelia Stewart" userId="3b47a757-0f4e-4869-9bac-e26c0fc6de32" providerId="ADAL" clId="{1A5BB4A4-22BB-45F2-8C94-0C283A8F95FA}" dt="2025-10-02T19:34:29.427" v="6048" actId="20577"/>
        <pc:sldMkLst>
          <pc:docMk/>
          <pc:sldMk cId="912609801" sldId="576"/>
        </pc:sldMkLst>
        <pc:spChg chg="mod">
          <ac:chgData name="Cecelia Stewart" userId="3b47a757-0f4e-4869-9bac-e26c0fc6de32" providerId="ADAL" clId="{1A5BB4A4-22BB-45F2-8C94-0C283A8F95FA}" dt="2025-10-02T19:34:29.427" v="6048" actId="20577"/>
          <ac:spMkLst>
            <pc:docMk/>
            <pc:sldMk cId="912609801" sldId="576"/>
            <ac:spMk id="2" creationId="{89D079C2-AE84-BC09-F5A0-6349C82F28CE}"/>
          </ac:spMkLst>
        </pc:spChg>
        <pc:graphicFrameChg chg="add mod">
          <ac:chgData name="Cecelia Stewart" userId="3b47a757-0f4e-4869-9bac-e26c0fc6de32" providerId="ADAL" clId="{1A5BB4A4-22BB-45F2-8C94-0C283A8F95FA}" dt="2025-10-01T20:12:59.971" v="3819"/>
          <ac:graphicFrameMkLst>
            <pc:docMk/>
            <pc:sldMk cId="912609801" sldId="576"/>
            <ac:graphicFrameMk id="6" creationId="{1B093B09-BE7D-2594-9E0B-172DACECB832}"/>
          </ac:graphicFrameMkLst>
        </pc:graphicFrameChg>
      </pc:sldChg>
      <pc:sldChg chg="addSp delSp modSp add mod">
        <pc:chgData name="Cecelia Stewart" userId="3b47a757-0f4e-4869-9bac-e26c0fc6de32" providerId="ADAL" clId="{1A5BB4A4-22BB-45F2-8C94-0C283A8F95FA}" dt="2025-10-02T19:34:46.899" v="6054" actId="20577"/>
        <pc:sldMkLst>
          <pc:docMk/>
          <pc:sldMk cId="3947702747" sldId="577"/>
        </pc:sldMkLst>
        <pc:spChg chg="mod">
          <ac:chgData name="Cecelia Stewart" userId="3b47a757-0f4e-4869-9bac-e26c0fc6de32" providerId="ADAL" clId="{1A5BB4A4-22BB-45F2-8C94-0C283A8F95FA}" dt="2025-10-02T19:34:46.899" v="6054" actId="20577"/>
          <ac:spMkLst>
            <pc:docMk/>
            <pc:sldMk cId="3947702747" sldId="577"/>
            <ac:spMk id="2" creationId="{B37BBF6F-37ED-5DD3-BA52-A5AAF3C7CB58}"/>
          </ac:spMkLst>
        </pc:spChg>
        <pc:graphicFrameChg chg="add mod">
          <ac:chgData name="Cecelia Stewart" userId="3b47a757-0f4e-4869-9bac-e26c0fc6de32" providerId="ADAL" clId="{1A5BB4A4-22BB-45F2-8C94-0C283A8F95FA}" dt="2025-10-01T20:13:16.801" v="3821"/>
          <ac:graphicFrameMkLst>
            <pc:docMk/>
            <pc:sldMk cId="3947702747" sldId="577"/>
            <ac:graphicFrameMk id="4" creationId="{1E5707BE-AA1C-7E53-BDB6-3F0B36549F39}"/>
          </ac:graphicFrameMkLst>
        </pc:graphicFrameChg>
      </pc:sldChg>
      <pc:sldChg chg="addSp delSp modSp add mod">
        <pc:chgData name="Cecelia Stewart" userId="3b47a757-0f4e-4869-9bac-e26c0fc6de32" providerId="ADAL" clId="{1A5BB4A4-22BB-45F2-8C94-0C283A8F95FA}" dt="2025-10-02T19:35:25.057" v="6067" actId="20577"/>
        <pc:sldMkLst>
          <pc:docMk/>
          <pc:sldMk cId="14371645" sldId="578"/>
        </pc:sldMkLst>
        <pc:spChg chg="mod">
          <ac:chgData name="Cecelia Stewart" userId="3b47a757-0f4e-4869-9bac-e26c0fc6de32" providerId="ADAL" clId="{1A5BB4A4-22BB-45F2-8C94-0C283A8F95FA}" dt="2025-10-02T19:35:25.057" v="6067" actId="20577"/>
          <ac:spMkLst>
            <pc:docMk/>
            <pc:sldMk cId="14371645" sldId="578"/>
            <ac:spMk id="2" creationId="{F7281657-468F-12CF-4C81-E819F82AFA34}"/>
          </ac:spMkLst>
        </pc:spChg>
        <pc:graphicFrameChg chg="add mod">
          <ac:chgData name="Cecelia Stewart" userId="3b47a757-0f4e-4869-9bac-e26c0fc6de32" providerId="ADAL" clId="{1A5BB4A4-22BB-45F2-8C94-0C283A8F95FA}" dt="2025-10-01T20:14:11.515" v="3825"/>
          <ac:graphicFrameMkLst>
            <pc:docMk/>
            <pc:sldMk cId="14371645" sldId="578"/>
            <ac:graphicFrameMk id="4" creationId="{401C8FFA-FBFF-F60F-FCC9-FA4C6180E4E6}"/>
          </ac:graphicFrameMkLst>
        </pc:graphicFrameChg>
      </pc:sldChg>
      <pc:sldChg chg="addSp delSp modSp add mod">
        <pc:chgData name="Cecelia Stewart" userId="3b47a757-0f4e-4869-9bac-e26c0fc6de32" providerId="ADAL" clId="{1A5BB4A4-22BB-45F2-8C94-0C283A8F95FA}" dt="2025-10-02T19:43:43.443" v="6180" actId="20577"/>
        <pc:sldMkLst>
          <pc:docMk/>
          <pc:sldMk cId="4021275964" sldId="579"/>
        </pc:sldMkLst>
        <pc:spChg chg="mod">
          <ac:chgData name="Cecelia Stewart" userId="3b47a757-0f4e-4869-9bac-e26c0fc6de32" providerId="ADAL" clId="{1A5BB4A4-22BB-45F2-8C94-0C283A8F95FA}" dt="2025-10-02T19:43:43.443" v="6180" actId="20577"/>
          <ac:spMkLst>
            <pc:docMk/>
            <pc:sldMk cId="4021275964" sldId="579"/>
            <ac:spMk id="2" creationId="{01C3F7C2-3583-8E18-8697-C8C1C70D5FAB}"/>
          </ac:spMkLst>
        </pc:spChg>
        <pc:graphicFrameChg chg="add mod">
          <ac:chgData name="Cecelia Stewart" userId="3b47a757-0f4e-4869-9bac-e26c0fc6de32" providerId="ADAL" clId="{1A5BB4A4-22BB-45F2-8C94-0C283A8F95FA}" dt="2025-10-01T20:22:15.767" v="3985"/>
          <ac:graphicFrameMkLst>
            <pc:docMk/>
            <pc:sldMk cId="4021275964" sldId="579"/>
            <ac:graphicFrameMk id="4" creationId="{513C4276-9A97-45D6-FC3D-E752977B4692}"/>
          </ac:graphicFrameMkLst>
        </pc:graphicFrameChg>
      </pc:sldChg>
      <pc:sldChg chg="addSp delSp modSp add mod">
        <pc:chgData name="Cecelia Stewart" userId="3b47a757-0f4e-4869-9bac-e26c0fc6de32" providerId="ADAL" clId="{1A5BB4A4-22BB-45F2-8C94-0C283A8F95FA}" dt="2025-10-02T19:39:04.351" v="6111" actId="20577"/>
        <pc:sldMkLst>
          <pc:docMk/>
          <pc:sldMk cId="1531525772" sldId="580"/>
        </pc:sldMkLst>
        <pc:spChg chg="mod">
          <ac:chgData name="Cecelia Stewart" userId="3b47a757-0f4e-4869-9bac-e26c0fc6de32" providerId="ADAL" clId="{1A5BB4A4-22BB-45F2-8C94-0C283A8F95FA}" dt="2025-10-02T19:39:04.351" v="6111" actId="20577"/>
          <ac:spMkLst>
            <pc:docMk/>
            <pc:sldMk cId="1531525772" sldId="580"/>
            <ac:spMk id="2" creationId="{18A10BFF-7F0B-65D7-05CF-157499317978}"/>
          </ac:spMkLst>
        </pc:spChg>
        <pc:graphicFrameChg chg="add mod">
          <ac:chgData name="Cecelia Stewart" userId="3b47a757-0f4e-4869-9bac-e26c0fc6de32" providerId="ADAL" clId="{1A5BB4A4-22BB-45F2-8C94-0C283A8F95FA}" dt="2025-10-01T20:20:05.090" v="3933"/>
          <ac:graphicFrameMkLst>
            <pc:docMk/>
            <pc:sldMk cId="1531525772" sldId="580"/>
            <ac:graphicFrameMk id="4" creationId="{82D6D503-6733-BEB3-0E13-A4169CBF9014}"/>
          </ac:graphicFrameMkLst>
        </pc:graphicFrameChg>
      </pc:sldChg>
      <pc:sldChg chg="addSp delSp modSp add mod">
        <pc:chgData name="Cecelia Stewart" userId="3b47a757-0f4e-4869-9bac-e26c0fc6de32" providerId="ADAL" clId="{1A5BB4A4-22BB-45F2-8C94-0C283A8F95FA}" dt="2025-10-02T19:39:09.427" v="6114" actId="20577"/>
        <pc:sldMkLst>
          <pc:docMk/>
          <pc:sldMk cId="874856934" sldId="581"/>
        </pc:sldMkLst>
        <pc:spChg chg="mod">
          <ac:chgData name="Cecelia Stewart" userId="3b47a757-0f4e-4869-9bac-e26c0fc6de32" providerId="ADAL" clId="{1A5BB4A4-22BB-45F2-8C94-0C283A8F95FA}" dt="2025-10-02T19:39:09.427" v="6114" actId="20577"/>
          <ac:spMkLst>
            <pc:docMk/>
            <pc:sldMk cId="874856934" sldId="581"/>
            <ac:spMk id="2" creationId="{BF02C7CD-28CA-286D-A832-AC66863B60C6}"/>
          </ac:spMkLst>
        </pc:spChg>
        <pc:graphicFrameChg chg="add mod">
          <ac:chgData name="Cecelia Stewart" userId="3b47a757-0f4e-4869-9bac-e26c0fc6de32" providerId="ADAL" clId="{1A5BB4A4-22BB-45F2-8C94-0C283A8F95FA}" dt="2025-10-01T20:20:20.716" v="3935"/>
          <ac:graphicFrameMkLst>
            <pc:docMk/>
            <pc:sldMk cId="874856934" sldId="581"/>
            <ac:graphicFrameMk id="4" creationId="{9863E196-A17C-272A-8F81-6A227FA7B49F}"/>
          </ac:graphicFrameMkLst>
        </pc:graphicFrameChg>
      </pc:sldChg>
      <pc:sldChg chg="addSp delSp modSp add mod">
        <pc:chgData name="Cecelia Stewart" userId="3b47a757-0f4e-4869-9bac-e26c0fc6de32" providerId="ADAL" clId="{1A5BB4A4-22BB-45F2-8C94-0C283A8F95FA}" dt="2025-10-02T19:39:14.946" v="6117" actId="20577"/>
        <pc:sldMkLst>
          <pc:docMk/>
          <pc:sldMk cId="186551407" sldId="582"/>
        </pc:sldMkLst>
        <pc:spChg chg="mod">
          <ac:chgData name="Cecelia Stewart" userId="3b47a757-0f4e-4869-9bac-e26c0fc6de32" providerId="ADAL" clId="{1A5BB4A4-22BB-45F2-8C94-0C283A8F95FA}" dt="2025-10-02T19:39:14.946" v="6117" actId="20577"/>
          <ac:spMkLst>
            <pc:docMk/>
            <pc:sldMk cId="186551407" sldId="582"/>
            <ac:spMk id="2" creationId="{0346D4B8-8AC1-2B81-EF95-6AE0B87C098C}"/>
          </ac:spMkLst>
        </pc:spChg>
        <pc:graphicFrameChg chg="add mod">
          <ac:chgData name="Cecelia Stewart" userId="3b47a757-0f4e-4869-9bac-e26c0fc6de32" providerId="ADAL" clId="{1A5BB4A4-22BB-45F2-8C94-0C283A8F95FA}" dt="2025-10-01T20:20:35.460" v="3937"/>
          <ac:graphicFrameMkLst>
            <pc:docMk/>
            <pc:sldMk cId="186551407" sldId="582"/>
            <ac:graphicFrameMk id="4" creationId="{C5A49BEB-9D1F-415B-DA85-CD66BBCAE284}"/>
          </ac:graphicFrameMkLst>
        </pc:graphicFrameChg>
      </pc:sldChg>
      <pc:sldChg chg="addSp delSp modSp add mod">
        <pc:chgData name="Cecelia Stewart" userId="3b47a757-0f4e-4869-9bac-e26c0fc6de32" providerId="ADAL" clId="{1A5BB4A4-22BB-45F2-8C94-0C283A8F95FA}" dt="2025-10-02T19:42:46.876" v="6161" actId="20577"/>
        <pc:sldMkLst>
          <pc:docMk/>
          <pc:sldMk cId="2110138989" sldId="583"/>
        </pc:sldMkLst>
        <pc:spChg chg="mod">
          <ac:chgData name="Cecelia Stewart" userId="3b47a757-0f4e-4869-9bac-e26c0fc6de32" providerId="ADAL" clId="{1A5BB4A4-22BB-45F2-8C94-0C283A8F95FA}" dt="2025-10-02T19:42:46.876" v="6161" actId="20577"/>
          <ac:spMkLst>
            <pc:docMk/>
            <pc:sldMk cId="2110138989" sldId="583"/>
            <ac:spMk id="2" creationId="{D63E5CAE-B0E1-C24F-7059-58910372A0D0}"/>
          </ac:spMkLst>
        </pc:spChg>
        <pc:graphicFrameChg chg="add mod">
          <ac:chgData name="Cecelia Stewart" userId="3b47a757-0f4e-4869-9bac-e26c0fc6de32" providerId="ADAL" clId="{1A5BB4A4-22BB-45F2-8C94-0C283A8F95FA}" dt="2025-10-01T20:21:04.227" v="3939"/>
          <ac:graphicFrameMkLst>
            <pc:docMk/>
            <pc:sldMk cId="2110138989" sldId="583"/>
            <ac:graphicFrameMk id="4" creationId="{4575FB1B-50C2-C5EE-92FD-416C7077DFA2}"/>
          </ac:graphicFrameMkLst>
        </pc:graphicFrameChg>
      </pc:sldChg>
      <pc:sldChg chg="addSp delSp modSp add mod">
        <pc:chgData name="Cecelia Stewart" userId="3b47a757-0f4e-4869-9bac-e26c0fc6de32" providerId="ADAL" clId="{1A5BB4A4-22BB-45F2-8C94-0C283A8F95FA}" dt="2025-10-02T19:43:39.862" v="6178" actId="20577"/>
        <pc:sldMkLst>
          <pc:docMk/>
          <pc:sldMk cId="489380297" sldId="584"/>
        </pc:sldMkLst>
        <pc:spChg chg="mod">
          <ac:chgData name="Cecelia Stewart" userId="3b47a757-0f4e-4869-9bac-e26c0fc6de32" providerId="ADAL" clId="{1A5BB4A4-22BB-45F2-8C94-0C283A8F95FA}" dt="2025-10-02T19:43:39.862" v="6178" actId="20577"/>
          <ac:spMkLst>
            <pc:docMk/>
            <pc:sldMk cId="489380297" sldId="584"/>
            <ac:spMk id="2" creationId="{4F586C66-88EB-0829-9603-8DEDCB8FE8A2}"/>
          </ac:spMkLst>
        </pc:spChg>
        <pc:graphicFrameChg chg="add mod">
          <ac:chgData name="Cecelia Stewart" userId="3b47a757-0f4e-4869-9bac-e26c0fc6de32" providerId="ADAL" clId="{1A5BB4A4-22BB-45F2-8C94-0C283A8F95FA}" dt="2025-10-01T20:21:18.668" v="3941"/>
          <ac:graphicFrameMkLst>
            <pc:docMk/>
            <pc:sldMk cId="489380297" sldId="584"/>
            <ac:graphicFrameMk id="4" creationId="{3CE397B8-941D-A1B2-0F4B-0D9611622D5E}"/>
          </ac:graphicFrameMkLst>
        </pc:graphicFrameChg>
      </pc:sldChg>
      <pc:sldChg chg="addSp delSp modSp add mod">
        <pc:chgData name="Cecelia Stewart" userId="3b47a757-0f4e-4869-9bac-e26c0fc6de32" providerId="ADAL" clId="{1A5BB4A4-22BB-45F2-8C94-0C283A8F95FA}" dt="2025-10-02T19:50:46.423" v="6289" actId="20577"/>
        <pc:sldMkLst>
          <pc:docMk/>
          <pc:sldMk cId="2472034949" sldId="586"/>
        </pc:sldMkLst>
        <pc:spChg chg="mod">
          <ac:chgData name="Cecelia Stewart" userId="3b47a757-0f4e-4869-9bac-e26c0fc6de32" providerId="ADAL" clId="{1A5BB4A4-22BB-45F2-8C94-0C283A8F95FA}" dt="2025-10-02T19:50:46.423" v="6289" actId="20577"/>
          <ac:spMkLst>
            <pc:docMk/>
            <pc:sldMk cId="2472034949" sldId="586"/>
            <ac:spMk id="2" creationId="{A9A8A305-A59A-1816-A271-D2216C44D886}"/>
          </ac:spMkLst>
        </pc:spChg>
        <pc:graphicFrameChg chg="add mod">
          <ac:chgData name="Cecelia Stewart" userId="3b47a757-0f4e-4869-9bac-e26c0fc6de32" providerId="ADAL" clId="{1A5BB4A4-22BB-45F2-8C94-0C283A8F95FA}" dt="2025-10-02T17:12:53.064" v="4057"/>
          <ac:graphicFrameMkLst>
            <pc:docMk/>
            <pc:sldMk cId="2472034949" sldId="586"/>
            <ac:graphicFrameMk id="4" creationId="{6DE93F09-9BA7-52F5-7A30-D82A655053D7}"/>
          </ac:graphicFrameMkLst>
        </pc:graphicFrameChg>
      </pc:sldChg>
      <pc:sldChg chg="addSp delSp modSp add mod ord">
        <pc:chgData name="Cecelia Stewart" userId="3b47a757-0f4e-4869-9bac-e26c0fc6de32" providerId="ADAL" clId="{1A5BB4A4-22BB-45F2-8C94-0C283A8F95FA}" dt="2025-10-02T19:43:51.846" v="6184" actId="20577"/>
        <pc:sldMkLst>
          <pc:docMk/>
          <pc:sldMk cId="853202396" sldId="587"/>
        </pc:sldMkLst>
        <pc:spChg chg="mod">
          <ac:chgData name="Cecelia Stewart" userId="3b47a757-0f4e-4869-9bac-e26c0fc6de32" providerId="ADAL" clId="{1A5BB4A4-22BB-45F2-8C94-0C283A8F95FA}" dt="2025-10-02T19:43:51.846" v="6184" actId="20577"/>
          <ac:spMkLst>
            <pc:docMk/>
            <pc:sldMk cId="853202396" sldId="587"/>
            <ac:spMk id="2" creationId="{A089E1FA-9956-6D11-7F69-9A0C515E79D8}"/>
          </ac:spMkLst>
        </pc:spChg>
        <pc:graphicFrameChg chg="add mod">
          <ac:chgData name="Cecelia Stewart" userId="3b47a757-0f4e-4869-9bac-e26c0fc6de32" providerId="ADAL" clId="{1A5BB4A4-22BB-45F2-8C94-0C283A8F95FA}" dt="2025-10-01T20:28:28.241" v="4042"/>
          <ac:graphicFrameMkLst>
            <pc:docMk/>
            <pc:sldMk cId="853202396" sldId="587"/>
            <ac:graphicFrameMk id="4" creationId="{F3060471-5B87-965E-694B-DEE18039A046}"/>
          </ac:graphicFrameMkLst>
        </pc:graphicFrameChg>
      </pc:sldChg>
      <pc:sldChg chg="addSp delSp modSp add mod ord">
        <pc:chgData name="Cecelia Stewart" userId="3b47a757-0f4e-4869-9bac-e26c0fc6de32" providerId="ADAL" clId="{1A5BB4A4-22BB-45F2-8C94-0C283A8F95FA}" dt="2025-10-02T19:43:54.777" v="6186" actId="20577"/>
        <pc:sldMkLst>
          <pc:docMk/>
          <pc:sldMk cId="962066951" sldId="588"/>
        </pc:sldMkLst>
        <pc:spChg chg="mod">
          <ac:chgData name="Cecelia Stewart" userId="3b47a757-0f4e-4869-9bac-e26c0fc6de32" providerId="ADAL" clId="{1A5BB4A4-22BB-45F2-8C94-0C283A8F95FA}" dt="2025-10-02T19:43:54.777" v="6186" actId="20577"/>
          <ac:spMkLst>
            <pc:docMk/>
            <pc:sldMk cId="962066951" sldId="588"/>
            <ac:spMk id="2" creationId="{CC92AC3C-66FE-76E8-FAFE-C7FAD622D650}"/>
          </ac:spMkLst>
        </pc:spChg>
        <pc:graphicFrameChg chg="add mod">
          <ac:chgData name="Cecelia Stewart" userId="3b47a757-0f4e-4869-9bac-e26c0fc6de32" providerId="ADAL" clId="{1A5BB4A4-22BB-45F2-8C94-0C283A8F95FA}" dt="2025-10-01T20:29:46.925" v="4046"/>
          <ac:graphicFrameMkLst>
            <pc:docMk/>
            <pc:sldMk cId="962066951" sldId="588"/>
            <ac:graphicFrameMk id="4" creationId="{9B7513A8-BC59-FD35-92E5-FA5B27B9B5BE}"/>
          </ac:graphicFrameMkLst>
        </pc:graphicFrameChg>
      </pc:sldChg>
      <pc:sldChg chg="addSp delSp modSp add mod">
        <pc:chgData name="Cecelia Stewart" userId="3b47a757-0f4e-4869-9bac-e26c0fc6de32" providerId="ADAL" clId="{1A5BB4A4-22BB-45F2-8C94-0C283A8F95FA}" dt="2025-10-02T19:46:04.130" v="6219" actId="2711"/>
        <pc:sldMkLst>
          <pc:docMk/>
          <pc:sldMk cId="4241978909" sldId="590"/>
        </pc:sldMkLst>
        <pc:spChg chg="mod">
          <ac:chgData name="Cecelia Stewart" userId="3b47a757-0f4e-4869-9bac-e26c0fc6de32" providerId="ADAL" clId="{1A5BB4A4-22BB-45F2-8C94-0C283A8F95FA}" dt="2025-10-02T19:46:04.130" v="6219" actId="2711"/>
          <ac:spMkLst>
            <pc:docMk/>
            <pc:sldMk cId="4241978909" sldId="590"/>
            <ac:spMk id="2" creationId="{4119EA7B-CB7E-1A51-7C20-23599E624AF5}"/>
          </ac:spMkLst>
        </pc:spChg>
        <pc:graphicFrameChg chg="add mod">
          <ac:chgData name="Cecelia Stewart" userId="3b47a757-0f4e-4869-9bac-e26c0fc6de32" providerId="ADAL" clId="{1A5BB4A4-22BB-45F2-8C94-0C283A8F95FA}" dt="2025-10-02T15:59:03.523" v="4055" actId="1076"/>
          <ac:graphicFrameMkLst>
            <pc:docMk/>
            <pc:sldMk cId="4241978909" sldId="590"/>
            <ac:graphicFrameMk id="4" creationId="{67C72375-EA06-EDFF-0010-86932364D196}"/>
          </ac:graphicFrameMkLst>
        </pc:graphicFrameChg>
      </pc:sldChg>
      <pc:sldChg chg="addSp delSp modSp add mod">
        <pc:chgData name="Cecelia Stewart" userId="3b47a757-0f4e-4869-9bac-e26c0fc6de32" providerId="ADAL" clId="{1A5BB4A4-22BB-45F2-8C94-0C283A8F95FA}" dt="2025-10-02T19:54:31.114" v="6376" actId="20577"/>
        <pc:sldMkLst>
          <pc:docMk/>
          <pc:sldMk cId="1604646445" sldId="593"/>
        </pc:sldMkLst>
        <pc:spChg chg="mod">
          <ac:chgData name="Cecelia Stewart" userId="3b47a757-0f4e-4869-9bac-e26c0fc6de32" providerId="ADAL" clId="{1A5BB4A4-22BB-45F2-8C94-0C283A8F95FA}" dt="2025-10-02T19:54:31.114" v="6376" actId="20577"/>
          <ac:spMkLst>
            <pc:docMk/>
            <pc:sldMk cId="1604646445" sldId="593"/>
            <ac:spMk id="2" creationId="{1EEB366F-6E73-5133-5883-BB0CBFE5F088}"/>
          </ac:spMkLst>
        </pc:spChg>
        <pc:graphicFrameChg chg="add mod">
          <ac:chgData name="Cecelia Stewart" userId="3b47a757-0f4e-4869-9bac-e26c0fc6de32" providerId="ADAL" clId="{1A5BB4A4-22BB-45F2-8C94-0C283A8F95FA}" dt="2025-10-02T17:20:07.692" v="4183"/>
          <ac:graphicFrameMkLst>
            <pc:docMk/>
            <pc:sldMk cId="1604646445" sldId="593"/>
            <ac:graphicFrameMk id="4" creationId="{C8487EBA-9730-6A69-557B-821EE64BC821}"/>
          </ac:graphicFrameMkLst>
        </pc:graphicFrameChg>
      </pc:sldChg>
      <pc:sldChg chg="addSp delSp modSp add mod">
        <pc:chgData name="Cecelia Stewart" userId="3b47a757-0f4e-4869-9bac-e26c0fc6de32" providerId="ADAL" clId="{1A5BB4A4-22BB-45F2-8C94-0C283A8F95FA}" dt="2025-10-02T19:54:19.859" v="6374"/>
        <pc:sldMkLst>
          <pc:docMk/>
          <pc:sldMk cId="3135903638" sldId="594"/>
        </pc:sldMkLst>
        <pc:spChg chg="mod">
          <ac:chgData name="Cecelia Stewart" userId="3b47a757-0f4e-4869-9bac-e26c0fc6de32" providerId="ADAL" clId="{1A5BB4A4-22BB-45F2-8C94-0C283A8F95FA}" dt="2025-10-02T19:53:40.584" v="6372" actId="20577"/>
          <ac:spMkLst>
            <pc:docMk/>
            <pc:sldMk cId="3135903638" sldId="594"/>
            <ac:spMk id="2" creationId="{4F4747B3-E90D-88C0-2ACE-16B38843D5AA}"/>
          </ac:spMkLst>
        </pc:spChg>
        <pc:graphicFrameChg chg="add mod">
          <ac:chgData name="Cecelia Stewart" userId="3b47a757-0f4e-4869-9bac-e26c0fc6de32" providerId="ADAL" clId="{1A5BB4A4-22BB-45F2-8C94-0C283A8F95FA}" dt="2025-10-02T19:54:19.859" v="6374"/>
          <ac:graphicFrameMkLst>
            <pc:docMk/>
            <pc:sldMk cId="3135903638" sldId="594"/>
            <ac:graphicFrameMk id="6" creationId="{9E7C8995-542B-72A0-7397-BF6DF458AD88}"/>
          </ac:graphicFrameMkLst>
        </pc:graphicFrameChg>
      </pc:sldChg>
      <pc:sldChg chg="addSp delSp modSp add mod">
        <pc:chgData name="Cecelia Stewart" userId="3b47a757-0f4e-4869-9bac-e26c0fc6de32" providerId="ADAL" clId="{1A5BB4A4-22BB-45F2-8C94-0C283A8F95FA}" dt="2025-10-02T19:54:45.438" v="6380" actId="20577"/>
        <pc:sldMkLst>
          <pc:docMk/>
          <pc:sldMk cId="3242193203" sldId="595"/>
        </pc:sldMkLst>
        <pc:spChg chg="mod">
          <ac:chgData name="Cecelia Stewart" userId="3b47a757-0f4e-4869-9bac-e26c0fc6de32" providerId="ADAL" clId="{1A5BB4A4-22BB-45F2-8C94-0C283A8F95FA}" dt="2025-10-02T19:54:45.438" v="6380" actId="20577"/>
          <ac:spMkLst>
            <pc:docMk/>
            <pc:sldMk cId="3242193203" sldId="595"/>
            <ac:spMk id="2" creationId="{7C1B8B7D-E19E-7DC1-DF37-2AE0C13E837F}"/>
          </ac:spMkLst>
        </pc:spChg>
        <pc:graphicFrameChg chg="add mod">
          <ac:chgData name="Cecelia Stewart" userId="3b47a757-0f4e-4869-9bac-e26c0fc6de32" providerId="ADAL" clId="{1A5BB4A4-22BB-45F2-8C94-0C283A8F95FA}" dt="2025-10-02T17:20:45.197" v="4187"/>
          <ac:graphicFrameMkLst>
            <pc:docMk/>
            <pc:sldMk cId="3242193203" sldId="595"/>
            <ac:graphicFrameMk id="4" creationId="{60F63716-1938-1888-5B72-539FCAF141AB}"/>
          </ac:graphicFrameMkLst>
        </pc:graphicFrameChg>
      </pc:sldChg>
      <pc:sldChg chg="addSp delSp modSp add mod">
        <pc:chgData name="Cecelia Stewart" userId="3b47a757-0f4e-4869-9bac-e26c0fc6de32" providerId="ADAL" clId="{1A5BB4A4-22BB-45F2-8C94-0C283A8F95FA}" dt="2025-10-02T19:54:51.491" v="6382" actId="20577"/>
        <pc:sldMkLst>
          <pc:docMk/>
          <pc:sldMk cId="1750933330" sldId="596"/>
        </pc:sldMkLst>
        <pc:spChg chg="mod">
          <ac:chgData name="Cecelia Stewart" userId="3b47a757-0f4e-4869-9bac-e26c0fc6de32" providerId="ADAL" clId="{1A5BB4A4-22BB-45F2-8C94-0C283A8F95FA}" dt="2025-10-02T19:54:51.491" v="6382" actId="20577"/>
          <ac:spMkLst>
            <pc:docMk/>
            <pc:sldMk cId="1750933330" sldId="596"/>
            <ac:spMk id="2" creationId="{050E4D86-C381-D321-37B9-80C35101946C}"/>
          </ac:spMkLst>
        </pc:spChg>
        <pc:graphicFrameChg chg="add mod">
          <ac:chgData name="Cecelia Stewart" userId="3b47a757-0f4e-4869-9bac-e26c0fc6de32" providerId="ADAL" clId="{1A5BB4A4-22BB-45F2-8C94-0C283A8F95FA}" dt="2025-10-02T17:21:06.005" v="4189"/>
          <ac:graphicFrameMkLst>
            <pc:docMk/>
            <pc:sldMk cId="1750933330" sldId="596"/>
            <ac:graphicFrameMk id="4" creationId="{203CBAA3-8C48-5077-4CAF-4163371E8860}"/>
          </ac:graphicFrameMkLst>
        </pc:graphicFrameChg>
      </pc:sldChg>
      <pc:sldChg chg="addSp delSp modSp add mod">
        <pc:chgData name="Cecelia Stewart" userId="3b47a757-0f4e-4869-9bac-e26c0fc6de32" providerId="ADAL" clId="{1A5BB4A4-22BB-45F2-8C94-0C283A8F95FA}" dt="2025-10-02T19:55:45.329" v="6419" actId="20577"/>
        <pc:sldMkLst>
          <pc:docMk/>
          <pc:sldMk cId="3578420291" sldId="597"/>
        </pc:sldMkLst>
        <pc:spChg chg="mod">
          <ac:chgData name="Cecelia Stewart" userId="3b47a757-0f4e-4869-9bac-e26c0fc6de32" providerId="ADAL" clId="{1A5BB4A4-22BB-45F2-8C94-0C283A8F95FA}" dt="2025-10-02T19:55:45.329" v="6419" actId="20577"/>
          <ac:spMkLst>
            <pc:docMk/>
            <pc:sldMk cId="3578420291" sldId="597"/>
            <ac:spMk id="2" creationId="{CB8482E9-5DBD-FAE3-D47B-69444B1E2F8B}"/>
          </ac:spMkLst>
        </pc:spChg>
        <pc:spChg chg="mod">
          <ac:chgData name="Cecelia Stewart" userId="3b47a757-0f4e-4869-9bac-e26c0fc6de32" providerId="ADAL" clId="{1A5BB4A4-22BB-45F2-8C94-0C283A8F95FA}" dt="2025-09-11T19:51:30.152" v="3286"/>
          <ac:spMkLst>
            <pc:docMk/>
            <pc:sldMk cId="3578420291" sldId="597"/>
            <ac:spMk id="3" creationId="{F1BC7C22-A264-D6B5-E896-5E3A7F6DC266}"/>
          </ac:spMkLst>
        </pc:spChg>
        <pc:graphicFrameChg chg="add mod">
          <ac:chgData name="Cecelia Stewart" userId="3b47a757-0f4e-4869-9bac-e26c0fc6de32" providerId="ADAL" clId="{1A5BB4A4-22BB-45F2-8C94-0C283A8F95FA}" dt="2025-10-02T17:25:40.737" v="4204"/>
          <ac:graphicFrameMkLst>
            <pc:docMk/>
            <pc:sldMk cId="3578420291" sldId="597"/>
            <ac:graphicFrameMk id="4" creationId="{B0E5DD40-4653-4CFD-2E21-F78E836038CF}"/>
          </ac:graphicFrameMkLst>
        </pc:graphicFrameChg>
      </pc:sldChg>
      <pc:sldChg chg="addSp delSp modSp add mod">
        <pc:chgData name="Cecelia Stewart" userId="3b47a757-0f4e-4869-9bac-e26c0fc6de32" providerId="ADAL" clId="{1A5BB4A4-22BB-45F2-8C94-0C283A8F95FA}" dt="2025-10-03T19:52:09.219" v="8156" actId="20577"/>
        <pc:sldMkLst>
          <pc:docMk/>
          <pc:sldMk cId="2709913934" sldId="598"/>
        </pc:sldMkLst>
        <pc:spChg chg="mod">
          <ac:chgData name="Cecelia Stewart" userId="3b47a757-0f4e-4869-9bac-e26c0fc6de32" providerId="ADAL" clId="{1A5BB4A4-22BB-45F2-8C94-0C283A8F95FA}" dt="2025-10-03T19:52:06.769" v="8155" actId="20577"/>
          <ac:spMkLst>
            <pc:docMk/>
            <pc:sldMk cId="2709913934" sldId="598"/>
            <ac:spMk id="2" creationId="{40357FB5-D035-55B0-1404-C1B499BE1E3C}"/>
          </ac:spMkLst>
        </pc:spChg>
        <pc:spChg chg="mod">
          <ac:chgData name="Cecelia Stewart" userId="3b47a757-0f4e-4869-9bac-e26c0fc6de32" providerId="ADAL" clId="{1A5BB4A4-22BB-45F2-8C94-0C283A8F95FA}" dt="2025-09-11T19:51:32.903" v="3287"/>
          <ac:spMkLst>
            <pc:docMk/>
            <pc:sldMk cId="2709913934" sldId="598"/>
            <ac:spMk id="3" creationId="{BF4F9EF3-54E7-55A1-BD62-0BFDE6C0A78C}"/>
          </ac:spMkLst>
        </pc:spChg>
        <pc:spChg chg="add mod">
          <ac:chgData name="Cecelia Stewart" userId="3b47a757-0f4e-4869-9bac-e26c0fc6de32" providerId="ADAL" clId="{1A5BB4A4-22BB-45F2-8C94-0C283A8F95FA}" dt="2025-10-03T19:52:09.219" v="8156" actId="20577"/>
          <ac:spMkLst>
            <pc:docMk/>
            <pc:sldMk cId="2709913934" sldId="598"/>
            <ac:spMk id="6" creationId="{C2DC7FD8-CD39-7C13-3547-AA348C111235}"/>
          </ac:spMkLst>
        </pc:spChg>
        <pc:graphicFrameChg chg="add mod">
          <ac:chgData name="Cecelia Stewart" userId="3b47a757-0f4e-4869-9bac-e26c0fc6de32" providerId="ADAL" clId="{1A5BB4A4-22BB-45F2-8C94-0C283A8F95FA}" dt="2025-10-02T17:30:51.203" v="4207" actId="1076"/>
          <ac:graphicFrameMkLst>
            <pc:docMk/>
            <pc:sldMk cId="2709913934" sldId="598"/>
            <ac:graphicFrameMk id="4" creationId="{5B908C9B-CF56-C3D6-6608-DFC60E389942}"/>
          </ac:graphicFrameMkLst>
        </pc:graphicFrameChg>
      </pc:sldChg>
      <pc:sldChg chg="addSp delSp modSp add mod">
        <pc:chgData name="Cecelia Stewart" userId="3b47a757-0f4e-4869-9bac-e26c0fc6de32" providerId="ADAL" clId="{1A5BB4A4-22BB-45F2-8C94-0C283A8F95FA}" dt="2025-10-03T19:18:20.793" v="7417" actId="20577"/>
        <pc:sldMkLst>
          <pc:docMk/>
          <pc:sldMk cId="1865870025" sldId="599"/>
        </pc:sldMkLst>
        <pc:spChg chg="mod">
          <ac:chgData name="Cecelia Stewart" userId="3b47a757-0f4e-4869-9bac-e26c0fc6de32" providerId="ADAL" clId="{1A5BB4A4-22BB-45F2-8C94-0C283A8F95FA}" dt="2025-10-03T19:18:17.072" v="7416" actId="20577"/>
          <ac:spMkLst>
            <pc:docMk/>
            <pc:sldMk cId="1865870025" sldId="599"/>
            <ac:spMk id="2" creationId="{7046DC3C-BC9C-8D62-DFF5-0BB81517D574}"/>
          </ac:spMkLst>
        </pc:spChg>
        <pc:spChg chg="mod">
          <ac:chgData name="Cecelia Stewart" userId="3b47a757-0f4e-4869-9bac-e26c0fc6de32" providerId="ADAL" clId="{1A5BB4A4-22BB-45F2-8C94-0C283A8F95FA}" dt="2025-10-03T19:17:57.345" v="7415" actId="20577"/>
          <ac:spMkLst>
            <pc:docMk/>
            <pc:sldMk cId="1865870025" sldId="599"/>
            <ac:spMk id="3" creationId="{8BA59212-DBAB-6678-B0D3-317EDC45BBF7}"/>
          </ac:spMkLst>
        </pc:spChg>
        <pc:spChg chg="add mod">
          <ac:chgData name="Cecelia Stewart" userId="3b47a757-0f4e-4869-9bac-e26c0fc6de32" providerId="ADAL" clId="{1A5BB4A4-22BB-45F2-8C94-0C283A8F95FA}" dt="2025-10-03T19:18:20.793" v="7417" actId="20577"/>
          <ac:spMkLst>
            <pc:docMk/>
            <pc:sldMk cId="1865870025" sldId="599"/>
            <ac:spMk id="4" creationId="{65EE716E-C04C-714C-3EC3-BD0814C14A3C}"/>
          </ac:spMkLst>
        </pc:spChg>
        <pc:graphicFrameChg chg="add mod">
          <ac:chgData name="Cecelia Stewart" userId="3b47a757-0f4e-4869-9bac-e26c0fc6de32" providerId="ADAL" clId="{1A5BB4A4-22BB-45F2-8C94-0C283A8F95FA}" dt="2025-10-02T17:32:24.153" v="4213" actId="1076"/>
          <ac:graphicFrameMkLst>
            <pc:docMk/>
            <pc:sldMk cId="1865870025" sldId="599"/>
            <ac:graphicFrameMk id="6" creationId="{5A12E829-8506-496E-2601-4F5A992363A8}"/>
          </ac:graphicFrameMkLst>
        </pc:graphicFrameChg>
      </pc:sldChg>
      <pc:sldChg chg="addSp delSp modSp add mod">
        <pc:chgData name="Cecelia Stewart" userId="3b47a757-0f4e-4869-9bac-e26c0fc6de32" providerId="ADAL" clId="{1A5BB4A4-22BB-45F2-8C94-0C283A8F95FA}" dt="2025-10-02T19:56:09.139" v="6428" actId="20577"/>
        <pc:sldMkLst>
          <pc:docMk/>
          <pc:sldMk cId="440551792" sldId="600"/>
        </pc:sldMkLst>
        <pc:spChg chg="mod">
          <ac:chgData name="Cecelia Stewart" userId="3b47a757-0f4e-4869-9bac-e26c0fc6de32" providerId="ADAL" clId="{1A5BB4A4-22BB-45F2-8C94-0C283A8F95FA}" dt="2025-10-02T19:56:09.139" v="6428" actId="20577"/>
          <ac:spMkLst>
            <pc:docMk/>
            <pc:sldMk cId="440551792" sldId="600"/>
            <ac:spMk id="2" creationId="{96C97DE1-D641-3AAA-3E03-30F1B03F512F}"/>
          </ac:spMkLst>
        </pc:spChg>
        <pc:spChg chg="mod">
          <ac:chgData name="Cecelia Stewart" userId="3b47a757-0f4e-4869-9bac-e26c0fc6de32" providerId="ADAL" clId="{1A5BB4A4-22BB-45F2-8C94-0C283A8F95FA}" dt="2025-09-11T19:51:36.251" v="3288"/>
          <ac:spMkLst>
            <pc:docMk/>
            <pc:sldMk cId="440551792" sldId="600"/>
            <ac:spMk id="3" creationId="{F8036E24-FB2D-49E8-1649-C730CE01C7A0}"/>
          </ac:spMkLst>
        </pc:spChg>
        <pc:graphicFrameChg chg="add mod">
          <ac:chgData name="Cecelia Stewart" userId="3b47a757-0f4e-4869-9bac-e26c0fc6de32" providerId="ADAL" clId="{1A5BB4A4-22BB-45F2-8C94-0C283A8F95FA}" dt="2025-10-02T17:34:21.188" v="4216"/>
          <ac:graphicFrameMkLst>
            <pc:docMk/>
            <pc:sldMk cId="440551792" sldId="600"/>
            <ac:graphicFrameMk id="4" creationId="{4E4BC8AB-8DDD-5F60-918E-21B279362337}"/>
          </ac:graphicFrameMkLst>
        </pc:graphicFrameChg>
      </pc:sldChg>
      <pc:sldChg chg="addSp delSp modSp add mod">
        <pc:chgData name="Cecelia Stewart" userId="3b47a757-0f4e-4869-9bac-e26c0fc6de32" providerId="ADAL" clId="{1A5BB4A4-22BB-45F2-8C94-0C283A8F95FA}" dt="2025-10-02T19:56:18.200" v="6431" actId="20577"/>
        <pc:sldMkLst>
          <pc:docMk/>
          <pc:sldMk cId="590982031" sldId="601"/>
        </pc:sldMkLst>
        <pc:spChg chg="mod">
          <ac:chgData name="Cecelia Stewart" userId="3b47a757-0f4e-4869-9bac-e26c0fc6de32" providerId="ADAL" clId="{1A5BB4A4-22BB-45F2-8C94-0C283A8F95FA}" dt="2025-10-02T19:56:18.200" v="6431" actId="20577"/>
          <ac:spMkLst>
            <pc:docMk/>
            <pc:sldMk cId="590982031" sldId="601"/>
            <ac:spMk id="2" creationId="{67893035-E6C4-11BE-1DA5-4D02C1E78C5A}"/>
          </ac:spMkLst>
        </pc:spChg>
        <pc:graphicFrameChg chg="add mod">
          <ac:chgData name="Cecelia Stewart" userId="3b47a757-0f4e-4869-9bac-e26c0fc6de32" providerId="ADAL" clId="{1A5BB4A4-22BB-45F2-8C94-0C283A8F95FA}" dt="2025-10-02T17:36:14.109" v="4218"/>
          <ac:graphicFrameMkLst>
            <pc:docMk/>
            <pc:sldMk cId="590982031" sldId="601"/>
            <ac:graphicFrameMk id="4" creationId="{0841799F-0A7F-7B8F-ABA1-80705FE24A3B}"/>
          </ac:graphicFrameMkLst>
        </pc:graphicFrameChg>
      </pc:sldChg>
      <pc:sldChg chg="addSp delSp modSp add mod">
        <pc:chgData name="Cecelia Stewart" userId="3b47a757-0f4e-4869-9bac-e26c0fc6de32" providerId="ADAL" clId="{1A5BB4A4-22BB-45F2-8C94-0C283A8F95FA}" dt="2025-10-02T19:56:23.327" v="6435" actId="20577"/>
        <pc:sldMkLst>
          <pc:docMk/>
          <pc:sldMk cId="1812833032" sldId="602"/>
        </pc:sldMkLst>
        <pc:spChg chg="mod">
          <ac:chgData name="Cecelia Stewart" userId="3b47a757-0f4e-4869-9bac-e26c0fc6de32" providerId="ADAL" clId="{1A5BB4A4-22BB-45F2-8C94-0C283A8F95FA}" dt="2025-10-02T19:56:23.327" v="6435" actId="20577"/>
          <ac:spMkLst>
            <pc:docMk/>
            <pc:sldMk cId="1812833032" sldId="602"/>
            <ac:spMk id="2" creationId="{6094C92B-0697-D697-2C04-01161E07BA01}"/>
          </ac:spMkLst>
        </pc:spChg>
        <pc:graphicFrameChg chg="add mod">
          <ac:chgData name="Cecelia Stewart" userId="3b47a757-0f4e-4869-9bac-e26c0fc6de32" providerId="ADAL" clId="{1A5BB4A4-22BB-45F2-8C94-0C283A8F95FA}" dt="2025-10-02T17:36:35.619" v="4220"/>
          <ac:graphicFrameMkLst>
            <pc:docMk/>
            <pc:sldMk cId="1812833032" sldId="602"/>
            <ac:graphicFrameMk id="4" creationId="{8A76FA88-4A7A-74D4-48BA-6E6D42B8A512}"/>
          </ac:graphicFrameMkLst>
        </pc:graphicFrameChg>
      </pc:sldChg>
      <pc:sldChg chg="addSp delSp modSp add mod">
        <pc:chgData name="Cecelia Stewart" userId="3b47a757-0f4e-4869-9bac-e26c0fc6de32" providerId="ADAL" clId="{1A5BB4A4-22BB-45F2-8C94-0C283A8F95FA}" dt="2025-10-02T19:56:28.791" v="6439" actId="20577"/>
        <pc:sldMkLst>
          <pc:docMk/>
          <pc:sldMk cId="491606698" sldId="603"/>
        </pc:sldMkLst>
        <pc:spChg chg="mod">
          <ac:chgData name="Cecelia Stewart" userId="3b47a757-0f4e-4869-9bac-e26c0fc6de32" providerId="ADAL" clId="{1A5BB4A4-22BB-45F2-8C94-0C283A8F95FA}" dt="2025-10-02T19:56:28.791" v="6439" actId="20577"/>
          <ac:spMkLst>
            <pc:docMk/>
            <pc:sldMk cId="491606698" sldId="603"/>
            <ac:spMk id="2" creationId="{10944173-40D2-E38B-7C76-6F1DA8FE9EDE}"/>
          </ac:spMkLst>
        </pc:spChg>
        <pc:graphicFrameChg chg="add mod">
          <ac:chgData name="Cecelia Stewart" userId="3b47a757-0f4e-4869-9bac-e26c0fc6de32" providerId="ADAL" clId="{1A5BB4A4-22BB-45F2-8C94-0C283A8F95FA}" dt="2025-10-02T17:36:51.128" v="4222"/>
          <ac:graphicFrameMkLst>
            <pc:docMk/>
            <pc:sldMk cId="491606698" sldId="603"/>
            <ac:graphicFrameMk id="4" creationId="{E7ADBAA1-8FBE-3322-E771-546D78EBC681}"/>
          </ac:graphicFrameMkLst>
        </pc:graphicFrameChg>
      </pc:sldChg>
      <pc:sldChg chg="addSp delSp modSp add mod ord">
        <pc:chgData name="Cecelia Stewart" userId="3b47a757-0f4e-4869-9bac-e26c0fc6de32" providerId="ADAL" clId="{1A5BB4A4-22BB-45F2-8C94-0C283A8F95FA}" dt="2025-10-02T19:17:54.222" v="5549" actId="20577"/>
        <pc:sldMkLst>
          <pc:docMk/>
          <pc:sldMk cId="668799600" sldId="604"/>
        </pc:sldMkLst>
        <pc:spChg chg="mod">
          <ac:chgData name="Cecelia Stewart" userId="3b47a757-0f4e-4869-9bac-e26c0fc6de32" providerId="ADAL" clId="{1A5BB4A4-22BB-45F2-8C94-0C283A8F95FA}" dt="2025-10-02T19:17:54.222" v="5549" actId="20577"/>
          <ac:spMkLst>
            <pc:docMk/>
            <pc:sldMk cId="668799600" sldId="604"/>
            <ac:spMk id="2" creationId="{895F0DD5-5CC2-0B6A-7520-77ABB0429C10}"/>
          </ac:spMkLst>
        </pc:spChg>
        <pc:graphicFrameChg chg="add mod">
          <ac:chgData name="Cecelia Stewart" userId="3b47a757-0f4e-4869-9bac-e26c0fc6de32" providerId="ADAL" clId="{1A5BB4A4-22BB-45F2-8C94-0C283A8F95FA}" dt="2025-09-30T16:34:17.254" v="3353"/>
          <ac:graphicFrameMkLst>
            <pc:docMk/>
            <pc:sldMk cId="668799600" sldId="604"/>
            <ac:graphicFrameMk id="7" creationId="{9477EDF7-5BB9-3B50-A8F0-275B7EDAF3F5}"/>
          </ac:graphicFrameMkLst>
        </pc:graphicFrameChg>
      </pc:sldChg>
      <pc:sldChg chg="addSp delSp modSp add mod ord">
        <pc:chgData name="Cecelia Stewart" userId="3b47a757-0f4e-4869-9bac-e26c0fc6de32" providerId="ADAL" clId="{1A5BB4A4-22BB-45F2-8C94-0C283A8F95FA}" dt="2025-10-03T19:50:36.508" v="8144" actId="20577"/>
        <pc:sldMkLst>
          <pc:docMk/>
          <pc:sldMk cId="3957848718" sldId="605"/>
        </pc:sldMkLst>
        <pc:spChg chg="mod">
          <ac:chgData name="Cecelia Stewart" userId="3b47a757-0f4e-4869-9bac-e26c0fc6de32" providerId="ADAL" clId="{1A5BB4A4-22BB-45F2-8C94-0C283A8F95FA}" dt="2025-10-03T19:50:36.508" v="8144" actId="20577"/>
          <ac:spMkLst>
            <pc:docMk/>
            <pc:sldMk cId="3957848718" sldId="605"/>
            <ac:spMk id="2" creationId="{FC9CBED5-A595-1384-FF55-251D9133A52F}"/>
          </ac:spMkLst>
        </pc:spChg>
        <pc:graphicFrameChg chg="add mod">
          <ac:chgData name="Cecelia Stewart" userId="3b47a757-0f4e-4869-9bac-e26c0fc6de32" providerId="ADAL" clId="{1A5BB4A4-22BB-45F2-8C94-0C283A8F95FA}" dt="2025-09-30T17:14:48.534" v="3457"/>
          <ac:graphicFrameMkLst>
            <pc:docMk/>
            <pc:sldMk cId="3957848718" sldId="605"/>
            <ac:graphicFrameMk id="4" creationId="{3BA0BD65-8090-E7A5-A9E2-48645A6629CE}"/>
          </ac:graphicFrameMkLst>
        </pc:graphicFrameChg>
      </pc:sldChg>
      <pc:sldChg chg="addSp delSp modSp add mod ord">
        <pc:chgData name="Cecelia Stewart" userId="3b47a757-0f4e-4869-9bac-e26c0fc6de32" providerId="ADAL" clId="{1A5BB4A4-22BB-45F2-8C94-0C283A8F95FA}" dt="2025-10-03T19:29:52.890" v="7791" actId="20577"/>
        <pc:sldMkLst>
          <pc:docMk/>
          <pc:sldMk cId="3194442495" sldId="606"/>
        </pc:sldMkLst>
        <pc:spChg chg="mod">
          <ac:chgData name="Cecelia Stewart" userId="3b47a757-0f4e-4869-9bac-e26c0fc6de32" providerId="ADAL" clId="{1A5BB4A4-22BB-45F2-8C94-0C283A8F95FA}" dt="2025-10-02T19:19:00.257" v="5614" actId="20577"/>
          <ac:spMkLst>
            <pc:docMk/>
            <pc:sldMk cId="3194442495" sldId="606"/>
            <ac:spMk id="2" creationId="{DFDDE0F8-7F51-637F-5778-D52526D7BC55}"/>
          </ac:spMkLst>
        </pc:spChg>
        <pc:spChg chg="mod">
          <ac:chgData name="Cecelia Stewart" userId="3b47a757-0f4e-4869-9bac-e26c0fc6de32" providerId="ADAL" clId="{1A5BB4A4-22BB-45F2-8C94-0C283A8F95FA}" dt="2025-10-03T19:29:52.890" v="7791" actId="20577"/>
          <ac:spMkLst>
            <pc:docMk/>
            <pc:sldMk cId="3194442495" sldId="606"/>
            <ac:spMk id="3" creationId="{7C193909-273B-AB51-4024-CB61190B8F9D}"/>
          </ac:spMkLst>
        </pc:spChg>
        <pc:graphicFrameChg chg="add mod">
          <ac:chgData name="Cecelia Stewart" userId="3b47a757-0f4e-4869-9bac-e26c0fc6de32" providerId="ADAL" clId="{1A5BB4A4-22BB-45F2-8C94-0C283A8F95FA}" dt="2025-09-30T17:16:48.529" v="3570"/>
          <ac:graphicFrameMkLst>
            <pc:docMk/>
            <pc:sldMk cId="3194442495" sldId="606"/>
            <ac:graphicFrameMk id="6" creationId="{35FE9F32-DDDB-E612-96B9-B3ED32438137}"/>
          </ac:graphicFrameMkLst>
        </pc:graphicFrameChg>
      </pc:sldChg>
      <pc:sldChg chg="modSp add mod">
        <pc:chgData name="Cecelia Stewart" userId="3b47a757-0f4e-4869-9bac-e26c0fc6de32" providerId="ADAL" clId="{1A5BB4A4-22BB-45F2-8C94-0C283A8F95FA}" dt="2025-10-03T19:29:44.280" v="7777" actId="20577"/>
        <pc:sldMkLst>
          <pc:docMk/>
          <pc:sldMk cId="4084491050" sldId="607"/>
        </pc:sldMkLst>
        <pc:spChg chg="mod">
          <ac:chgData name="Cecelia Stewart" userId="3b47a757-0f4e-4869-9bac-e26c0fc6de32" providerId="ADAL" clId="{1A5BB4A4-22BB-45F2-8C94-0C283A8F95FA}" dt="2025-10-02T19:18:32.350" v="5574" actId="20577"/>
          <ac:spMkLst>
            <pc:docMk/>
            <pc:sldMk cId="4084491050" sldId="607"/>
            <ac:spMk id="2" creationId="{A57D5A5F-02D4-6E1A-7B0C-967D0EED1CA5}"/>
          </ac:spMkLst>
        </pc:spChg>
        <pc:spChg chg="mod">
          <ac:chgData name="Cecelia Stewart" userId="3b47a757-0f4e-4869-9bac-e26c0fc6de32" providerId="ADAL" clId="{1A5BB4A4-22BB-45F2-8C94-0C283A8F95FA}" dt="2025-10-03T19:29:44.280" v="7777" actId="20577"/>
          <ac:spMkLst>
            <pc:docMk/>
            <pc:sldMk cId="4084491050" sldId="607"/>
            <ac:spMk id="3" creationId="{0BBBB5B4-E5BE-9C3A-5609-EBB063542A1A}"/>
          </ac:spMkLst>
        </pc:spChg>
      </pc:sldChg>
      <pc:sldChg chg="addSp delSp modSp add mod">
        <pc:chgData name="Cecelia Stewart" userId="3b47a757-0f4e-4869-9bac-e26c0fc6de32" providerId="ADAL" clId="{1A5BB4A4-22BB-45F2-8C94-0C283A8F95FA}" dt="2025-10-03T19:29:58.094" v="7798" actId="20577"/>
        <pc:sldMkLst>
          <pc:docMk/>
          <pc:sldMk cId="1145673842" sldId="608"/>
        </pc:sldMkLst>
        <pc:spChg chg="mod">
          <ac:chgData name="Cecelia Stewart" userId="3b47a757-0f4e-4869-9bac-e26c0fc6de32" providerId="ADAL" clId="{1A5BB4A4-22BB-45F2-8C94-0C283A8F95FA}" dt="2025-10-02T19:19:16.421" v="5637" actId="20577"/>
          <ac:spMkLst>
            <pc:docMk/>
            <pc:sldMk cId="1145673842" sldId="608"/>
            <ac:spMk id="2" creationId="{5A4C3BD9-9306-5FF4-119E-AF2C7B47F452}"/>
          </ac:spMkLst>
        </pc:spChg>
        <pc:spChg chg="mod">
          <ac:chgData name="Cecelia Stewart" userId="3b47a757-0f4e-4869-9bac-e26c0fc6de32" providerId="ADAL" clId="{1A5BB4A4-22BB-45F2-8C94-0C283A8F95FA}" dt="2025-10-03T19:29:58.094" v="7798" actId="20577"/>
          <ac:spMkLst>
            <pc:docMk/>
            <pc:sldMk cId="1145673842" sldId="608"/>
            <ac:spMk id="3" creationId="{9813F175-F9F1-9526-C2B6-8BA654148168}"/>
          </ac:spMkLst>
        </pc:spChg>
        <pc:graphicFrameChg chg="add mod">
          <ac:chgData name="Cecelia Stewart" userId="3b47a757-0f4e-4869-9bac-e26c0fc6de32" providerId="ADAL" clId="{1A5BB4A4-22BB-45F2-8C94-0C283A8F95FA}" dt="2025-09-30T17:17:30.134" v="3629"/>
          <ac:graphicFrameMkLst>
            <pc:docMk/>
            <pc:sldMk cId="1145673842" sldId="608"/>
            <ac:graphicFrameMk id="4" creationId="{03066B35-B4FB-64A6-F954-E5B3B6C9BDAB}"/>
          </ac:graphicFrameMkLst>
        </pc:graphicFrameChg>
      </pc:sldChg>
      <pc:sldChg chg="addSp delSp modSp add mod">
        <pc:chgData name="Cecelia Stewart" userId="3b47a757-0f4e-4869-9bac-e26c0fc6de32" providerId="ADAL" clId="{1A5BB4A4-22BB-45F2-8C94-0C283A8F95FA}" dt="2025-10-02T19:26:16.634" v="5806" actId="20577"/>
        <pc:sldMkLst>
          <pc:docMk/>
          <pc:sldMk cId="274221514" sldId="609"/>
        </pc:sldMkLst>
        <pc:spChg chg="mod">
          <ac:chgData name="Cecelia Stewart" userId="3b47a757-0f4e-4869-9bac-e26c0fc6de32" providerId="ADAL" clId="{1A5BB4A4-22BB-45F2-8C94-0C283A8F95FA}" dt="2025-10-02T19:26:16.634" v="5806" actId="20577"/>
          <ac:spMkLst>
            <pc:docMk/>
            <pc:sldMk cId="274221514" sldId="609"/>
            <ac:spMk id="2" creationId="{FBF3B9D2-676E-A676-7EC4-0EF2823C996B}"/>
          </ac:spMkLst>
        </pc:spChg>
        <pc:graphicFrameChg chg="add mod">
          <ac:chgData name="Cecelia Stewart" userId="3b47a757-0f4e-4869-9bac-e26c0fc6de32" providerId="ADAL" clId="{1A5BB4A4-22BB-45F2-8C94-0C283A8F95FA}" dt="2025-10-01T14:17:20.755" v="3689"/>
          <ac:graphicFrameMkLst>
            <pc:docMk/>
            <pc:sldMk cId="274221514" sldId="609"/>
            <ac:graphicFrameMk id="4" creationId="{540ACD20-0183-B1F3-8654-33B17D82167B}"/>
          </ac:graphicFrameMkLst>
        </pc:graphicFrameChg>
      </pc:sldChg>
      <pc:sldChg chg="addSp delSp modSp add mod">
        <pc:chgData name="Cecelia Stewart" userId="3b47a757-0f4e-4869-9bac-e26c0fc6de32" providerId="ADAL" clId="{1A5BB4A4-22BB-45F2-8C94-0C283A8F95FA}" dt="2025-10-02T19:26:27.563" v="5814" actId="20577"/>
        <pc:sldMkLst>
          <pc:docMk/>
          <pc:sldMk cId="2320360817" sldId="610"/>
        </pc:sldMkLst>
        <pc:spChg chg="mod">
          <ac:chgData name="Cecelia Stewart" userId="3b47a757-0f4e-4869-9bac-e26c0fc6de32" providerId="ADAL" clId="{1A5BB4A4-22BB-45F2-8C94-0C283A8F95FA}" dt="2025-10-02T19:26:27.563" v="5814" actId="20577"/>
          <ac:spMkLst>
            <pc:docMk/>
            <pc:sldMk cId="2320360817" sldId="610"/>
            <ac:spMk id="2" creationId="{42B11F9D-BED8-3D6D-85B7-7FF18BBD0D4F}"/>
          </ac:spMkLst>
        </pc:spChg>
        <pc:graphicFrameChg chg="add mod">
          <ac:chgData name="Cecelia Stewart" userId="3b47a757-0f4e-4869-9bac-e26c0fc6de32" providerId="ADAL" clId="{1A5BB4A4-22BB-45F2-8C94-0C283A8F95FA}" dt="2025-10-01T14:18:01.637" v="3737"/>
          <ac:graphicFrameMkLst>
            <pc:docMk/>
            <pc:sldMk cId="2320360817" sldId="610"/>
            <ac:graphicFrameMk id="3" creationId="{D3569F60-D81C-66C4-0234-6377964F09DD}"/>
          </ac:graphicFrameMkLst>
        </pc:graphicFrameChg>
      </pc:sldChg>
      <pc:sldChg chg="modSp add mod ord">
        <pc:chgData name="Cecelia Stewart" userId="3b47a757-0f4e-4869-9bac-e26c0fc6de32" providerId="ADAL" clId="{1A5BB4A4-22BB-45F2-8C94-0C283A8F95FA}" dt="2025-10-02T19:34:18.119" v="6040" actId="20577"/>
        <pc:sldMkLst>
          <pc:docMk/>
          <pc:sldMk cId="1964723839" sldId="611"/>
        </pc:sldMkLst>
        <pc:spChg chg="mod">
          <ac:chgData name="Cecelia Stewart" userId="3b47a757-0f4e-4869-9bac-e26c0fc6de32" providerId="ADAL" clId="{1A5BB4A4-22BB-45F2-8C94-0C283A8F95FA}" dt="2025-10-02T19:34:18.119" v="6040" actId="20577"/>
          <ac:spMkLst>
            <pc:docMk/>
            <pc:sldMk cId="1964723839" sldId="611"/>
            <ac:spMk id="2" creationId="{3DDCED2A-1EAB-EE56-8D45-3DFA48FDD3A7}"/>
          </ac:spMkLst>
        </pc:spChg>
      </pc:sldChg>
      <pc:sldChg chg="addSp delSp modSp add mod">
        <pc:chgData name="Cecelia Stewart" userId="3b47a757-0f4e-4869-9bac-e26c0fc6de32" providerId="ADAL" clId="{1A5BB4A4-22BB-45F2-8C94-0C283A8F95FA}" dt="2025-10-02T19:43:46.771" v="6182" actId="20577"/>
        <pc:sldMkLst>
          <pc:docMk/>
          <pc:sldMk cId="2841558981" sldId="612"/>
        </pc:sldMkLst>
        <pc:spChg chg="mod">
          <ac:chgData name="Cecelia Stewart" userId="3b47a757-0f4e-4869-9bac-e26c0fc6de32" providerId="ADAL" clId="{1A5BB4A4-22BB-45F2-8C94-0C283A8F95FA}" dt="2025-10-02T19:43:46.771" v="6182" actId="20577"/>
          <ac:spMkLst>
            <pc:docMk/>
            <pc:sldMk cId="2841558981" sldId="612"/>
            <ac:spMk id="2" creationId="{04591006-76D1-3648-FF2F-79640BE5ADF9}"/>
          </ac:spMkLst>
        </pc:spChg>
        <pc:graphicFrameChg chg="add mod">
          <ac:chgData name="Cecelia Stewart" userId="3b47a757-0f4e-4869-9bac-e26c0fc6de32" providerId="ADAL" clId="{1A5BB4A4-22BB-45F2-8C94-0C283A8F95FA}" dt="2025-10-01T20:28:05.013" v="4038"/>
          <ac:graphicFrameMkLst>
            <pc:docMk/>
            <pc:sldMk cId="2841558981" sldId="612"/>
            <ac:graphicFrameMk id="6" creationId="{A67C7743-2B1B-E458-E9F4-3A690B68CAAF}"/>
          </ac:graphicFrameMkLst>
        </pc:graphicFrameChg>
      </pc:sldChg>
      <pc:sldChg chg="modSp add mod">
        <pc:chgData name="Cecelia Stewart" userId="3b47a757-0f4e-4869-9bac-e26c0fc6de32" providerId="ADAL" clId="{1A5BB4A4-22BB-45F2-8C94-0C283A8F95FA}" dt="2025-10-03T19:44:47.288" v="7872" actId="20577"/>
        <pc:sldMkLst>
          <pc:docMk/>
          <pc:sldMk cId="2697254694" sldId="613"/>
        </pc:sldMkLst>
        <pc:spChg chg="mod">
          <ac:chgData name="Cecelia Stewart" userId="3b47a757-0f4e-4869-9bac-e26c0fc6de32" providerId="ADAL" clId="{1A5BB4A4-22BB-45F2-8C94-0C283A8F95FA}" dt="2025-10-03T19:44:47.288" v="7872" actId="20577"/>
          <ac:spMkLst>
            <pc:docMk/>
            <pc:sldMk cId="2697254694" sldId="613"/>
            <ac:spMk id="5" creationId="{F061133C-C299-EA12-D0E0-BF2BBC529A18}"/>
          </ac:spMkLst>
        </pc:spChg>
      </pc:sldChg>
      <pc:sldChg chg="addSp delSp modSp add mod ord">
        <pc:chgData name="Cecelia Stewart" userId="3b47a757-0f4e-4869-9bac-e26c0fc6de32" providerId="ADAL" clId="{1A5BB4A4-22BB-45F2-8C94-0C283A8F95FA}" dt="2025-10-02T19:53:35.562" v="6370"/>
        <pc:sldMkLst>
          <pc:docMk/>
          <pc:sldMk cId="1463070990" sldId="614"/>
        </pc:sldMkLst>
        <pc:spChg chg="mod">
          <ac:chgData name="Cecelia Stewart" userId="3b47a757-0f4e-4869-9bac-e26c0fc6de32" providerId="ADAL" clId="{1A5BB4A4-22BB-45F2-8C94-0C283A8F95FA}" dt="2025-10-02T19:53:06.143" v="6365" actId="20577"/>
          <ac:spMkLst>
            <pc:docMk/>
            <pc:sldMk cId="1463070990" sldId="614"/>
            <ac:spMk id="2" creationId="{BA7CD274-64A1-A7CA-B55B-47D0DA50862C}"/>
          </ac:spMkLst>
        </pc:spChg>
        <pc:graphicFrameChg chg="add del">
          <ac:chgData name="Cecelia Stewart" userId="3b47a757-0f4e-4869-9bac-e26c0fc6de32" providerId="ADAL" clId="{1A5BB4A4-22BB-45F2-8C94-0C283A8F95FA}" dt="2025-10-02T19:53:26.885" v="6368" actId="478"/>
          <ac:graphicFrameMkLst>
            <pc:docMk/>
            <pc:sldMk cId="1463070990" sldId="614"/>
            <ac:graphicFrameMk id="4" creationId="{1E475668-EA77-E998-8DF1-72560CC22525}"/>
          </ac:graphicFrameMkLst>
        </pc:graphicFrameChg>
      </pc:sldChg>
    </pc:docChg>
  </pc:docChgLst>
  <pc:docChgLst>
    <pc:chgData name="Ali Cyr" userId="S::acyr@marketdecisions.com::792a6406-9082-4efc-bc8b-521e961bba9c" providerId="AD" clId="Web-{187262FC-D752-C987-9BC5-947922B01420}"/>
    <pc:docChg chg="modSld">
      <pc:chgData name="Ali Cyr" userId="S::acyr@marketdecisions.com::792a6406-9082-4efc-bc8b-521e961bba9c" providerId="AD" clId="Web-{187262FC-D752-C987-9BC5-947922B01420}" dt="2025-10-08T12:33:54.655" v="107" actId="20577"/>
      <pc:docMkLst>
        <pc:docMk/>
      </pc:docMkLst>
      <pc:sldChg chg="modSp">
        <pc:chgData name="Ali Cyr" userId="S::acyr@marketdecisions.com::792a6406-9082-4efc-bc8b-521e961bba9c" providerId="AD" clId="Web-{187262FC-D752-C987-9BC5-947922B01420}" dt="2025-10-07T19:37:17.736" v="96" actId="20577"/>
        <pc:sldMkLst>
          <pc:docMk/>
          <pc:sldMk cId="275111747" sldId="567"/>
        </pc:sldMkLst>
        <pc:spChg chg="mod">
          <ac:chgData name="Ali Cyr" userId="S::acyr@marketdecisions.com::792a6406-9082-4efc-bc8b-521e961bba9c" providerId="AD" clId="Web-{187262FC-D752-C987-9BC5-947922B01420}" dt="2025-10-07T19:37:17.736" v="96" actId="20577"/>
          <ac:spMkLst>
            <pc:docMk/>
            <pc:sldMk cId="275111747" sldId="567"/>
            <ac:spMk id="5" creationId="{0A6DB50C-C827-3518-A654-1B0551B75FE6}"/>
          </ac:spMkLst>
        </pc:spChg>
      </pc:sldChg>
      <pc:sldChg chg="modSp">
        <pc:chgData name="Ali Cyr" userId="S::acyr@marketdecisions.com::792a6406-9082-4efc-bc8b-521e961bba9c" providerId="AD" clId="Web-{187262FC-D752-C987-9BC5-947922B01420}" dt="2025-10-08T12:33:54.655" v="107" actId="20577"/>
        <pc:sldMkLst>
          <pc:docMk/>
          <pc:sldMk cId="2697254694" sldId="613"/>
        </pc:sldMkLst>
        <pc:spChg chg="mod">
          <ac:chgData name="Ali Cyr" userId="S::acyr@marketdecisions.com::792a6406-9082-4efc-bc8b-521e961bba9c" providerId="AD" clId="Web-{187262FC-D752-C987-9BC5-947922B01420}" dt="2025-10-08T12:33:54.655" v="107" actId="20577"/>
          <ac:spMkLst>
            <pc:docMk/>
            <pc:sldMk cId="2697254694" sldId="613"/>
            <ac:spMk id="5" creationId="{F061133C-C299-EA12-D0E0-BF2BBC529A18}"/>
          </ac:spMkLst>
        </pc:spChg>
      </pc:sldChg>
    </pc:docChg>
  </pc:docChgLst>
  <pc:docChgLst>
    <pc:chgData name="Ali Cyr" userId="S::acyr@marketdecisions.com::792a6406-9082-4efc-bc8b-521e961bba9c" providerId="AD" clId="Web-{55E648C2-8EBD-97A2-A8DB-977DB3E25C0C}"/>
    <pc:docChg chg="modSld">
      <pc:chgData name="Ali Cyr" userId="S::acyr@marketdecisions.com::792a6406-9082-4efc-bc8b-521e961bba9c" providerId="AD" clId="Web-{55E648C2-8EBD-97A2-A8DB-977DB3E25C0C}" dt="2025-10-08T14:06:15.472" v="12" actId="20577"/>
      <pc:docMkLst>
        <pc:docMk/>
      </pc:docMkLst>
      <pc:sldChg chg="modSp">
        <pc:chgData name="Ali Cyr" userId="S::acyr@marketdecisions.com::792a6406-9082-4efc-bc8b-521e961bba9c" providerId="AD" clId="Web-{55E648C2-8EBD-97A2-A8DB-977DB3E25C0C}" dt="2025-10-08T14:06:15.472" v="12" actId="20577"/>
        <pc:sldMkLst>
          <pc:docMk/>
          <pc:sldMk cId="275111747" sldId="567"/>
        </pc:sldMkLst>
        <pc:spChg chg="mod">
          <ac:chgData name="Ali Cyr" userId="S::acyr@marketdecisions.com::792a6406-9082-4efc-bc8b-521e961bba9c" providerId="AD" clId="Web-{55E648C2-8EBD-97A2-A8DB-977DB3E25C0C}" dt="2025-10-08T14:06:15.472" v="12" actId="20577"/>
          <ac:spMkLst>
            <pc:docMk/>
            <pc:sldMk cId="275111747" sldId="567"/>
            <ac:spMk id="5" creationId="{0A6DB50C-C827-3518-A654-1B0551B75FE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EF8918-7159-4198-B888-4A106FC61E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FBF45A4-2DD7-4881-8E5C-F4361EDCD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6008B9-7F29-44C1-A2E9-7EDB8A4810BF}" type="datetimeFigureOut">
              <a:rPr lang="en-US" smtClean="0"/>
              <a:t>10/8/2025</a:t>
            </a:fld>
            <a:endParaRPr lang="en-US"/>
          </a:p>
        </p:txBody>
      </p:sp>
      <p:sp>
        <p:nvSpPr>
          <p:cNvPr id="4" name="Footer Placeholder 3">
            <a:extLst>
              <a:ext uri="{FF2B5EF4-FFF2-40B4-BE49-F238E27FC236}">
                <a16:creationId xmlns:a16="http://schemas.microsoft.com/office/drawing/2014/main" id="{CC7F03A0-0F51-484B-A6A8-53E07E494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1932CD-3079-4ED8-BC0A-C5AC07233E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4A0A9A-C593-4E66-B2B7-AD61889C8878}" type="slidenum">
              <a:rPr lang="en-US" smtClean="0"/>
              <a:t>‹#›</a:t>
            </a:fld>
            <a:endParaRPr lang="en-US"/>
          </a:p>
        </p:txBody>
      </p:sp>
    </p:spTree>
    <p:extLst>
      <p:ext uri="{BB962C8B-B14F-4D97-AF65-F5344CB8AC3E}">
        <p14:creationId xmlns:p14="http://schemas.microsoft.com/office/powerpoint/2010/main" val="380115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43F08-E74A-4E24-808C-CD7F97F30242}" type="datetimeFigureOut">
              <a:rPr lang="en-US" smtClean="0"/>
              <a:t>10/8/2025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69B0D-DCCF-49E0-9D88-8771999ED28C}" type="slidenum">
              <a:rPr lang="en-US" smtClean="0"/>
              <a:t>‹#›</a:t>
            </a:fld>
            <a:endParaRPr lang="en-US"/>
          </a:p>
        </p:txBody>
      </p:sp>
    </p:spTree>
    <p:extLst>
      <p:ext uri="{BB962C8B-B14F-4D97-AF65-F5344CB8AC3E}">
        <p14:creationId xmlns:p14="http://schemas.microsoft.com/office/powerpoint/2010/main" val="134950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DR Sid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7FEA81-8615-4076-A64E-69B8A3F7FC56}"/>
              </a:ext>
            </a:extLst>
          </p:cNvPr>
          <p:cNvSpPr/>
          <p:nvPr userDrawn="1"/>
        </p:nvSpPr>
        <p:spPr>
          <a:xfrm>
            <a:off x="6858000" y="0"/>
            <a:ext cx="228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endParaRPr lang="en-US" sz="1400">
              <a:solidFill>
                <a:schemeClr val="bg1">
                  <a:lumMod val="95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BD9DFEB9-DCD9-4B34-9E6B-F2F812269EF5}"/>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Placeholder 11">
            <a:extLst>
              <a:ext uri="{FF2B5EF4-FFF2-40B4-BE49-F238E27FC236}">
                <a16:creationId xmlns:a16="http://schemas.microsoft.com/office/drawing/2014/main" id="{DF6BA21A-B09E-36EA-FF03-BD0E8EE6D26A}"/>
              </a:ext>
            </a:extLst>
          </p:cNvPr>
          <p:cNvSpPr>
            <a:spLocks noGrp="1"/>
          </p:cNvSpPr>
          <p:nvPr>
            <p:ph type="body" sz="quarter" idx="12"/>
          </p:nvPr>
        </p:nvSpPr>
        <p:spPr>
          <a:xfrm>
            <a:off x="457200" y="822960"/>
            <a:ext cx="6126480" cy="609600"/>
          </a:xfrm>
          <a:prstGeom prst="rect">
            <a:avLst/>
          </a:prstGeom>
        </p:spPr>
        <p:txBody>
          <a:bodyPr>
            <a:normAutofit/>
          </a:bodyPr>
          <a:lstStyle>
            <a:lvl1pPr marL="0" indent="0" algn="l">
              <a:spcBef>
                <a:spcPts val="600"/>
              </a:spcBef>
              <a:buNone/>
              <a:defRPr sz="1400" b="0" i="0">
                <a:solidFill>
                  <a:schemeClr val="accent3"/>
                </a:solidFill>
                <a:latin typeface="Urbane Demi Bold" panose="00000700000000000000" pitchFamily="2" charset="0"/>
                <a:cs typeface="Arial" panose="020B0604020202020204" pitchFamily="34" charset="0"/>
              </a:defRPr>
            </a:lvl1pPr>
            <a:lvl2pPr>
              <a:defRPr sz="3200"/>
            </a:lvl2pPr>
            <a:lvl3pPr>
              <a:defRPr sz="3200"/>
            </a:lvl3pPr>
            <a:lvl4pPr>
              <a:defRPr sz="3200"/>
            </a:lvl4pPr>
            <a:lvl5pPr>
              <a:defRPr sz="3200"/>
            </a:lvl5pPr>
          </a:lstStyle>
          <a:p>
            <a:pPr lvl="0"/>
            <a:r>
              <a:rPr lang="en-US"/>
              <a:t>Click to edit Master text styles</a:t>
            </a:r>
          </a:p>
        </p:txBody>
      </p:sp>
      <p:sp>
        <p:nvSpPr>
          <p:cNvPr id="16" name="Rectangle 15">
            <a:extLst>
              <a:ext uri="{FF2B5EF4-FFF2-40B4-BE49-F238E27FC236}">
                <a16:creationId xmlns:a16="http://schemas.microsoft.com/office/drawing/2014/main" id="{73108D8A-D920-BB54-35C5-55EA8E91EB26}"/>
              </a:ext>
            </a:extLst>
          </p:cNvPr>
          <p:cNvSpPr/>
          <p:nvPr userDrawn="1"/>
        </p:nvSpPr>
        <p:spPr>
          <a:xfrm>
            <a:off x="0" y="439947"/>
            <a:ext cx="457200" cy="91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5852632F-E56E-BB70-2AD9-261198DFFC9E}"/>
              </a:ext>
            </a:extLst>
          </p:cNvPr>
          <p:cNvSpPr>
            <a:spLocks noGrp="1"/>
          </p:cNvSpPr>
          <p:nvPr>
            <p:ph type="title"/>
          </p:nvPr>
        </p:nvSpPr>
        <p:spPr>
          <a:xfrm>
            <a:off x="457200" y="265694"/>
            <a:ext cx="6126480" cy="440108"/>
          </a:xfrm>
        </p:spPr>
        <p:txBody>
          <a:bodyPr anchor="b">
            <a:normAutofit/>
          </a:bodyPr>
          <a:lstStyle>
            <a:lvl1pPr>
              <a:defRPr sz="2000" b="0">
                <a:solidFill>
                  <a:schemeClr val="accent1"/>
                </a:solidFill>
                <a:latin typeface="Urbane Bold" panose="00000800000000000000"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3747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pic>
        <p:nvPicPr>
          <p:cNvPr id="6" name="Picture 5" descr="A bridge over water with cars&#10;&#10;Description automatically generated">
            <a:extLst>
              <a:ext uri="{FF2B5EF4-FFF2-40B4-BE49-F238E27FC236}">
                <a16:creationId xmlns:a16="http://schemas.microsoft.com/office/drawing/2014/main" id="{5E7F2C45-E8E7-ACA2-6D4D-5BDDC4B436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1"/>
            <a:ext cx="9144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sz="4000">
                <a:solidFill>
                  <a:schemeClr val="bg1"/>
                </a:solidFill>
                <a:latin typeface="Urbane Demi Bold" panose="00000700000000000000" pitchFamily="2" charset="0"/>
              </a:defRPr>
            </a:lvl1pPr>
          </a:lstStyle>
          <a:p>
            <a:pPr lvl="0"/>
            <a:r>
              <a:rPr lang="en-US"/>
              <a:t>Section Header</a:t>
            </a:r>
          </a:p>
        </p:txBody>
      </p:sp>
    </p:spTree>
    <p:extLst>
      <p:ext uri="{BB962C8B-B14F-4D97-AF65-F5344CB8AC3E}">
        <p14:creationId xmlns:p14="http://schemas.microsoft.com/office/powerpoint/2010/main" val="165964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4" descr="A road with trees in the background&#10;&#10;Description automatically generated">
            <a:extLst>
              <a:ext uri="{FF2B5EF4-FFF2-40B4-BE49-F238E27FC236}">
                <a16:creationId xmlns:a16="http://schemas.microsoft.com/office/drawing/2014/main" id="{5C92A1FC-0E99-F34C-1726-54FCC53F3A2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Urbane Demi Bold" panose="00000700000000000000" pitchFamily="2" charset="0"/>
            </a:endParaRPr>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sz="4000">
                <a:solidFill>
                  <a:schemeClr val="bg1"/>
                </a:solidFill>
                <a:latin typeface="Urbane Demi Bold" panose="00000700000000000000" pitchFamily="2" charset="0"/>
              </a:defRPr>
            </a:lvl1pPr>
          </a:lstStyle>
          <a:p>
            <a:pPr lvl="0"/>
            <a:r>
              <a:rPr lang="en-US"/>
              <a:t>Section Header</a:t>
            </a:r>
          </a:p>
        </p:txBody>
      </p:sp>
    </p:spTree>
    <p:extLst>
      <p:ext uri="{BB962C8B-B14F-4D97-AF65-F5344CB8AC3E}">
        <p14:creationId xmlns:p14="http://schemas.microsoft.com/office/powerpoint/2010/main" val="100673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descr="A city with many roads and buildings&#10;&#10;Description automatically generated">
            <a:extLst>
              <a:ext uri="{FF2B5EF4-FFF2-40B4-BE49-F238E27FC236}">
                <a16:creationId xmlns:a16="http://schemas.microsoft.com/office/drawing/2014/main" id="{BA2207BD-2959-8036-2DB6-F5F1A13CF44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Urbane Demi Bold" panose="00000700000000000000" pitchFamily="2" charset="0"/>
            </a:endParaRPr>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sz="4000">
                <a:solidFill>
                  <a:schemeClr val="bg1"/>
                </a:solidFill>
                <a:latin typeface="Urbane Demi Bold" panose="00000700000000000000" pitchFamily="2" charset="0"/>
              </a:defRPr>
            </a:lvl1pPr>
          </a:lstStyle>
          <a:p>
            <a:pPr lvl="0"/>
            <a:r>
              <a:rPr lang="en-US"/>
              <a:t>Section Header</a:t>
            </a:r>
          </a:p>
        </p:txBody>
      </p:sp>
    </p:spTree>
    <p:extLst>
      <p:ext uri="{BB962C8B-B14F-4D97-AF65-F5344CB8AC3E}">
        <p14:creationId xmlns:p14="http://schemas.microsoft.com/office/powerpoint/2010/main" val="3410994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descr="A road with trees and mountains in the background&#10;&#10;Description automatically generated">
            <a:extLst>
              <a:ext uri="{FF2B5EF4-FFF2-40B4-BE49-F238E27FC236}">
                <a16:creationId xmlns:a16="http://schemas.microsoft.com/office/drawing/2014/main" id="{7EEE7FAE-2E89-B59C-0DB6-C435F838703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Urbane Demi Bold" panose="00000700000000000000" pitchFamily="2" charset="0"/>
            </a:endParaRPr>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sz="4000">
                <a:solidFill>
                  <a:schemeClr val="bg1"/>
                </a:solidFill>
                <a:latin typeface="Urbane Demi Bold" panose="00000700000000000000" pitchFamily="2" charset="0"/>
              </a:defRPr>
            </a:lvl1pPr>
          </a:lstStyle>
          <a:p>
            <a:pPr lvl="0"/>
            <a:r>
              <a:rPr lang="en-US"/>
              <a:t>Section Header</a:t>
            </a:r>
          </a:p>
        </p:txBody>
      </p:sp>
    </p:spTree>
    <p:extLst>
      <p:ext uri="{BB962C8B-B14F-4D97-AF65-F5344CB8AC3E}">
        <p14:creationId xmlns:p14="http://schemas.microsoft.com/office/powerpoint/2010/main" val="274112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DR S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A00A02-61A0-3702-A7DB-54EB0B1F7427}"/>
              </a:ext>
            </a:extLst>
          </p:cNvPr>
          <p:cNvSpPr/>
          <p:nvPr userDrawn="1"/>
        </p:nvSpPr>
        <p:spPr>
          <a:xfrm>
            <a:off x="6858000" y="0"/>
            <a:ext cx="228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endParaRPr lang="en-US" sz="1400">
              <a:solidFill>
                <a:schemeClr val="bg1">
                  <a:lumMod val="9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ECA5BEE-2147-4E24-A52B-0764A57C2567}"/>
              </a:ext>
            </a:extLst>
          </p:cNvPr>
          <p:cNvSpPr/>
          <p:nvPr userDrawn="1"/>
        </p:nvSpPr>
        <p:spPr>
          <a:xfrm>
            <a:off x="6856403" y="794236"/>
            <a:ext cx="2286000" cy="360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r>
              <a:rPr lang="en-US" sz="1600" b="0" u="sng">
                <a:solidFill>
                  <a:schemeClr val="bg1">
                    <a:lumMod val="95000"/>
                  </a:schemeClr>
                </a:solidFill>
                <a:latin typeface="Proxima Nova Cn Rg" panose="02000506030000020004" pitchFamily="50" charset="0"/>
                <a:cs typeface="Arial" panose="020B0604020202020204" pitchFamily="34" charset="0"/>
              </a:rPr>
              <a:t>Summary</a:t>
            </a:r>
          </a:p>
          <a:p>
            <a:endParaRPr lang="en-US" sz="1600" b="0" u="sng">
              <a:solidFill>
                <a:schemeClr val="bg1">
                  <a:lumMod val="95000"/>
                </a:schemeClr>
              </a:solidFill>
              <a:latin typeface="Proxima Nova Cn Rg" panose="02000506030000020004" pitchFamily="50" charset="0"/>
              <a:cs typeface="Arial" panose="020B0604020202020204" pitchFamily="34" charset="0"/>
            </a:endParaRPr>
          </a:p>
        </p:txBody>
      </p:sp>
      <p:sp>
        <p:nvSpPr>
          <p:cNvPr id="3" name="Text Placeholder 2">
            <a:extLst>
              <a:ext uri="{FF2B5EF4-FFF2-40B4-BE49-F238E27FC236}">
                <a16:creationId xmlns:a16="http://schemas.microsoft.com/office/drawing/2014/main" id="{370C54F4-DDBB-4B1A-A125-A4809606A24B}"/>
              </a:ext>
            </a:extLst>
          </p:cNvPr>
          <p:cNvSpPr>
            <a:spLocks noGrp="1"/>
          </p:cNvSpPr>
          <p:nvPr>
            <p:ph type="body" sz="quarter" idx="13"/>
          </p:nvPr>
        </p:nvSpPr>
        <p:spPr>
          <a:xfrm>
            <a:off x="6856403" y="1154394"/>
            <a:ext cx="2286000" cy="5174242"/>
          </a:xfrm>
        </p:spPr>
        <p:txBody>
          <a:bodyPr lIns="137160" rIns="137160">
            <a:normAutofit/>
          </a:bodyPr>
          <a:lstStyle>
            <a:lvl1pPr marL="0" indent="0">
              <a:buNone/>
              <a:defRPr sz="1600">
                <a:solidFill>
                  <a:schemeClr val="bg1"/>
                </a:solidFill>
                <a:latin typeface="Proxima Nova Cn Rg" panose="02000506030000020004" pitchFamily="50" charset="0"/>
                <a:cs typeface="Arial" panose="020B0604020202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BD9DFEB9-DCD9-4B34-9E6B-F2F812269EF5}"/>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Placeholder 11">
            <a:extLst>
              <a:ext uri="{FF2B5EF4-FFF2-40B4-BE49-F238E27FC236}">
                <a16:creationId xmlns:a16="http://schemas.microsoft.com/office/drawing/2014/main" id="{DF6BA21A-B09E-36EA-FF03-BD0E8EE6D26A}"/>
              </a:ext>
            </a:extLst>
          </p:cNvPr>
          <p:cNvSpPr>
            <a:spLocks noGrp="1"/>
          </p:cNvSpPr>
          <p:nvPr>
            <p:ph type="body" sz="quarter" idx="12"/>
          </p:nvPr>
        </p:nvSpPr>
        <p:spPr>
          <a:xfrm>
            <a:off x="457200" y="822960"/>
            <a:ext cx="6126480" cy="609600"/>
          </a:xfrm>
          <a:prstGeom prst="rect">
            <a:avLst/>
          </a:prstGeom>
        </p:spPr>
        <p:txBody>
          <a:bodyPr>
            <a:normAutofit/>
          </a:bodyPr>
          <a:lstStyle>
            <a:lvl1pPr marL="0" indent="0" algn="l">
              <a:spcBef>
                <a:spcPts val="600"/>
              </a:spcBef>
              <a:buNone/>
              <a:defRPr sz="1400" b="0" i="0">
                <a:solidFill>
                  <a:schemeClr val="accent3"/>
                </a:solidFill>
                <a:latin typeface="Urbane Demi Bold" panose="00000700000000000000" pitchFamily="2" charset="0"/>
                <a:cs typeface="Arial" panose="020B0604020202020204" pitchFamily="34" charset="0"/>
              </a:defRPr>
            </a:lvl1pPr>
            <a:lvl2pPr>
              <a:defRPr sz="3200"/>
            </a:lvl2pPr>
            <a:lvl3pPr>
              <a:defRPr sz="3200"/>
            </a:lvl3pPr>
            <a:lvl4pPr>
              <a:defRPr sz="3200"/>
            </a:lvl4pPr>
            <a:lvl5pPr>
              <a:defRPr sz="3200"/>
            </a:lvl5pPr>
          </a:lstStyle>
          <a:p>
            <a:pPr lvl="0"/>
            <a:r>
              <a:rPr lang="en-US"/>
              <a:t>Click to edit Master text styles</a:t>
            </a:r>
          </a:p>
        </p:txBody>
      </p:sp>
      <p:sp>
        <p:nvSpPr>
          <p:cNvPr id="16" name="Rectangle 15">
            <a:extLst>
              <a:ext uri="{FF2B5EF4-FFF2-40B4-BE49-F238E27FC236}">
                <a16:creationId xmlns:a16="http://schemas.microsoft.com/office/drawing/2014/main" id="{73108D8A-D920-BB54-35C5-55EA8E91EB26}"/>
              </a:ext>
            </a:extLst>
          </p:cNvPr>
          <p:cNvSpPr/>
          <p:nvPr userDrawn="1"/>
        </p:nvSpPr>
        <p:spPr>
          <a:xfrm>
            <a:off x="0" y="439947"/>
            <a:ext cx="457200" cy="91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5852632F-E56E-BB70-2AD9-261198DFFC9E}"/>
              </a:ext>
            </a:extLst>
          </p:cNvPr>
          <p:cNvSpPr>
            <a:spLocks noGrp="1"/>
          </p:cNvSpPr>
          <p:nvPr>
            <p:ph type="title"/>
          </p:nvPr>
        </p:nvSpPr>
        <p:spPr>
          <a:xfrm>
            <a:off x="457200" y="265694"/>
            <a:ext cx="6126480" cy="440108"/>
          </a:xfrm>
        </p:spPr>
        <p:txBody>
          <a:bodyPr anchor="b">
            <a:normAutofit/>
          </a:bodyPr>
          <a:lstStyle>
            <a:lvl1pPr>
              <a:defRPr sz="2000" b="0">
                <a:solidFill>
                  <a:schemeClr val="accent1"/>
                </a:solidFill>
                <a:latin typeface="Urbane Bold" panose="00000800000000000000"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2385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DR Side 3">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D9DFEB9-DCD9-4B34-9E6B-F2F812269EF5}"/>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Placeholder 11">
            <a:extLst>
              <a:ext uri="{FF2B5EF4-FFF2-40B4-BE49-F238E27FC236}">
                <a16:creationId xmlns:a16="http://schemas.microsoft.com/office/drawing/2014/main" id="{DF6BA21A-B09E-36EA-FF03-BD0E8EE6D26A}"/>
              </a:ext>
            </a:extLst>
          </p:cNvPr>
          <p:cNvSpPr>
            <a:spLocks noGrp="1"/>
          </p:cNvSpPr>
          <p:nvPr>
            <p:ph type="body" sz="quarter" idx="12"/>
          </p:nvPr>
        </p:nvSpPr>
        <p:spPr>
          <a:xfrm>
            <a:off x="457200" y="822960"/>
            <a:ext cx="6126480" cy="609600"/>
          </a:xfrm>
          <a:prstGeom prst="rect">
            <a:avLst/>
          </a:prstGeom>
        </p:spPr>
        <p:txBody>
          <a:bodyPr>
            <a:normAutofit/>
          </a:bodyPr>
          <a:lstStyle>
            <a:lvl1pPr marL="0" indent="0" algn="l">
              <a:spcBef>
                <a:spcPts val="600"/>
              </a:spcBef>
              <a:buNone/>
              <a:defRPr sz="1400" b="0" i="0">
                <a:solidFill>
                  <a:schemeClr val="accent3"/>
                </a:solidFill>
                <a:latin typeface="Urbane Demi Bold" panose="00000700000000000000" pitchFamily="2" charset="0"/>
                <a:cs typeface="Arial" panose="020B0604020202020204" pitchFamily="34" charset="0"/>
              </a:defRPr>
            </a:lvl1pPr>
            <a:lvl2pPr>
              <a:defRPr sz="3200"/>
            </a:lvl2pPr>
            <a:lvl3pPr>
              <a:defRPr sz="3200"/>
            </a:lvl3pPr>
            <a:lvl4pPr>
              <a:defRPr sz="3200"/>
            </a:lvl4pPr>
            <a:lvl5pPr>
              <a:defRPr sz="3200"/>
            </a:lvl5pPr>
          </a:lstStyle>
          <a:p>
            <a:pPr lvl="0"/>
            <a:r>
              <a:rPr lang="en-US"/>
              <a:t>Click to edit Master text styles</a:t>
            </a:r>
          </a:p>
        </p:txBody>
      </p:sp>
      <p:sp>
        <p:nvSpPr>
          <p:cNvPr id="16" name="Rectangle 15">
            <a:extLst>
              <a:ext uri="{FF2B5EF4-FFF2-40B4-BE49-F238E27FC236}">
                <a16:creationId xmlns:a16="http://schemas.microsoft.com/office/drawing/2014/main" id="{73108D8A-D920-BB54-35C5-55EA8E91EB26}"/>
              </a:ext>
            </a:extLst>
          </p:cNvPr>
          <p:cNvSpPr/>
          <p:nvPr userDrawn="1"/>
        </p:nvSpPr>
        <p:spPr>
          <a:xfrm>
            <a:off x="0" y="439947"/>
            <a:ext cx="457200" cy="91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5852632F-E56E-BB70-2AD9-261198DFFC9E}"/>
              </a:ext>
            </a:extLst>
          </p:cNvPr>
          <p:cNvSpPr>
            <a:spLocks noGrp="1"/>
          </p:cNvSpPr>
          <p:nvPr>
            <p:ph type="title"/>
          </p:nvPr>
        </p:nvSpPr>
        <p:spPr>
          <a:xfrm>
            <a:off x="457200" y="265694"/>
            <a:ext cx="6126480" cy="440108"/>
          </a:xfrm>
        </p:spPr>
        <p:txBody>
          <a:bodyPr anchor="b">
            <a:normAutofit/>
          </a:bodyPr>
          <a:lstStyle>
            <a:lvl1pPr>
              <a:defRPr sz="2000" b="0">
                <a:solidFill>
                  <a:schemeClr val="accent1"/>
                </a:solidFill>
                <a:latin typeface="Urbane Bold" panose="00000800000000000000"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99309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MD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68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cknowledgment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D80494-4FCF-41CD-8685-CC5F51ABCB13}"/>
              </a:ext>
            </a:extLst>
          </p:cNvPr>
          <p:cNvSpPr>
            <a:spLocks noGrp="1"/>
          </p:cNvSpPr>
          <p:nvPr>
            <p:ph type="title" hasCustomPrompt="1"/>
          </p:nvPr>
        </p:nvSpPr>
        <p:spPr>
          <a:xfrm>
            <a:off x="457199" y="365760"/>
            <a:ext cx="8242419" cy="440108"/>
          </a:xfrm>
        </p:spPr>
        <p:txBody>
          <a:bodyPr anchor="b">
            <a:normAutofit/>
          </a:bodyPr>
          <a:lstStyle>
            <a:lvl1pPr algn="ctr">
              <a:defRPr sz="2400" b="0">
                <a:solidFill>
                  <a:schemeClr val="accent1"/>
                </a:solidFill>
                <a:latin typeface="Urbane Demi Bold" panose="00000700000000000000" pitchFamily="2" charset="0"/>
                <a:cs typeface="Arial" panose="020B0604020202020204" pitchFamily="34" charset="0"/>
              </a:defRPr>
            </a:lvl1pPr>
          </a:lstStyle>
          <a:p>
            <a:r>
              <a:rPr lang="en-US"/>
              <a:t>Acknowledgements</a:t>
            </a:r>
          </a:p>
        </p:txBody>
      </p:sp>
      <p:sp>
        <p:nvSpPr>
          <p:cNvPr id="3" name="Rectangle 2">
            <a:extLst>
              <a:ext uri="{FF2B5EF4-FFF2-40B4-BE49-F238E27FC236}">
                <a16:creationId xmlns:a16="http://schemas.microsoft.com/office/drawing/2014/main" id="{13B0F9B3-A896-41CE-8CB5-8F4517CBB89C}"/>
              </a:ext>
            </a:extLst>
          </p:cNvPr>
          <p:cNvSpPr/>
          <p:nvPr userDrawn="1"/>
        </p:nvSpPr>
        <p:spPr>
          <a:xfrm>
            <a:off x="0" y="6212792"/>
            <a:ext cx="9144000" cy="63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301DFF68-2879-4142-84C6-DEE76331A6CF}"/>
              </a:ext>
            </a:extLst>
          </p:cNvPr>
          <p:cNvSpPr>
            <a:spLocks noGrp="1"/>
          </p:cNvSpPr>
          <p:nvPr>
            <p:ph type="pic" sz="quarter" idx="10" hasCustomPrompt="1"/>
          </p:nvPr>
        </p:nvSpPr>
        <p:spPr>
          <a:xfrm>
            <a:off x="3460750" y="2921831"/>
            <a:ext cx="2222500" cy="1717675"/>
          </a:xfrm>
        </p:spPr>
        <p:txBody>
          <a:bodyPr/>
          <a:lstStyle>
            <a:lvl1pPr>
              <a:defRPr/>
            </a:lvl1pPr>
          </a:lstStyle>
          <a:p>
            <a:r>
              <a:rPr lang="en-US"/>
              <a:t>Logo</a:t>
            </a:r>
          </a:p>
        </p:txBody>
      </p:sp>
      <p:sp>
        <p:nvSpPr>
          <p:cNvPr id="9" name="Text Placeholder 8">
            <a:extLst>
              <a:ext uri="{FF2B5EF4-FFF2-40B4-BE49-F238E27FC236}">
                <a16:creationId xmlns:a16="http://schemas.microsoft.com/office/drawing/2014/main" id="{0CFB1485-F745-4365-9056-41B0C872794B}"/>
              </a:ext>
            </a:extLst>
          </p:cNvPr>
          <p:cNvSpPr>
            <a:spLocks noGrp="1"/>
          </p:cNvSpPr>
          <p:nvPr>
            <p:ph type="body" sz="quarter" idx="11" hasCustomPrompt="1"/>
          </p:nvPr>
        </p:nvSpPr>
        <p:spPr>
          <a:xfrm>
            <a:off x="949325" y="1224089"/>
            <a:ext cx="7288821" cy="1384300"/>
          </a:xfrm>
        </p:spPr>
        <p:txBody>
          <a:bodyPr anchor="ctr">
            <a:normAutofit/>
          </a:bodyPr>
          <a:lstStyle>
            <a:lvl1pPr marL="0" indent="0" algn="ctr">
              <a:buNone/>
              <a:defRPr sz="1600">
                <a:solidFill>
                  <a:schemeClr val="accent1"/>
                </a:solidFill>
              </a:defRPr>
            </a:lvl1pPr>
          </a:lstStyle>
          <a:p>
            <a:pPr lvl="0"/>
            <a:r>
              <a:rPr lang="en-US"/>
              <a:t>Client description</a:t>
            </a:r>
          </a:p>
        </p:txBody>
      </p:sp>
      <p:pic>
        <p:nvPicPr>
          <p:cNvPr id="5" name="Picture 4">
            <a:extLst>
              <a:ext uri="{FF2B5EF4-FFF2-40B4-BE49-F238E27FC236}">
                <a16:creationId xmlns:a16="http://schemas.microsoft.com/office/drawing/2014/main" id="{3BFD4848-DDCA-44CF-8BA9-28AEEF84E04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57600" y="5282523"/>
            <a:ext cx="1828800" cy="538922"/>
          </a:xfrm>
          <a:prstGeom prst="rect">
            <a:avLst/>
          </a:prstGeom>
        </p:spPr>
      </p:pic>
      <p:sp>
        <p:nvSpPr>
          <p:cNvPr id="2" name="Rectangle 1">
            <a:extLst>
              <a:ext uri="{FF2B5EF4-FFF2-40B4-BE49-F238E27FC236}">
                <a16:creationId xmlns:a16="http://schemas.microsoft.com/office/drawing/2014/main" id="{78DFC75D-136B-49A2-82AD-3C4D49F145C1}"/>
              </a:ext>
            </a:extLst>
          </p:cNvPr>
          <p:cNvSpPr/>
          <p:nvPr userDrawn="1"/>
        </p:nvSpPr>
        <p:spPr>
          <a:xfrm>
            <a:off x="1918531" y="5969020"/>
            <a:ext cx="5306938" cy="338554"/>
          </a:xfrm>
          <a:prstGeom prst="rect">
            <a:avLst/>
          </a:prstGeom>
        </p:spPr>
        <p:txBody>
          <a:bodyPr wrap="square">
            <a:spAutoFit/>
          </a:bodyPr>
          <a:lstStyle/>
          <a:p>
            <a:pPr algn="ctr"/>
            <a:r>
              <a:rPr lang="en-US" sz="1600" b="0">
                <a:solidFill>
                  <a:schemeClr val="accent1"/>
                </a:solidFill>
                <a:latin typeface="Proxima Nova Cn Rg" panose="02000506030000020004" charset="0"/>
                <a:cs typeface="Arial" panose="020B0604020202020204" pitchFamily="34" charset="0"/>
              </a:rPr>
              <a:t>The report was prepared by the research team at MDR</a:t>
            </a:r>
          </a:p>
        </p:txBody>
      </p:sp>
    </p:spTree>
    <p:extLst>
      <p:ext uri="{BB962C8B-B14F-4D97-AF65-F5344CB8AC3E}">
        <p14:creationId xmlns:p14="http://schemas.microsoft.com/office/powerpoint/2010/main" val="285498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3">
    <p:spTree>
      <p:nvGrpSpPr>
        <p:cNvPr id="1" name=""/>
        <p:cNvGrpSpPr/>
        <p:nvPr/>
      </p:nvGrpSpPr>
      <p:grpSpPr>
        <a:xfrm>
          <a:off x="0" y="0"/>
          <a:ext cx="0" cy="0"/>
          <a:chOff x="0" y="0"/>
          <a:chExt cx="0" cy="0"/>
        </a:xfrm>
      </p:grpSpPr>
      <p:pic>
        <p:nvPicPr>
          <p:cNvPr id="5" name="Picture 4" descr="A long shot of a road&#10;&#10;Description automatically generated">
            <a:extLst>
              <a:ext uri="{FF2B5EF4-FFF2-40B4-BE49-F238E27FC236}">
                <a16:creationId xmlns:a16="http://schemas.microsoft.com/office/drawing/2014/main" id="{3FEB8DC6-8E85-6BE6-839E-5E157A1D699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sz="4000">
                <a:solidFill>
                  <a:schemeClr val="bg1"/>
                </a:solidFill>
                <a:latin typeface="Urbane Demi Bold" panose="00000700000000000000" pitchFamily="2" charset="0"/>
              </a:defRPr>
            </a:lvl1pPr>
          </a:lstStyle>
          <a:p>
            <a:pPr lvl="0"/>
            <a:r>
              <a:rPr lang="en-US"/>
              <a:t>Section Header</a:t>
            </a:r>
          </a:p>
        </p:txBody>
      </p:sp>
    </p:spTree>
    <p:extLst>
      <p:ext uri="{BB962C8B-B14F-4D97-AF65-F5344CB8AC3E}">
        <p14:creationId xmlns:p14="http://schemas.microsoft.com/office/powerpoint/2010/main" val="393026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ouble_Column_Background">
    <p:spTree>
      <p:nvGrpSpPr>
        <p:cNvPr id="1" name=""/>
        <p:cNvGrpSpPr/>
        <p:nvPr/>
      </p:nvGrpSpPr>
      <p:grpSpPr>
        <a:xfrm>
          <a:off x="0" y="0"/>
          <a:ext cx="0" cy="0"/>
          <a:chOff x="0" y="0"/>
          <a:chExt cx="0" cy="0"/>
        </a:xfrm>
      </p:grpSpPr>
      <p:pic>
        <p:nvPicPr>
          <p:cNvPr id="2" name="Picture 1" descr="A group of people in front of a window&#10;&#10;Description automatically generated">
            <a:extLst>
              <a:ext uri="{FF2B5EF4-FFF2-40B4-BE49-F238E27FC236}">
                <a16:creationId xmlns:a16="http://schemas.microsoft.com/office/drawing/2014/main" id="{3342EE69-B31F-4024-AAB6-FF12CE80DF3C}"/>
              </a:ext>
            </a:extLst>
          </p:cNvPr>
          <p:cNvPicPr>
            <a:picLocks noChangeAspect="1"/>
          </p:cNvPicPr>
          <p:nvPr userDrawn="1"/>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3644969" y="0"/>
            <a:ext cx="5499032" cy="6858000"/>
          </a:xfrm>
          <a:prstGeom prst="rect">
            <a:avLst/>
          </a:prstGeom>
        </p:spPr>
      </p:pic>
      <p:sp>
        <p:nvSpPr>
          <p:cNvPr id="6" name="Rectangle 5">
            <a:extLst>
              <a:ext uri="{FF2B5EF4-FFF2-40B4-BE49-F238E27FC236}">
                <a16:creationId xmlns:a16="http://schemas.microsoft.com/office/drawing/2014/main" id="{E7A3FFA2-3EAB-4134-8B7C-273C69E74B37}"/>
              </a:ext>
            </a:extLst>
          </p:cNvPr>
          <p:cNvSpPr/>
          <p:nvPr userDrawn="1"/>
        </p:nvSpPr>
        <p:spPr>
          <a:xfrm>
            <a:off x="0" y="0"/>
            <a:ext cx="9144000" cy="6858000"/>
          </a:xfrm>
          <a:prstGeom prst="rect">
            <a:avLst/>
          </a:prstGeom>
          <a:gradFill flip="none" rotWithShape="1">
            <a:gsLst>
              <a:gs pos="0">
                <a:schemeClr val="bg1"/>
              </a:gs>
              <a:gs pos="75000">
                <a:schemeClr val="bg1"/>
              </a:gs>
              <a:gs pos="100000">
                <a:schemeClr val="bg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80D09B4-DC32-4989-8CD7-E8ECE1EF2653}"/>
              </a:ext>
            </a:extLst>
          </p:cNvPr>
          <p:cNvSpPr>
            <a:spLocks noGrp="1"/>
          </p:cNvSpPr>
          <p:nvPr>
            <p:ph type="body" sz="quarter" idx="10"/>
          </p:nvPr>
        </p:nvSpPr>
        <p:spPr>
          <a:xfrm>
            <a:off x="457200" y="914400"/>
            <a:ext cx="8195165" cy="5033414"/>
          </a:xfrm>
        </p:spPr>
        <p:txBody>
          <a:bodyPr numCol="2" spcCol="182880"/>
          <a:lstStyle>
            <a:lvl1pPr>
              <a:defRPr sz="2000">
                <a:solidFill>
                  <a:schemeClr val="tx1">
                    <a:lumMod val="85000"/>
                    <a:lumOff val="15000"/>
                  </a:schemeClr>
                </a:solidFill>
              </a:defRPr>
            </a:lvl1pPr>
            <a:lvl2pPr>
              <a:defRPr sz="1800">
                <a:solidFill>
                  <a:schemeClr val="tx1">
                    <a:lumMod val="85000"/>
                    <a:lumOff val="15000"/>
                  </a:schemeClr>
                </a:solidFill>
              </a:defRPr>
            </a:lvl2pPr>
            <a:lvl3pPr>
              <a:defRPr sz="16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F9B36DF-D79E-4668-AB67-9F3D41421814}"/>
              </a:ext>
            </a:extLst>
          </p:cNvPr>
          <p:cNvCxnSpPr>
            <a:cxnSpLocks/>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itle 1">
            <a:extLst>
              <a:ext uri="{FF2B5EF4-FFF2-40B4-BE49-F238E27FC236}">
                <a16:creationId xmlns:a16="http://schemas.microsoft.com/office/drawing/2014/main" id="{7DAE133A-DFEB-6B9A-394E-DB81927A8430}"/>
              </a:ext>
            </a:extLst>
          </p:cNvPr>
          <p:cNvSpPr>
            <a:spLocks noGrp="1"/>
          </p:cNvSpPr>
          <p:nvPr>
            <p:ph type="title"/>
          </p:nvPr>
        </p:nvSpPr>
        <p:spPr>
          <a:xfrm>
            <a:off x="457200" y="274320"/>
            <a:ext cx="5858142" cy="440108"/>
          </a:xfrm>
        </p:spPr>
        <p:txBody>
          <a:bodyPr anchor="b">
            <a:normAutofit/>
          </a:bodyPr>
          <a:lstStyle>
            <a:lvl1pPr>
              <a:defRPr sz="2400" b="0">
                <a:solidFill>
                  <a:schemeClr val="accent1"/>
                </a:solidFill>
                <a:latin typeface="Urbane Bold" panose="00000800000000000000" pitchFamily="2"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C01713D-AED7-74B9-D72D-AF25E4E26F75}"/>
              </a:ext>
            </a:extLst>
          </p:cNvPr>
          <p:cNvSpPr/>
          <p:nvPr userDrawn="1"/>
        </p:nvSpPr>
        <p:spPr>
          <a:xfrm>
            <a:off x="457200" y="6456159"/>
            <a:ext cx="8229599" cy="274320"/>
          </a:xfrm>
          <a:prstGeom prst="rect">
            <a:avLst/>
          </a:prstGeom>
        </p:spPr>
        <p:txBody>
          <a:bodyPr wrap="square" anchor="ctr">
            <a:noAutofit/>
          </a:bodyPr>
          <a:lstStyle/>
          <a:p>
            <a:pPr marL="0" marR="0" algn="ctr">
              <a:spcBef>
                <a:spcPts val="0"/>
              </a:spcBef>
              <a:spcAft>
                <a:spcPts val="0"/>
              </a:spcAft>
            </a:pPr>
            <a:r>
              <a:rPr lang="en-US" sz="1100" i="0" cap="small" baseline="0">
                <a:solidFill>
                  <a:schemeClr val="tx1">
                    <a:lumMod val="50000"/>
                    <a:lumOff val="50000"/>
                  </a:schemeClr>
                </a:solidFill>
                <a:effectLst/>
                <a:latin typeface="Calibri" panose="020F0502020204030204" pitchFamily="34" charset="0"/>
                <a:ea typeface="Calibri" panose="020F0502020204030204" pitchFamily="34" charset="0"/>
              </a:rPr>
              <a:t> </a:t>
            </a:r>
            <a:fld id="{3A1191B8-9EF5-4BE4-ADF7-7B50653B8745}" type="slidenum">
              <a:rPr lang="en-US" sz="1100" i="0" cap="small" baseline="0" smtClean="0">
                <a:solidFill>
                  <a:schemeClr val="tx1">
                    <a:lumMod val="50000"/>
                    <a:lumOff val="50000"/>
                  </a:schemeClr>
                </a:solidFill>
                <a:effectLst/>
                <a:latin typeface="Calibri" panose="020F0502020204030204" pitchFamily="34" charset="0"/>
                <a:ea typeface="Calibri" panose="020F0502020204030204" pitchFamily="34" charset="0"/>
              </a:rPr>
              <a:pPr marL="0" marR="0" algn="ctr">
                <a:spcBef>
                  <a:spcPts val="0"/>
                </a:spcBef>
                <a:spcAft>
                  <a:spcPts val="0"/>
                </a:spcAft>
              </a:pPr>
              <a:t>‹#›</a:t>
            </a:fld>
            <a:r>
              <a:rPr lang="en-US" sz="1100" i="0" cap="small" baseline="0">
                <a:solidFill>
                  <a:schemeClr val="tx1">
                    <a:lumMod val="50000"/>
                    <a:lumOff val="50000"/>
                  </a:schemeClr>
                </a:solidFill>
                <a:effectLst/>
                <a:latin typeface="Calibri" panose="020F0502020204030204" pitchFamily="34" charset="0"/>
                <a:ea typeface="Calibri" panose="020F0502020204030204" pitchFamily="34" charset="0"/>
              </a:rPr>
              <a:t> </a:t>
            </a:r>
            <a:endParaRPr lang="en-US" sz="1100" b="1" i="0">
              <a:solidFill>
                <a:schemeClr val="tx1">
                  <a:lumMod val="50000"/>
                  <a:lumOff val="50000"/>
                </a:schemeClr>
              </a:solidFill>
              <a:effectLst/>
              <a:latin typeface="Times New Roman" panose="02020603050405020304" pitchFamily="18" charset="0"/>
              <a:ea typeface="Calibri" panose="020F0502020204030204" pitchFamily="34" charset="0"/>
            </a:endParaRPr>
          </a:p>
        </p:txBody>
      </p:sp>
      <p:pic>
        <p:nvPicPr>
          <p:cNvPr id="9" name="Picture 8">
            <a:extLst>
              <a:ext uri="{FF2B5EF4-FFF2-40B4-BE49-F238E27FC236}">
                <a16:creationId xmlns:a16="http://schemas.microsoft.com/office/drawing/2014/main" id="{C6A15257-FEC8-DCDE-E2D0-BA8C6333071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98079" y="6413766"/>
            <a:ext cx="1188720" cy="413082"/>
          </a:xfrm>
          <a:prstGeom prst="rect">
            <a:avLst/>
          </a:prstGeom>
        </p:spPr>
      </p:pic>
      <p:pic>
        <p:nvPicPr>
          <p:cNvPr id="11" name="Picture 10" descr="A blue text on a white background&#10;&#10;Description automatically generated">
            <a:extLst>
              <a:ext uri="{FF2B5EF4-FFF2-40B4-BE49-F238E27FC236}">
                <a16:creationId xmlns:a16="http://schemas.microsoft.com/office/drawing/2014/main" id="{7BC3236D-B1F4-CF80-2569-916FAD177D2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57200" y="6423765"/>
            <a:ext cx="1461286" cy="365760"/>
          </a:xfrm>
          <a:prstGeom prst="rect">
            <a:avLst/>
          </a:prstGeom>
        </p:spPr>
      </p:pic>
      <p:sp>
        <p:nvSpPr>
          <p:cNvPr id="4" name="Rectangle 3">
            <a:extLst>
              <a:ext uri="{FF2B5EF4-FFF2-40B4-BE49-F238E27FC236}">
                <a16:creationId xmlns:a16="http://schemas.microsoft.com/office/drawing/2014/main" id="{021546B1-6C84-1F57-401B-D6F3BE6278BF}"/>
              </a:ext>
            </a:extLst>
          </p:cNvPr>
          <p:cNvSpPr/>
          <p:nvPr userDrawn="1"/>
        </p:nvSpPr>
        <p:spPr>
          <a:xfrm>
            <a:off x="0" y="439947"/>
            <a:ext cx="457200" cy="91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41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2">
    <p:spTree>
      <p:nvGrpSpPr>
        <p:cNvPr id="1" name=""/>
        <p:cNvGrpSpPr/>
        <p:nvPr/>
      </p:nvGrpSpPr>
      <p:grpSpPr>
        <a:xfrm>
          <a:off x="0" y="0"/>
          <a:ext cx="0" cy="0"/>
          <a:chOff x="0" y="0"/>
          <a:chExt cx="0" cy="0"/>
        </a:xfrm>
      </p:grpSpPr>
      <p:pic>
        <p:nvPicPr>
          <p:cNvPr id="5" name="Picture 4" descr="A road through a forest&#10;&#10;Description automatically generated">
            <a:extLst>
              <a:ext uri="{FF2B5EF4-FFF2-40B4-BE49-F238E27FC236}">
                <a16:creationId xmlns:a16="http://schemas.microsoft.com/office/drawing/2014/main" id="{5539CDD4-456B-5556-CEAA-D3A2B822A34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sz="4000">
                <a:solidFill>
                  <a:schemeClr val="bg1"/>
                </a:solidFill>
                <a:latin typeface="Urbane Demi Bold" panose="00000700000000000000" pitchFamily="2" charset="0"/>
              </a:defRPr>
            </a:lvl1pPr>
          </a:lstStyle>
          <a:p>
            <a:pPr lvl="0"/>
            <a:r>
              <a:rPr lang="en-US"/>
              <a:t>Section Header</a:t>
            </a:r>
          </a:p>
        </p:txBody>
      </p:sp>
    </p:spTree>
    <p:extLst>
      <p:ext uri="{BB962C8B-B14F-4D97-AF65-F5344CB8AC3E}">
        <p14:creationId xmlns:p14="http://schemas.microsoft.com/office/powerpoint/2010/main" val="115455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6" name="Picture 5" descr="A road in a valley with trees and mountains&#10;&#10;Description automatically generated">
            <a:extLst>
              <a:ext uri="{FF2B5EF4-FFF2-40B4-BE49-F238E27FC236}">
                <a16:creationId xmlns:a16="http://schemas.microsoft.com/office/drawing/2014/main" id="{BDFE3FC3-BAA9-B39B-8D1B-913217413CC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sz="4000">
                <a:solidFill>
                  <a:schemeClr val="bg1"/>
                </a:solidFill>
                <a:latin typeface="Urbane Demi Bold" panose="00000700000000000000" pitchFamily="2" charset="0"/>
              </a:defRPr>
            </a:lvl1pPr>
          </a:lstStyle>
          <a:p>
            <a:pPr lvl="0"/>
            <a:r>
              <a:rPr lang="en-US"/>
              <a:t>Section Header</a:t>
            </a:r>
          </a:p>
        </p:txBody>
      </p:sp>
    </p:spTree>
    <p:extLst>
      <p:ext uri="{BB962C8B-B14F-4D97-AF65-F5344CB8AC3E}">
        <p14:creationId xmlns:p14="http://schemas.microsoft.com/office/powerpoint/2010/main" val="386163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51164EE-08F4-4413-B421-8C9955ACB918}"/>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6362724A-7C03-4D99-8A6C-856814FC4D43}"/>
              </a:ext>
            </a:extLst>
          </p:cNvPr>
          <p:cNvSpPr/>
          <p:nvPr userDrawn="1"/>
        </p:nvSpPr>
        <p:spPr>
          <a:xfrm>
            <a:off x="457200" y="6456159"/>
            <a:ext cx="8229599" cy="274320"/>
          </a:xfrm>
          <a:prstGeom prst="rect">
            <a:avLst/>
          </a:prstGeom>
        </p:spPr>
        <p:txBody>
          <a:bodyPr wrap="square" anchor="ctr">
            <a:noAutofit/>
          </a:bodyPr>
          <a:lstStyle/>
          <a:p>
            <a:pPr marL="0" marR="0" algn="ctr">
              <a:spcBef>
                <a:spcPts val="0"/>
              </a:spcBef>
              <a:spcAft>
                <a:spcPts val="0"/>
              </a:spcAft>
            </a:pPr>
            <a:r>
              <a:rPr lang="en-US" sz="1100" i="0" cap="small" baseline="0">
                <a:solidFill>
                  <a:schemeClr val="tx1">
                    <a:lumMod val="50000"/>
                    <a:lumOff val="50000"/>
                  </a:schemeClr>
                </a:solidFill>
                <a:effectLst/>
                <a:latin typeface="Calibri" panose="020F0502020204030204" pitchFamily="34" charset="0"/>
                <a:ea typeface="Calibri" panose="020F0502020204030204" pitchFamily="34" charset="0"/>
              </a:rPr>
              <a:t> </a:t>
            </a:r>
            <a:fld id="{3A1191B8-9EF5-4BE4-ADF7-7B50653B8745}" type="slidenum">
              <a:rPr lang="en-US" sz="1100" i="0" cap="small" baseline="0" smtClean="0">
                <a:solidFill>
                  <a:schemeClr val="tx1">
                    <a:lumMod val="50000"/>
                    <a:lumOff val="50000"/>
                  </a:schemeClr>
                </a:solidFill>
                <a:effectLst/>
                <a:latin typeface="Calibri" panose="020F0502020204030204" pitchFamily="34" charset="0"/>
                <a:ea typeface="Calibri" panose="020F0502020204030204" pitchFamily="34" charset="0"/>
              </a:rPr>
              <a:pPr marL="0" marR="0" algn="ctr">
                <a:spcBef>
                  <a:spcPts val="0"/>
                </a:spcBef>
                <a:spcAft>
                  <a:spcPts val="0"/>
                </a:spcAft>
              </a:pPr>
              <a:t>‹#›</a:t>
            </a:fld>
            <a:r>
              <a:rPr lang="en-US" sz="1100" i="0" cap="small" baseline="0">
                <a:solidFill>
                  <a:schemeClr val="tx1">
                    <a:lumMod val="50000"/>
                    <a:lumOff val="50000"/>
                  </a:schemeClr>
                </a:solidFill>
                <a:effectLst/>
                <a:latin typeface="Calibri" panose="020F0502020204030204" pitchFamily="34" charset="0"/>
                <a:ea typeface="Calibri" panose="020F0502020204030204" pitchFamily="34" charset="0"/>
              </a:rPr>
              <a:t> </a:t>
            </a:r>
            <a:endParaRPr lang="en-US" sz="1100" b="1" i="0">
              <a:solidFill>
                <a:schemeClr val="tx1">
                  <a:lumMod val="50000"/>
                  <a:lumOff val="50000"/>
                </a:schemeClr>
              </a:solidFill>
              <a:effectLst/>
              <a:latin typeface="Times New Roman" panose="02020603050405020304" pitchFamily="18" charset="0"/>
              <a:ea typeface="Calibri" panose="020F0502020204030204" pitchFamily="34" charset="0"/>
            </a:endParaRPr>
          </a:p>
        </p:txBody>
      </p:sp>
      <p:pic>
        <p:nvPicPr>
          <p:cNvPr id="11" name="Picture 10">
            <a:extLst>
              <a:ext uri="{FF2B5EF4-FFF2-40B4-BE49-F238E27FC236}">
                <a16:creationId xmlns:a16="http://schemas.microsoft.com/office/drawing/2014/main" id="{AA1AA601-0C65-4F00-AB0C-127701329DEA}"/>
              </a:ext>
            </a:extLst>
          </p:cNvPr>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7498079" y="6413766"/>
            <a:ext cx="1188720" cy="413082"/>
          </a:xfrm>
          <a:prstGeom prst="rect">
            <a:avLst/>
          </a:prstGeom>
        </p:spPr>
      </p:pic>
      <p:pic>
        <p:nvPicPr>
          <p:cNvPr id="6" name="Picture 5" descr="A blue text on a white background&#10;&#10;Description automatically generated">
            <a:extLst>
              <a:ext uri="{FF2B5EF4-FFF2-40B4-BE49-F238E27FC236}">
                <a16:creationId xmlns:a16="http://schemas.microsoft.com/office/drawing/2014/main" id="{2FBFFF8F-F069-2A72-98A0-C1CD0C7C08BD}"/>
              </a:ext>
            </a:extLst>
          </p:cNvPr>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457200" y="6423765"/>
            <a:ext cx="1461286" cy="365760"/>
          </a:xfrm>
          <a:prstGeom prst="rect">
            <a:avLst/>
          </a:prstGeom>
        </p:spPr>
      </p:pic>
    </p:spTree>
    <p:extLst>
      <p:ext uri="{BB962C8B-B14F-4D97-AF65-F5344CB8AC3E}">
        <p14:creationId xmlns:p14="http://schemas.microsoft.com/office/powerpoint/2010/main" val="2345021882"/>
      </p:ext>
    </p:extLst>
  </p:cSld>
  <p:clrMap bg1="lt1" tx1="dk1" bg2="lt2" tx2="dk2" accent1="accent1" accent2="accent2" accent3="accent3" accent4="accent4" accent5="accent5" accent6="accent6" hlink="hlink" folHlink="folHlink"/>
  <p:sldLayoutIdLst>
    <p:sldLayoutId id="2147483687" r:id="rId1"/>
    <p:sldLayoutId id="2147483697" r:id="rId2"/>
    <p:sldLayoutId id="2147483696" r:id="rId3"/>
    <p:sldLayoutId id="2147483698" r:id="rId4"/>
    <p:sldLayoutId id="2147483699" r:id="rId5"/>
    <p:sldLayoutId id="2147483702" r:id="rId6"/>
    <p:sldLayoutId id="2147483703" r:id="rId7"/>
    <p:sldLayoutId id="2147483704" r:id="rId8"/>
    <p:sldLayoutId id="2147483706" r:id="rId9"/>
    <p:sldLayoutId id="2147483707" r:id="rId10"/>
    <p:sldLayoutId id="2147483705" r:id="rId11"/>
    <p:sldLayoutId id="2147483708" r:id="rId12"/>
    <p:sldLayoutId id="2147483709" r:id="rId13"/>
  </p:sldLayoutIdLst>
  <p:hf sldNum="0" hdr="0" dt="0"/>
  <p:txStyles>
    <p:titleStyle>
      <a:lvl1pPr algn="l" defTabSz="914400" rtl="0" eaLnBrk="1" latinLnBrk="0" hangingPunct="1">
        <a:lnSpc>
          <a:spcPct val="90000"/>
        </a:lnSpc>
        <a:spcBef>
          <a:spcPct val="0"/>
        </a:spcBef>
        <a:buNone/>
        <a:defRPr sz="3600" kern="1200">
          <a:solidFill>
            <a:schemeClr val="accent1"/>
          </a:solidFill>
          <a:latin typeface="Urbane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Proxima Nova Cn Rg" panose="02000506030000020004" pitchFamily="50"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ity with many roads and buildings&#10;&#10;Description automatically generated">
            <a:extLst>
              <a:ext uri="{FF2B5EF4-FFF2-40B4-BE49-F238E27FC236}">
                <a16:creationId xmlns:a16="http://schemas.microsoft.com/office/drawing/2014/main" id="{6D55F48B-8F24-7948-4E1B-4C96D12C208D}"/>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3B3C9F9E-AE7A-F65C-2EF5-6ECACF4BEB2E}"/>
              </a:ext>
            </a:extLst>
          </p:cNvPr>
          <p:cNvSpPr/>
          <p:nvPr/>
        </p:nvSpPr>
        <p:spPr>
          <a:xfrm>
            <a:off x="0" y="0"/>
            <a:ext cx="9144000" cy="1420427"/>
          </a:xfrm>
          <a:prstGeom prst="rect">
            <a:avLst/>
          </a:prstGeom>
          <a:gradFill flip="none" rotWithShape="1">
            <a:gsLst>
              <a:gs pos="50000">
                <a:srgbClr val="FFFFFF">
                  <a:alpha val="70000"/>
                </a:srgbClr>
              </a:gs>
              <a:gs pos="0">
                <a:schemeClr val="bg1">
                  <a:alpha val="85000"/>
                </a:schemeClr>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4E46BA-641B-3DB1-4E6C-F7E0270728C1}"/>
              </a:ext>
            </a:extLst>
          </p:cNvPr>
          <p:cNvSpPr/>
          <p:nvPr/>
        </p:nvSpPr>
        <p:spPr>
          <a:xfrm>
            <a:off x="0" y="3429000"/>
            <a:ext cx="7698377" cy="30937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4C9F8F-6631-4CFB-9D7C-D1598E900758}"/>
              </a:ext>
            </a:extLst>
          </p:cNvPr>
          <p:cNvSpPr txBox="1"/>
          <p:nvPr/>
        </p:nvSpPr>
        <p:spPr>
          <a:xfrm>
            <a:off x="496386" y="3675505"/>
            <a:ext cx="7019111" cy="2831544"/>
          </a:xfrm>
          <a:prstGeom prst="rect">
            <a:avLst/>
          </a:prstGeom>
          <a:noFill/>
        </p:spPr>
        <p:txBody>
          <a:bodyPr wrap="square" rtlCol="0">
            <a:spAutoFit/>
          </a:bodyPr>
          <a:lstStyle/>
          <a:p>
            <a:r>
              <a:rPr lang="en-US" sz="3600">
                <a:solidFill>
                  <a:schemeClr val="bg1"/>
                </a:solidFill>
                <a:latin typeface="Urbane Demi Bold" panose="00000700000000000000" pitchFamily="2" charset="0"/>
              </a:rPr>
              <a:t>Washington Traffic </a:t>
            </a:r>
          </a:p>
          <a:p>
            <a:r>
              <a:rPr lang="en-US" sz="3600">
                <a:solidFill>
                  <a:schemeClr val="bg1"/>
                </a:solidFill>
                <a:latin typeface="Urbane Demi Bold" panose="00000700000000000000" pitchFamily="2" charset="0"/>
              </a:rPr>
              <a:t>Safety Survey</a:t>
            </a:r>
          </a:p>
          <a:p>
            <a:r>
              <a:rPr lang="en-US" sz="3600">
                <a:solidFill>
                  <a:schemeClr val="bg1"/>
                </a:solidFill>
                <a:latin typeface="Urbane Demi Bold" panose="00000700000000000000" pitchFamily="2" charset="0"/>
              </a:rPr>
              <a:t>Year Over Year Report 2025</a:t>
            </a:r>
          </a:p>
          <a:p>
            <a:r>
              <a:rPr lang="en-US">
                <a:solidFill>
                  <a:schemeClr val="bg1"/>
                </a:solidFill>
                <a:latin typeface="Urbane Demi Bold" panose="00000700000000000000" pitchFamily="2" charset="0"/>
              </a:rPr>
              <a:t>Weighted Data</a:t>
            </a:r>
          </a:p>
          <a:p>
            <a:endParaRPr lang="en-US" sz="2800">
              <a:solidFill>
                <a:schemeClr val="bg1"/>
              </a:solidFill>
              <a:latin typeface="Urbane Demi Bold" panose="00000700000000000000" pitchFamily="2" charset="0"/>
            </a:endParaRPr>
          </a:p>
          <a:p>
            <a:r>
              <a:rPr lang="en-US" sz="2400">
                <a:solidFill>
                  <a:schemeClr val="bg1"/>
                </a:solidFill>
                <a:latin typeface="Urbane Demi Bold" panose="00000700000000000000" pitchFamily="2" charset="0"/>
              </a:rPr>
              <a:t>October 2025</a:t>
            </a:r>
          </a:p>
        </p:txBody>
      </p:sp>
      <p:pic>
        <p:nvPicPr>
          <p:cNvPr id="9" name="Picture 8" descr="A picture containing text&#10;&#10;Description automatically generated">
            <a:extLst>
              <a:ext uri="{FF2B5EF4-FFF2-40B4-BE49-F238E27FC236}">
                <a16:creationId xmlns:a16="http://schemas.microsoft.com/office/drawing/2014/main" id="{3DA6EC16-EDD6-3608-1469-5BAB369448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42924" y="135222"/>
            <a:ext cx="2286000" cy="794388"/>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FB1B22C-AC4E-1BCB-7C08-3429FF31BA8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74469" y="135222"/>
            <a:ext cx="3287883" cy="822960"/>
          </a:xfrm>
          <a:prstGeom prst="rect">
            <a:avLst/>
          </a:prstGeom>
        </p:spPr>
      </p:pic>
    </p:spTree>
    <p:extLst>
      <p:ext uri="{BB962C8B-B14F-4D97-AF65-F5344CB8AC3E}">
        <p14:creationId xmlns:p14="http://schemas.microsoft.com/office/powerpoint/2010/main" val="145482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53E5D-00A5-9230-18FA-164ABF0623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9CBED5-A595-1384-FF55-251D9133A52F}"/>
              </a:ext>
            </a:extLst>
          </p:cNvPr>
          <p:cNvSpPr>
            <a:spLocks noGrp="1"/>
          </p:cNvSpPr>
          <p:nvPr>
            <p:ph type="body" sz="quarter" idx="12"/>
          </p:nvPr>
        </p:nvSpPr>
        <p:spPr/>
        <p:txBody>
          <a:bodyPr/>
          <a:lstStyle/>
          <a:p>
            <a:r>
              <a:rPr lang="en-US"/>
              <a:t>ROADUSE1</a:t>
            </a:r>
            <a:r>
              <a:rPr lang="en-US">
                <a:latin typeface="Trade Gothic Next" panose="020B0503040303020004" pitchFamily="34" charset="0"/>
              </a:rPr>
              <a:t>_</a:t>
            </a:r>
            <a:r>
              <a:rPr lang="en-US"/>
              <a:t>A3: How often do you... – Walk or jog on public roads (including shoulders and sidewalks)?</a:t>
            </a:r>
          </a:p>
        </p:txBody>
      </p:sp>
      <p:sp>
        <p:nvSpPr>
          <p:cNvPr id="3" name="Title 2">
            <a:extLst>
              <a:ext uri="{FF2B5EF4-FFF2-40B4-BE49-F238E27FC236}">
                <a16:creationId xmlns:a16="http://schemas.microsoft.com/office/drawing/2014/main" id="{8B10D97F-8968-4B0B-4677-6783109E9C64}"/>
              </a:ext>
            </a:extLst>
          </p:cNvPr>
          <p:cNvSpPr>
            <a:spLocks noGrp="1"/>
          </p:cNvSpPr>
          <p:nvPr>
            <p:ph type="title"/>
          </p:nvPr>
        </p:nvSpPr>
        <p:spPr/>
        <p:txBody>
          <a:bodyPr/>
          <a:lstStyle/>
          <a:p>
            <a:r>
              <a:rPr lang="en-US" sz="2000"/>
              <a:t>USE </a:t>
            </a:r>
            <a:r>
              <a:rPr lang="en-US"/>
              <a:t>OF</a:t>
            </a:r>
            <a:r>
              <a:rPr lang="en-US" sz="2000"/>
              <a:t> PUBLIC ROADS</a:t>
            </a:r>
            <a:endParaRPr lang="en-US"/>
          </a:p>
        </p:txBody>
      </p:sp>
      <p:graphicFrame>
        <p:nvGraphicFramePr>
          <p:cNvPr id="4" name="Table 3">
            <a:extLst>
              <a:ext uri="{FF2B5EF4-FFF2-40B4-BE49-F238E27FC236}">
                <a16:creationId xmlns:a16="http://schemas.microsoft.com/office/drawing/2014/main" id="{3BA0BD65-8090-E7A5-A9E2-48645A6629CE}"/>
              </a:ext>
            </a:extLst>
          </p:cNvPr>
          <p:cNvGraphicFramePr>
            <a:graphicFrameLocks noGrp="1"/>
          </p:cNvGraphicFramePr>
          <p:nvPr>
            <p:extLst>
              <p:ext uri="{D42A27DB-BD31-4B8C-83A1-F6EECF244321}">
                <p14:modId xmlns:p14="http://schemas.microsoft.com/office/powerpoint/2010/main" val="4037153307"/>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2940870532"/>
                    </a:ext>
                  </a:extLst>
                </a:gridCol>
                <a:gridCol w="979551">
                  <a:extLst>
                    <a:ext uri="{9D8B030D-6E8A-4147-A177-3AD203B41FA5}">
                      <a16:colId xmlns:a16="http://schemas.microsoft.com/office/drawing/2014/main" val="3800910788"/>
                    </a:ext>
                  </a:extLst>
                </a:gridCol>
                <a:gridCol w="979551">
                  <a:extLst>
                    <a:ext uri="{9D8B030D-6E8A-4147-A177-3AD203B41FA5}">
                      <a16:colId xmlns:a16="http://schemas.microsoft.com/office/drawing/2014/main" val="2268226566"/>
                    </a:ext>
                  </a:extLst>
                </a:gridCol>
                <a:gridCol w="979551">
                  <a:extLst>
                    <a:ext uri="{9D8B030D-6E8A-4147-A177-3AD203B41FA5}">
                      <a16:colId xmlns:a16="http://schemas.microsoft.com/office/drawing/2014/main" val="425216222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477987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8984040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 few times a year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99563892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About once a month</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05286379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About once a week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16486323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Daily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908485755"/>
                  </a:ext>
                </a:extLst>
              </a:tr>
            </a:tbl>
          </a:graphicData>
        </a:graphic>
      </p:graphicFrame>
    </p:spTree>
    <p:extLst>
      <p:ext uri="{BB962C8B-B14F-4D97-AF65-F5344CB8AC3E}">
        <p14:creationId xmlns:p14="http://schemas.microsoft.com/office/powerpoint/2010/main" val="39578487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F22A69-B7A7-8C29-666C-6CC7974E9D61}"/>
              </a:ext>
            </a:extLst>
          </p:cNvPr>
          <p:cNvSpPr>
            <a:spLocks noGrp="1"/>
          </p:cNvSpPr>
          <p:nvPr>
            <p:ph type="body" sz="quarter" idx="12"/>
          </p:nvPr>
        </p:nvSpPr>
        <p:spPr/>
        <p:txBody>
          <a:bodyPr>
            <a:normAutofit lnSpcReduction="10000"/>
          </a:bodyPr>
          <a:lstStyle/>
          <a:p>
            <a:r>
              <a:rPr lang="en-US"/>
              <a:t>TRFC2</a:t>
            </a:r>
            <a:r>
              <a:rPr lang="en-US">
                <a:latin typeface="Trade Gothic Next Rounded" panose="020F0503040303020004" pitchFamily="34" charset="0"/>
              </a:rPr>
              <a:t>_</a:t>
            </a:r>
            <a:r>
              <a:rPr lang="en-US"/>
              <a:t>A4: How much do you support or oppose law enforcement enforcing the following traffic safety violations? - Driving under the influence of alcohol</a:t>
            </a:r>
          </a:p>
        </p:txBody>
      </p:sp>
      <p:sp>
        <p:nvSpPr>
          <p:cNvPr id="3" name="Title 2">
            <a:extLst>
              <a:ext uri="{FF2B5EF4-FFF2-40B4-BE49-F238E27FC236}">
                <a16:creationId xmlns:a16="http://schemas.microsoft.com/office/drawing/2014/main" id="{310D8EE0-08DC-42CC-2E9A-9F4239C9E6DE}"/>
              </a:ext>
            </a:extLst>
          </p:cNvPr>
          <p:cNvSpPr>
            <a:spLocks noGrp="1"/>
          </p:cNvSpPr>
          <p:nvPr>
            <p:ph type="title"/>
          </p:nvPr>
        </p:nvSpPr>
        <p:spPr/>
        <p:txBody>
          <a:bodyPr/>
          <a:lstStyle/>
          <a:p>
            <a:r>
              <a:rPr lang="en-US"/>
              <a:t>SUPPORT FOR SAFETY VIOLATIONS</a:t>
            </a:r>
          </a:p>
        </p:txBody>
      </p:sp>
      <p:graphicFrame>
        <p:nvGraphicFramePr>
          <p:cNvPr id="4" name="Table 3">
            <a:extLst>
              <a:ext uri="{FF2B5EF4-FFF2-40B4-BE49-F238E27FC236}">
                <a16:creationId xmlns:a16="http://schemas.microsoft.com/office/drawing/2014/main" id="{27998544-0BAD-4463-A078-5529F72505BE}"/>
              </a:ext>
            </a:extLst>
          </p:cNvPr>
          <p:cNvGraphicFramePr>
            <a:graphicFrameLocks noGrp="1"/>
          </p:cNvGraphicFramePr>
          <p:nvPr>
            <p:extLst>
              <p:ext uri="{D42A27DB-BD31-4B8C-83A1-F6EECF244321}">
                <p14:modId xmlns:p14="http://schemas.microsoft.com/office/powerpoint/2010/main" val="1097655645"/>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845755097"/>
                    </a:ext>
                  </a:extLst>
                </a:gridCol>
                <a:gridCol w="979551">
                  <a:extLst>
                    <a:ext uri="{9D8B030D-6E8A-4147-A177-3AD203B41FA5}">
                      <a16:colId xmlns:a16="http://schemas.microsoft.com/office/drawing/2014/main" val="3399948946"/>
                    </a:ext>
                  </a:extLst>
                </a:gridCol>
                <a:gridCol w="979551">
                  <a:extLst>
                    <a:ext uri="{9D8B030D-6E8A-4147-A177-3AD203B41FA5}">
                      <a16:colId xmlns:a16="http://schemas.microsoft.com/office/drawing/2014/main" val="3061430759"/>
                    </a:ext>
                  </a:extLst>
                </a:gridCol>
                <a:gridCol w="979551">
                  <a:extLst>
                    <a:ext uri="{9D8B030D-6E8A-4147-A177-3AD203B41FA5}">
                      <a16:colId xmlns:a16="http://schemas.microsoft.com/office/drawing/2014/main" val="427647925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77828108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57136663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06546796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support nor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9170573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31841780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241185894"/>
                  </a:ext>
                </a:extLst>
              </a:tr>
            </a:tbl>
          </a:graphicData>
        </a:graphic>
      </p:graphicFrame>
    </p:spTree>
    <p:extLst>
      <p:ext uri="{BB962C8B-B14F-4D97-AF65-F5344CB8AC3E}">
        <p14:creationId xmlns:p14="http://schemas.microsoft.com/office/powerpoint/2010/main" val="8386542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06A99F-67E7-A080-F690-3332E7FE4A04}"/>
              </a:ext>
            </a:extLst>
          </p:cNvPr>
          <p:cNvSpPr>
            <a:spLocks noGrp="1"/>
          </p:cNvSpPr>
          <p:nvPr>
            <p:ph type="body" sz="quarter" idx="12"/>
          </p:nvPr>
        </p:nvSpPr>
        <p:spPr/>
        <p:txBody>
          <a:bodyPr>
            <a:normAutofit lnSpcReduction="10000"/>
          </a:bodyPr>
          <a:lstStyle/>
          <a:p>
            <a:r>
              <a:rPr lang="en-US"/>
              <a:t>TRFC2</a:t>
            </a:r>
            <a:r>
              <a:rPr lang="en-US">
                <a:latin typeface="Trade Gothic Next Rounded" panose="020F0503040303020004" pitchFamily="34" charset="0"/>
              </a:rPr>
              <a:t>_</a:t>
            </a:r>
            <a:r>
              <a:rPr lang="en-US"/>
              <a:t>A5: How much do you support or oppose law enforcement enforcing the following traffic safety violations? - Driving under the influence of cannabis</a:t>
            </a:r>
          </a:p>
        </p:txBody>
      </p:sp>
      <p:sp>
        <p:nvSpPr>
          <p:cNvPr id="3" name="Title 2">
            <a:extLst>
              <a:ext uri="{FF2B5EF4-FFF2-40B4-BE49-F238E27FC236}">
                <a16:creationId xmlns:a16="http://schemas.microsoft.com/office/drawing/2014/main" id="{10C7A7FA-B3B6-EA5B-238C-F8E1C163DF38}"/>
              </a:ext>
            </a:extLst>
          </p:cNvPr>
          <p:cNvSpPr>
            <a:spLocks noGrp="1"/>
          </p:cNvSpPr>
          <p:nvPr>
            <p:ph type="title"/>
          </p:nvPr>
        </p:nvSpPr>
        <p:spPr/>
        <p:txBody>
          <a:bodyPr/>
          <a:lstStyle/>
          <a:p>
            <a:r>
              <a:rPr lang="en-US"/>
              <a:t>SUPPORT FOR SAFETY VIOLATIONS</a:t>
            </a:r>
          </a:p>
        </p:txBody>
      </p:sp>
      <p:graphicFrame>
        <p:nvGraphicFramePr>
          <p:cNvPr id="4" name="Table 3">
            <a:extLst>
              <a:ext uri="{FF2B5EF4-FFF2-40B4-BE49-F238E27FC236}">
                <a16:creationId xmlns:a16="http://schemas.microsoft.com/office/drawing/2014/main" id="{D6010F1E-53D5-466F-7672-48599AEC739B}"/>
              </a:ext>
            </a:extLst>
          </p:cNvPr>
          <p:cNvGraphicFramePr>
            <a:graphicFrameLocks noGrp="1"/>
          </p:cNvGraphicFramePr>
          <p:nvPr>
            <p:extLst>
              <p:ext uri="{D42A27DB-BD31-4B8C-83A1-F6EECF244321}">
                <p14:modId xmlns:p14="http://schemas.microsoft.com/office/powerpoint/2010/main" val="344159437"/>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259903061"/>
                    </a:ext>
                  </a:extLst>
                </a:gridCol>
                <a:gridCol w="979551">
                  <a:extLst>
                    <a:ext uri="{9D8B030D-6E8A-4147-A177-3AD203B41FA5}">
                      <a16:colId xmlns:a16="http://schemas.microsoft.com/office/drawing/2014/main" val="4288578343"/>
                    </a:ext>
                  </a:extLst>
                </a:gridCol>
                <a:gridCol w="979551">
                  <a:extLst>
                    <a:ext uri="{9D8B030D-6E8A-4147-A177-3AD203B41FA5}">
                      <a16:colId xmlns:a16="http://schemas.microsoft.com/office/drawing/2014/main" val="2664414794"/>
                    </a:ext>
                  </a:extLst>
                </a:gridCol>
                <a:gridCol w="979551">
                  <a:extLst>
                    <a:ext uri="{9D8B030D-6E8A-4147-A177-3AD203B41FA5}">
                      <a16:colId xmlns:a16="http://schemas.microsoft.com/office/drawing/2014/main" val="3388530179"/>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52489240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68509088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59870189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support nor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13908018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41126208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470704300"/>
                  </a:ext>
                </a:extLst>
              </a:tr>
            </a:tbl>
          </a:graphicData>
        </a:graphic>
      </p:graphicFrame>
    </p:spTree>
    <p:extLst>
      <p:ext uri="{BB962C8B-B14F-4D97-AF65-F5344CB8AC3E}">
        <p14:creationId xmlns:p14="http://schemas.microsoft.com/office/powerpoint/2010/main" val="16040339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DF1228-7593-B2A7-240E-8DEDB7B626B0}"/>
              </a:ext>
            </a:extLst>
          </p:cNvPr>
          <p:cNvSpPr>
            <a:spLocks noGrp="1"/>
          </p:cNvSpPr>
          <p:nvPr>
            <p:ph type="body" sz="quarter" idx="12"/>
          </p:nvPr>
        </p:nvSpPr>
        <p:spPr/>
        <p:txBody>
          <a:bodyPr>
            <a:normAutofit lnSpcReduction="10000"/>
          </a:bodyPr>
          <a:lstStyle/>
          <a:p>
            <a:r>
              <a:rPr lang="en-US"/>
              <a:t>TRFC2</a:t>
            </a:r>
            <a:r>
              <a:rPr lang="en-US">
                <a:latin typeface="Trade Gothic Next Rounded" panose="020F0503040303020004" pitchFamily="34" charset="0"/>
              </a:rPr>
              <a:t>_</a:t>
            </a:r>
            <a:r>
              <a:rPr lang="en-US"/>
              <a:t>A6: How much do you support or oppose law enforcement enforcing the following traffic safety violations? - Driving while NOT wearing a seat belt</a:t>
            </a:r>
          </a:p>
        </p:txBody>
      </p:sp>
      <p:sp>
        <p:nvSpPr>
          <p:cNvPr id="3" name="Title 2">
            <a:extLst>
              <a:ext uri="{FF2B5EF4-FFF2-40B4-BE49-F238E27FC236}">
                <a16:creationId xmlns:a16="http://schemas.microsoft.com/office/drawing/2014/main" id="{C2C0EBEE-8BDE-0547-39BB-F448457BCC0E}"/>
              </a:ext>
            </a:extLst>
          </p:cNvPr>
          <p:cNvSpPr>
            <a:spLocks noGrp="1"/>
          </p:cNvSpPr>
          <p:nvPr>
            <p:ph type="title"/>
          </p:nvPr>
        </p:nvSpPr>
        <p:spPr/>
        <p:txBody>
          <a:bodyPr/>
          <a:lstStyle/>
          <a:p>
            <a:r>
              <a:rPr lang="en-US"/>
              <a:t>SUPPORT FOR SAFETY VIOLATIONS</a:t>
            </a:r>
          </a:p>
        </p:txBody>
      </p:sp>
      <p:graphicFrame>
        <p:nvGraphicFramePr>
          <p:cNvPr id="4" name="Table 3">
            <a:extLst>
              <a:ext uri="{FF2B5EF4-FFF2-40B4-BE49-F238E27FC236}">
                <a16:creationId xmlns:a16="http://schemas.microsoft.com/office/drawing/2014/main" id="{90D9D6B6-8DD2-58DB-8301-792B14233FED}"/>
              </a:ext>
            </a:extLst>
          </p:cNvPr>
          <p:cNvGraphicFramePr>
            <a:graphicFrameLocks noGrp="1"/>
          </p:cNvGraphicFramePr>
          <p:nvPr>
            <p:extLst>
              <p:ext uri="{D42A27DB-BD31-4B8C-83A1-F6EECF244321}">
                <p14:modId xmlns:p14="http://schemas.microsoft.com/office/powerpoint/2010/main" val="3516983350"/>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807427100"/>
                    </a:ext>
                  </a:extLst>
                </a:gridCol>
                <a:gridCol w="979551">
                  <a:extLst>
                    <a:ext uri="{9D8B030D-6E8A-4147-A177-3AD203B41FA5}">
                      <a16:colId xmlns:a16="http://schemas.microsoft.com/office/drawing/2014/main" val="1007933139"/>
                    </a:ext>
                  </a:extLst>
                </a:gridCol>
                <a:gridCol w="979551">
                  <a:extLst>
                    <a:ext uri="{9D8B030D-6E8A-4147-A177-3AD203B41FA5}">
                      <a16:colId xmlns:a16="http://schemas.microsoft.com/office/drawing/2014/main" val="2598604668"/>
                    </a:ext>
                  </a:extLst>
                </a:gridCol>
                <a:gridCol w="979551">
                  <a:extLst>
                    <a:ext uri="{9D8B030D-6E8A-4147-A177-3AD203B41FA5}">
                      <a16:colId xmlns:a16="http://schemas.microsoft.com/office/drawing/2014/main" val="34970444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39491685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0532914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96095349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support nor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57933762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7075570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04778465"/>
                  </a:ext>
                </a:extLst>
              </a:tr>
            </a:tbl>
          </a:graphicData>
        </a:graphic>
      </p:graphicFrame>
    </p:spTree>
    <p:extLst>
      <p:ext uri="{BB962C8B-B14F-4D97-AF65-F5344CB8AC3E}">
        <p14:creationId xmlns:p14="http://schemas.microsoft.com/office/powerpoint/2010/main" val="28621556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52AB98-3542-3202-0A41-A6EBC844C7BA}"/>
              </a:ext>
            </a:extLst>
          </p:cNvPr>
          <p:cNvSpPr>
            <a:spLocks noGrp="1"/>
          </p:cNvSpPr>
          <p:nvPr>
            <p:ph type="body" sz="quarter" idx="12"/>
          </p:nvPr>
        </p:nvSpPr>
        <p:spPr/>
        <p:txBody>
          <a:bodyPr/>
          <a:lstStyle/>
          <a:p>
            <a:r>
              <a:rPr lang="en-US"/>
              <a:t>WORK1: What is your employment status?</a:t>
            </a:r>
          </a:p>
        </p:txBody>
      </p:sp>
      <p:sp>
        <p:nvSpPr>
          <p:cNvPr id="3" name="Title 2">
            <a:extLst>
              <a:ext uri="{FF2B5EF4-FFF2-40B4-BE49-F238E27FC236}">
                <a16:creationId xmlns:a16="http://schemas.microsoft.com/office/drawing/2014/main" id="{A36F49DF-4CF9-A70E-65FD-314E28C7A1C1}"/>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22583196-3B20-307B-7A1F-9A2FCA134C28}"/>
              </a:ext>
            </a:extLst>
          </p:cNvPr>
          <p:cNvGraphicFramePr>
            <a:graphicFrameLocks noGrp="1"/>
          </p:cNvGraphicFramePr>
          <p:nvPr/>
        </p:nvGraphicFramePr>
        <p:xfrm>
          <a:off x="482600" y="1524000"/>
          <a:ext cx="6121401" cy="2667000"/>
        </p:xfrm>
        <a:graphic>
          <a:graphicData uri="http://schemas.openxmlformats.org/drawingml/2006/table">
            <a:tbl>
              <a:tblPr/>
              <a:tblGrid>
                <a:gridCol w="3182748">
                  <a:extLst>
                    <a:ext uri="{9D8B030D-6E8A-4147-A177-3AD203B41FA5}">
                      <a16:colId xmlns:a16="http://schemas.microsoft.com/office/drawing/2014/main" val="3099688031"/>
                    </a:ext>
                  </a:extLst>
                </a:gridCol>
                <a:gridCol w="979551">
                  <a:extLst>
                    <a:ext uri="{9D8B030D-6E8A-4147-A177-3AD203B41FA5}">
                      <a16:colId xmlns:a16="http://schemas.microsoft.com/office/drawing/2014/main" val="1086902400"/>
                    </a:ext>
                  </a:extLst>
                </a:gridCol>
                <a:gridCol w="979551">
                  <a:extLst>
                    <a:ext uri="{9D8B030D-6E8A-4147-A177-3AD203B41FA5}">
                      <a16:colId xmlns:a16="http://schemas.microsoft.com/office/drawing/2014/main" val="4216197030"/>
                    </a:ext>
                  </a:extLst>
                </a:gridCol>
                <a:gridCol w="979551">
                  <a:extLst>
                    <a:ext uri="{9D8B030D-6E8A-4147-A177-3AD203B41FA5}">
                      <a16:colId xmlns:a16="http://schemas.microsoft.com/office/drawing/2014/main" val="413633690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36481781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Employed</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5630662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Student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2230686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Homemaker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5989379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Retired</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35775725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Disabled</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35531606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Unemployed</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29674906"/>
                  </a:ext>
                </a:extLst>
              </a:tr>
            </a:tbl>
          </a:graphicData>
        </a:graphic>
      </p:graphicFrame>
    </p:spTree>
    <p:extLst>
      <p:ext uri="{BB962C8B-B14F-4D97-AF65-F5344CB8AC3E}">
        <p14:creationId xmlns:p14="http://schemas.microsoft.com/office/powerpoint/2010/main" val="40318205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2C9EF5-51CF-8179-2066-1254734D0642}"/>
              </a:ext>
            </a:extLst>
          </p:cNvPr>
          <p:cNvSpPr>
            <a:spLocks noGrp="1"/>
          </p:cNvSpPr>
          <p:nvPr>
            <p:ph type="body" sz="quarter" idx="12"/>
          </p:nvPr>
        </p:nvSpPr>
        <p:spPr>
          <a:xfrm>
            <a:off x="457200" y="705802"/>
            <a:ext cx="6126480" cy="726758"/>
          </a:xfrm>
        </p:spPr>
        <p:txBody>
          <a:bodyPr/>
          <a:lstStyle/>
          <a:p>
            <a:r>
              <a:rPr lang="en-US"/>
              <a:t>oWORK2: Please describe the kind of work you do:</a:t>
            </a:r>
          </a:p>
        </p:txBody>
      </p:sp>
      <p:sp>
        <p:nvSpPr>
          <p:cNvPr id="3" name="Title 2">
            <a:extLst>
              <a:ext uri="{FF2B5EF4-FFF2-40B4-BE49-F238E27FC236}">
                <a16:creationId xmlns:a16="http://schemas.microsoft.com/office/drawing/2014/main" id="{F56A4180-FA6D-2DD4-FAA4-5EFD8581FD39}"/>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CA16C828-195E-E9AF-2617-279DAE6385E1}"/>
              </a:ext>
            </a:extLst>
          </p:cNvPr>
          <p:cNvGraphicFramePr>
            <a:graphicFrameLocks noGrp="1"/>
          </p:cNvGraphicFramePr>
          <p:nvPr>
            <p:extLst>
              <p:ext uri="{D42A27DB-BD31-4B8C-83A1-F6EECF244321}">
                <p14:modId xmlns:p14="http://schemas.microsoft.com/office/powerpoint/2010/main" val="3883455315"/>
              </p:ext>
            </p:extLst>
          </p:nvPr>
        </p:nvGraphicFramePr>
        <p:xfrm>
          <a:off x="1412240" y="992266"/>
          <a:ext cx="4216400" cy="5318657"/>
        </p:xfrm>
        <a:graphic>
          <a:graphicData uri="http://schemas.openxmlformats.org/drawingml/2006/table">
            <a:tbl>
              <a:tblPr/>
              <a:tblGrid>
                <a:gridCol w="2192267">
                  <a:extLst>
                    <a:ext uri="{9D8B030D-6E8A-4147-A177-3AD203B41FA5}">
                      <a16:colId xmlns:a16="http://schemas.microsoft.com/office/drawing/2014/main" val="935237277"/>
                    </a:ext>
                  </a:extLst>
                </a:gridCol>
                <a:gridCol w="674711">
                  <a:extLst>
                    <a:ext uri="{9D8B030D-6E8A-4147-A177-3AD203B41FA5}">
                      <a16:colId xmlns:a16="http://schemas.microsoft.com/office/drawing/2014/main" val="3745203943"/>
                    </a:ext>
                  </a:extLst>
                </a:gridCol>
                <a:gridCol w="674711">
                  <a:extLst>
                    <a:ext uri="{9D8B030D-6E8A-4147-A177-3AD203B41FA5}">
                      <a16:colId xmlns:a16="http://schemas.microsoft.com/office/drawing/2014/main" val="1810399031"/>
                    </a:ext>
                  </a:extLst>
                </a:gridCol>
                <a:gridCol w="674711">
                  <a:extLst>
                    <a:ext uri="{9D8B030D-6E8A-4147-A177-3AD203B41FA5}">
                      <a16:colId xmlns:a16="http://schemas.microsoft.com/office/drawing/2014/main" val="3482905514"/>
                    </a:ext>
                  </a:extLst>
                </a:gridCol>
              </a:tblGrid>
              <a:tr h="141660">
                <a:tc>
                  <a:txBody>
                    <a:bodyPr/>
                    <a:lstStyle/>
                    <a:p>
                      <a:pPr algn="ctr" fontAlgn="b">
                        <a:buNone/>
                      </a:pPr>
                      <a:r>
                        <a:rPr lang="en-US" sz="1200" b="1" i="0" u="none" strike="noStrike">
                          <a:solidFill>
                            <a:srgbClr val="FFFFFF"/>
                          </a:solidFill>
                          <a:effectLst/>
                          <a:latin typeface="Calibri" panose="020F0502020204030204" pitchFamily="34" charset="0"/>
                        </a:rPr>
                        <a:t>Response</a:t>
                      </a:r>
                    </a:p>
                  </a:txBody>
                  <a:tcPr marL="3253" marR="3253" marT="3253"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200" b="1" i="0" u="none" strike="noStrike">
                          <a:solidFill>
                            <a:srgbClr val="FFFFFF"/>
                          </a:solidFill>
                          <a:effectLst/>
                          <a:latin typeface="Calibri" panose="020F0502020204030204" pitchFamily="34" charset="0"/>
                        </a:rPr>
                        <a:t>2025</a:t>
                      </a:r>
                    </a:p>
                  </a:txBody>
                  <a:tcPr marL="3253" marR="3253" marT="3253"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200" b="1" i="0" u="none" strike="noStrike">
                          <a:solidFill>
                            <a:srgbClr val="FFFFFF"/>
                          </a:solidFill>
                          <a:effectLst/>
                          <a:latin typeface="Calibri" panose="020F0502020204030204" pitchFamily="34" charset="0"/>
                        </a:rPr>
                        <a:t>2024</a:t>
                      </a:r>
                    </a:p>
                  </a:txBody>
                  <a:tcPr marL="3253" marR="3253" marT="3253"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200" b="1" i="0" u="none" strike="noStrike">
                          <a:solidFill>
                            <a:srgbClr val="FFFFFF"/>
                          </a:solidFill>
                          <a:effectLst/>
                          <a:latin typeface="Calibri" panose="020F0502020204030204" pitchFamily="34" charset="0"/>
                        </a:rPr>
                        <a:t>2023</a:t>
                      </a:r>
                    </a:p>
                  </a:txBody>
                  <a:tcPr marL="3253" marR="3253" marT="3253"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821479758"/>
                  </a:ext>
                </a:extLst>
              </a:tr>
              <a:tr h="141660">
                <a:tc>
                  <a:txBody>
                    <a:bodyPr/>
                    <a:lstStyle/>
                    <a:p>
                      <a:pPr algn="l" fontAlgn="b">
                        <a:buNone/>
                      </a:pPr>
                      <a:r>
                        <a:rPr lang="en-US" sz="1200" b="0" i="0" u="none" strike="noStrike">
                          <a:solidFill>
                            <a:srgbClr val="000000"/>
                          </a:solidFill>
                          <a:effectLst/>
                          <a:latin typeface="Proxima Nova Cn Rg" panose="02000506030000020004" pitchFamily="50" charset="0"/>
                        </a:rPr>
                        <a:t>Management</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7.1%</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8.4%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7.6%</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14575793"/>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Business and Financial Operations</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8.7%</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13.5%</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11.6%</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655694992"/>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Computer and Mathematical</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11.1%</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13.7%</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12.6%</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339454845"/>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Architecture and Engineering</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9.4%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7.2%</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6.4%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217552285"/>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Life, Physical, and Social Science</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0.9%</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0.7%</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1.1%</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88640168"/>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Community and Social Service</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3.2%</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2.8%</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4.6%</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975912010"/>
                  </a:ext>
                </a:extLst>
              </a:tr>
              <a:tr h="141660">
                <a:tc>
                  <a:txBody>
                    <a:bodyPr/>
                    <a:lstStyle/>
                    <a:p>
                      <a:pPr algn="l" fontAlgn="b">
                        <a:buNone/>
                      </a:pPr>
                      <a:r>
                        <a:rPr lang="en-US" sz="1200" b="0" i="0" u="none" strike="noStrike">
                          <a:solidFill>
                            <a:srgbClr val="000000"/>
                          </a:solidFill>
                          <a:effectLst/>
                          <a:latin typeface="Proxima Nova Cn Rg" panose="02000506030000020004" pitchFamily="50" charset="0"/>
                        </a:rPr>
                        <a:t>Legal</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1.7%</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1.8%</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095304837"/>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Educational Instruction and Library</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7.8%</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8.0%</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8.5%</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719622039"/>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Arts, Design, Entertainment, Sports, and Media</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2.2%</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2.1%</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2.3%</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91018118"/>
                  </a:ext>
                </a:extLst>
              </a:tr>
              <a:tr h="141660">
                <a:tc>
                  <a:txBody>
                    <a:bodyPr/>
                    <a:lstStyle/>
                    <a:p>
                      <a:pPr algn="l" fontAlgn="b">
                        <a:buNone/>
                      </a:pPr>
                      <a:r>
                        <a:rPr lang="en-US" sz="1200" b="0" i="0" u="none" strike="noStrike">
                          <a:solidFill>
                            <a:srgbClr val="000000"/>
                          </a:solidFill>
                          <a:effectLst/>
                          <a:latin typeface="Proxima Nova Cn Rg" panose="02000506030000020004" pitchFamily="50" charset="0"/>
                        </a:rPr>
                        <a:t>Healthcare</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12.2%</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12.8%</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12.4%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798624276"/>
                  </a:ext>
                </a:extLst>
              </a:tr>
              <a:tr h="141660">
                <a:tc>
                  <a:txBody>
                    <a:bodyPr/>
                    <a:lstStyle/>
                    <a:p>
                      <a:pPr algn="l" fontAlgn="b">
                        <a:buNone/>
                      </a:pPr>
                      <a:r>
                        <a:rPr lang="en-US" sz="1200" b="0" i="0" u="none" strike="noStrike">
                          <a:solidFill>
                            <a:srgbClr val="000000"/>
                          </a:solidFill>
                          <a:effectLst/>
                          <a:latin typeface="Proxima Nova Cn Rg" panose="02000506030000020004" pitchFamily="50" charset="0"/>
                        </a:rPr>
                        <a:t>Protective Service</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2.0%</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1.0%</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074841477"/>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Food Preparation and Serving Related</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3.3%</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2.3%</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3.1%</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803824316"/>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Building and Grounds Cleaning and Maintenance</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0.5%</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1.8%</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1.7%</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646966789"/>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Personal Care and Service</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2.2%</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3.0%</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158306056"/>
                  </a:ext>
                </a:extLst>
              </a:tr>
              <a:tr h="141660">
                <a:tc>
                  <a:txBody>
                    <a:bodyPr/>
                    <a:lstStyle/>
                    <a:p>
                      <a:pPr algn="l" fontAlgn="b">
                        <a:buNone/>
                      </a:pPr>
                      <a:r>
                        <a:rPr lang="en-US" sz="1200" b="0" i="0" u="none" strike="noStrike">
                          <a:solidFill>
                            <a:srgbClr val="000000"/>
                          </a:solidFill>
                          <a:effectLst/>
                          <a:latin typeface="Proxima Nova Cn Rg" panose="02000506030000020004" pitchFamily="50" charset="0"/>
                        </a:rPr>
                        <a:t>Sales and Related</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6.4%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8.0%</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8.1%</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827538759"/>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Office and Administrative Support</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4.7%</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7.4%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7.5%</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626360304"/>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Farming, Fishing, and Forestry</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2.1%</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1.2%</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01900683"/>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Construction and Extraction</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3.7%</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5.8%</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4.5%</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537053174"/>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Installation, Maintenance, and Repair</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3.4%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2.1%</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2.2%</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730963420"/>
                  </a:ext>
                </a:extLst>
              </a:tr>
              <a:tr h="141660">
                <a:tc>
                  <a:txBody>
                    <a:bodyPr/>
                    <a:lstStyle/>
                    <a:p>
                      <a:pPr algn="l" fontAlgn="b">
                        <a:buNone/>
                      </a:pPr>
                      <a:r>
                        <a:rPr lang="en-US" sz="1200" b="0" i="0" u="none" strike="noStrike">
                          <a:solidFill>
                            <a:srgbClr val="000000"/>
                          </a:solidFill>
                          <a:effectLst/>
                          <a:latin typeface="Proxima Nova Cn Rg" panose="02000506030000020004" pitchFamily="50" charset="0"/>
                        </a:rPr>
                        <a:t>Production</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1.9%</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2.0%</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3.0%</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140457433"/>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Transportation and Material Moving</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5.2%</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5.9%</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6.1%</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981290536"/>
                  </a:ext>
                </a:extLst>
              </a:tr>
              <a:tr h="141660">
                <a:tc>
                  <a:txBody>
                    <a:bodyPr/>
                    <a:lstStyle/>
                    <a:p>
                      <a:pPr algn="l" fontAlgn="b">
                        <a:buNone/>
                      </a:pPr>
                      <a:r>
                        <a:rPr lang="en-US" sz="1200" b="0" i="0" u="none" strike="noStrike">
                          <a:solidFill>
                            <a:srgbClr val="000000"/>
                          </a:solidFill>
                          <a:effectLst/>
                          <a:latin typeface="Proxima Nova Cn Rg" panose="02000506030000020004" pitchFamily="50" charset="0"/>
                        </a:rPr>
                        <a:t>Military Specific</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0.7%</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1.1%</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0.7%</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203299139"/>
                  </a:ext>
                </a:extLst>
              </a:tr>
              <a:tr h="207531">
                <a:tc>
                  <a:txBody>
                    <a:bodyPr/>
                    <a:lstStyle/>
                    <a:p>
                      <a:pPr algn="l" fontAlgn="b">
                        <a:buNone/>
                      </a:pPr>
                      <a:r>
                        <a:rPr lang="en-US" sz="1200" b="0" i="0" u="none" strike="noStrike">
                          <a:solidFill>
                            <a:srgbClr val="000000"/>
                          </a:solidFill>
                          <a:effectLst/>
                          <a:latin typeface="Proxima Nova Cn Rg" panose="02000506030000020004" pitchFamily="50" charset="0"/>
                        </a:rPr>
                        <a:t>Federal / State / Local Government</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043003805"/>
                  </a:ext>
                </a:extLst>
              </a:tr>
              <a:tr h="141660">
                <a:tc>
                  <a:txBody>
                    <a:bodyPr/>
                    <a:lstStyle/>
                    <a:p>
                      <a:pPr algn="l" fontAlgn="b">
                        <a:buNone/>
                      </a:pPr>
                      <a:r>
                        <a:rPr lang="en-US" sz="1200" b="0" i="0" u="none" strike="noStrike">
                          <a:solidFill>
                            <a:srgbClr val="000000"/>
                          </a:solidFill>
                          <a:effectLst/>
                          <a:latin typeface="Proxima Nova Cn Rg" panose="02000506030000020004" pitchFamily="50" charset="0"/>
                        </a:rPr>
                        <a:t>Other</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1.3%</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0.7%</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200" b="0" i="0" u="none" strike="noStrike">
                          <a:solidFill>
                            <a:srgbClr val="000000"/>
                          </a:solidFill>
                          <a:effectLst/>
                          <a:latin typeface="Proxima Nova Cn Rg" panose="02000506030000020004" pitchFamily="50" charset="0"/>
                        </a:rPr>
                        <a:t>0.4%</a:t>
                      </a:r>
                    </a:p>
                  </a:txBody>
                  <a:tcPr marL="3253" marR="3253" marT="32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272614008"/>
                  </a:ext>
                </a:extLst>
              </a:tr>
            </a:tbl>
          </a:graphicData>
        </a:graphic>
      </p:graphicFrame>
    </p:spTree>
    <p:extLst>
      <p:ext uri="{BB962C8B-B14F-4D97-AF65-F5344CB8AC3E}">
        <p14:creationId xmlns:p14="http://schemas.microsoft.com/office/powerpoint/2010/main" val="4749067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2D8A9-2B63-3A3F-06FD-C97FFEC0FB5F}"/>
              </a:ext>
            </a:extLst>
          </p:cNvPr>
          <p:cNvSpPr>
            <a:spLocks noGrp="1"/>
          </p:cNvSpPr>
          <p:nvPr>
            <p:ph type="body" sz="quarter" idx="12"/>
          </p:nvPr>
        </p:nvSpPr>
        <p:spPr/>
        <p:txBody>
          <a:bodyPr/>
          <a:lstStyle/>
          <a:p>
            <a:r>
              <a:rPr lang="en-US"/>
              <a:t>STUDENT: Do you attend school online or on campus?</a:t>
            </a:r>
          </a:p>
        </p:txBody>
      </p:sp>
      <p:sp>
        <p:nvSpPr>
          <p:cNvPr id="3" name="Title 2">
            <a:extLst>
              <a:ext uri="{FF2B5EF4-FFF2-40B4-BE49-F238E27FC236}">
                <a16:creationId xmlns:a16="http://schemas.microsoft.com/office/drawing/2014/main" id="{DC8B6299-823E-A8A8-D798-CC5AB8EBA97F}"/>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9DB151C7-C186-6943-8290-7EAB2474B8DE}"/>
              </a:ext>
            </a:extLst>
          </p:cNvPr>
          <p:cNvGraphicFramePr>
            <a:graphicFrameLocks noGrp="1"/>
          </p:cNvGraphicFramePr>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1291284613"/>
                    </a:ext>
                  </a:extLst>
                </a:gridCol>
                <a:gridCol w="979551">
                  <a:extLst>
                    <a:ext uri="{9D8B030D-6E8A-4147-A177-3AD203B41FA5}">
                      <a16:colId xmlns:a16="http://schemas.microsoft.com/office/drawing/2014/main" val="202124634"/>
                    </a:ext>
                  </a:extLst>
                </a:gridCol>
                <a:gridCol w="979551">
                  <a:extLst>
                    <a:ext uri="{9D8B030D-6E8A-4147-A177-3AD203B41FA5}">
                      <a16:colId xmlns:a16="http://schemas.microsoft.com/office/drawing/2014/main" val="155245151"/>
                    </a:ext>
                  </a:extLst>
                </a:gridCol>
                <a:gridCol w="979551">
                  <a:extLst>
                    <a:ext uri="{9D8B030D-6E8A-4147-A177-3AD203B41FA5}">
                      <a16:colId xmlns:a16="http://schemas.microsoft.com/office/drawing/2014/main" val="78470648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67573988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Online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48686142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On campus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16091331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Both online and on campus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774522473"/>
                  </a:ext>
                </a:extLst>
              </a:tr>
            </a:tbl>
          </a:graphicData>
        </a:graphic>
      </p:graphicFrame>
    </p:spTree>
    <p:extLst>
      <p:ext uri="{BB962C8B-B14F-4D97-AF65-F5344CB8AC3E}">
        <p14:creationId xmlns:p14="http://schemas.microsoft.com/office/powerpoint/2010/main" val="9677041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3C25FD-D991-4DE3-7B52-549C3205C084}"/>
              </a:ext>
            </a:extLst>
          </p:cNvPr>
          <p:cNvSpPr>
            <a:spLocks noGrp="1"/>
          </p:cNvSpPr>
          <p:nvPr>
            <p:ph type="body" sz="quarter" idx="12"/>
          </p:nvPr>
        </p:nvSpPr>
        <p:spPr/>
        <p:txBody>
          <a:bodyPr/>
          <a:lstStyle/>
          <a:p>
            <a:r>
              <a:rPr lang="en-US"/>
              <a:t>EDU: What is the highest level of education that you completed?</a:t>
            </a:r>
          </a:p>
        </p:txBody>
      </p:sp>
      <p:sp>
        <p:nvSpPr>
          <p:cNvPr id="3" name="Title 2">
            <a:extLst>
              <a:ext uri="{FF2B5EF4-FFF2-40B4-BE49-F238E27FC236}">
                <a16:creationId xmlns:a16="http://schemas.microsoft.com/office/drawing/2014/main" id="{F25C5F62-CF78-9FCD-BB15-E7CBFB70F7CC}"/>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D6AEC664-60E8-AF07-8CE4-85F2EC5828F7}"/>
              </a:ext>
            </a:extLst>
          </p:cNvPr>
          <p:cNvGraphicFramePr>
            <a:graphicFrameLocks noGrp="1"/>
          </p:cNvGraphicFramePr>
          <p:nvPr>
            <p:extLst>
              <p:ext uri="{D42A27DB-BD31-4B8C-83A1-F6EECF244321}">
                <p14:modId xmlns:p14="http://schemas.microsoft.com/office/powerpoint/2010/main" val="4123985257"/>
              </p:ext>
            </p:extLst>
          </p:nvPr>
        </p:nvGraphicFramePr>
        <p:xfrm>
          <a:off x="482600" y="1524000"/>
          <a:ext cx="6121401" cy="3021330"/>
        </p:xfrm>
        <a:graphic>
          <a:graphicData uri="http://schemas.openxmlformats.org/drawingml/2006/table">
            <a:tbl>
              <a:tblPr/>
              <a:tblGrid>
                <a:gridCol w="3182748">
                  <a:extLst>
                    <a:ext uri="{9D8B030D-6E8A-4147-A177-3AD203B41FA5}">
                      <a16:colId xmlns:a16="http://schemas.microsoft.com/office/drawing/2014/main" val="713636233"/>
                    </a:ext>
                  </a:extLst>
                </a:gridCol>
                <a:gridCol w="979551">
                  <a:extLst>
                    <a:ext uri="{9D8B030D-6E8A-4147-A177-3AD203B41FA5}">
                      <a16:colId xmlns:a16="http://schemas.microsoft.com/office/drawing/2014/main" val="3144004767"/>
                    </a:ext>
                  </a:extLst>
                </a:gridCol>
                <a:gridCol w="979551">
                  <a:extLst>
                    <a:ext uri="{9D8B030D-6E8A-4147-A177-3AD203B41FA5}">
                      <a16:colId xmlns:a16="http://schemas.microsoft.com/office/drawing/2014/main" val="2494475077"/>
                    </a:ext>
                  </a:extLst>
                </a:gridCol>
                <a:gridCol w="979551">
                  <a:extLst>
                    <a:ext uri="{9D8B030D-6E8A-4147-A177-3AD203B41FA5}">
                      <a16:colId xmlns:a16="http://schemas.microsoft.com/office/drawing/2014/main" val="205533297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64065656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Less than high school degree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8245226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High school graduate (includes GED)</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62194706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 college, no degree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07316294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2-Year college degree (associate's degree)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00577319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4-Year college degree (bachelor's degree)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16877632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Graduate or professional degree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819454798"/>
                  </a:ext>
                </a:extLst>
              </a:tr>
            </a:tbl>
          </a:graphicData>
        </a:graphic>
      </p:graphicFrame>
    </p:spTree>
    <p:extLst>
      <p:ext uri="{BB962C8B-B14F-4D97-AF65-F5344CB8AC3E}">
        <p14:creationId xmlns:p14="http://schemas.microsoft.com/office/powerpoint/2010/main" val="26800803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9ECBA-31D4-F285-4C7A-784E6D86F397}"/>
              </a:ext>
            </a:extLst>
          </p:cNvPr>
          <p:cNvSpPr>
            <a:spLocks noGrp="1"/>
          </p:cNvSpPr>
          <p:nvPr>
            <p:ph type="body" sz="quarter" idx="12"/>
          </p:nvPr>
        </p:nvSpPr>
        <p:spPr/>
        <p:txBody>
          <a:bodyPr/>
          <a:lstStyle/>
          <a:p>
            <a:r>
              <a:rPr lang="en-US"/>
              <a:t>ETHN: Are you Hispanic, Latino/Latina/Latinx, or of Spanish origin?</a:t>
            </a:r>
          </a:p>
        </p:txBody>
      </p:sp>
      <p:sp>
        <p:nvSpPr>
          <p:cNvPr id="3" name="Title 2">
            <a:extLst>
              <a:ext uri="{FF2B5EF4-FFF2-40B4-BE49-F238E27FC236}">
                <a16:creationId xmlns:a16="http://schemas.microsoft.com/office/drawing/2014/main" id="{F6A40B91-758C-EA06-8492-777CDE07F3C9}"/>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AD7A5CDC-D617-B53F-6117-279424190574}"/>
              </a:ext>
            </a:extLst>
          </p:cNvPr>
          <p:cNvGraphicFramePr>
            <a:graphicFrameLocks noGrp="1"/>
          </p:cNvGraphicFramePr>
          <p:nvPr/>
        </p:nvGraphicFramePr>
        <p:xfrm>
          <a:off x="482600" y="1524000"/>
          <a:ext cx="6121401" cy="1143000"/>
        </p:xfrm>
        <a:graphic>
          <a:graphicData uri="http://schemas.openxmlformats.org/drawingml/2006/table">
            <a:tbl>
              <a:tblPr/>
              <a:tblGrid>
                <a:gridCol w="3182748">
                  <a:extLst>
                    <a:ext uri="{9D8B030D-6E8A-4147-A177-3AD203B41FA5}">
                      <a16:colId xmlns:a16="http://schemas.microsoft.com/office/drawing/2014/main" val="1865752200"/>
                    </a:ext>
                  </a:extLst>
                </a:gridCol>
                <a:gridCol w="979551">
                  <a:extLst>
                    <a:ext uri="{9D8B030D-6E8A-4147-A177-3AD203B41FA5}">
                      <a16:colId xmlns:a16="http://schemas.microsoft.com/office/drawing/2014/main" val="3706298037"/>
                    </a:ext>
                  </a:extLst>
                </a:gridCol>
                <a:gridCol w="979551">
                  <a:extLst>
                    <a:ext uri="{9D8B030D-6E8A-4147-A177-3AD203B41FA5}">
                      <a16:colId xmlns:a16="http://schemas.microsoft.com/office/drawing/2014/main" val="3942035357"/>
                    </a:ext>
                  </a:extLst>
                </a:gridCol>
                <a:gridCol w="979551">
                  <a:extLst>
                    <a:ext uri="{9D8B030D-6E8A-4147-A177-3AD203B41FA5}">
                      <a16:colId xmlns:a16="http://schemas.microsoft.com/office/drawing/2014/main" val="248675499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38132180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35065021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1070737556"/>
                  </a:ext>
                </a:extLst>
              </a:tr>
            </a:tbl>
          </a:graphicData>
        </a:graphic>
      </p:graphicFrame>
    </p:spTree>
    <p:extLst>
      <p:ext uri="{BB962C8B-B14F-4D97-AF65-F5344CB8AC3E}">
        <p14:creationId xmlns:p14="http://schemas.microsoft.com/office/powerpoint/2010/main" val="11070903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14B56-D7F0-8E41-C854-CFD10E7B4B1A}"/>
              </a:ext>
            </a:extLst>
          </p:cNvPr>
          <p:cNvSpPr>
            <a:spLocks noGrp="1"/>
          </p:cNvSpPr>
          <p:nvPr>
            <p:ph type="body" sz="quarter" idx="12"/>
          </p:nvPr>
        </p:nvSpPr>
        <p:spPr/>
        <p:txBody>
          <a:bodyPr/>
          <a:lstStyle/>
          <a:p>
            <a:r>
              <a:rPr lang="en-US"/>
              <a:t>INCOME: What is your annual household income?</a:t>
            </a:r>
          </a:p>
        </p:txBody>
      </p:sp>
      <p:sp>
        <p:nvSpPr>
          <p:cNvPr id="3" name="Title 2">
            <a:extLst>
              <a:ext uri="{FF2B5EF4-FFF2-40B4-BE49-F238E27FC236}">
                <a16:creationId xmlns:a16="http://schemas.microsoft.com/office/drawing/2014/main" id="{7CAC5FCB-781B-8789-6CA6-92D179F929B9}"/>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0CDBA794-431B-A98F-C395-DF4E9F75FCB0}"/>
              </a:ext>
            </a:extLst>
          </p:cNvPr>
          <p:cNvGraphicFramePr>
            <a:graphicFrameLocks noGrp="1"/>
          </p:cNvGraphicFramePr>
          <p:nvPr/>
        </p:nvGraphicFramePr>
        <p:xfrm>
          <a:off x="482600" y="1524000"/>
          <a:ext cx="6121401" cy="3429000"/>
        </p:xfrm>
        <a:graphic>
          <a:graphicData uri="http://schemas.openxmlformats.org/drawingml/2006/table">
            <a:tbl>
              <a:tblPr/>
              <a:tblGrid>
                <a:gridCol w="3182748">
                  <a:extLst>
                    <a:ext uri="{9D8B030D-6E8A-4147-A177-3AD203B41FA5}">
                      <a16:colId xmlns:a16="http://schemas.microsoft.com/office/drawing/2014/main" val="2539066197"/>
                    </a:ext>
                  </a:extLst>
                </a:gridCol>
                <a:gridCol w="979551">
                  <a:extLst>
                    <a:ext uri="{9D8B030D-6E8A-4147-A177-3AD203B41FA5}">
                      <a16:colId xmlns:a16="http://schemas.microsoft.com/office/drawing/2014/main" val="2555672859"/>
                    </a:ext>
                  </a:extLst>
                </a:gridCol>
                <a:gridCol w="979551">
                  <a:extLst>
                    <a:ext uri="{9D8B030D-6E8A-4147-A177-3AD203B41FA5}">
                      <a16:colId xmlns:a16="http://schemas.microsoft.com/office/drawing/2014/main" val="1197277695"/>
                    </a:ext>
                  </a:extLst>
                </a:gridCol>
                <a:gridCol w="979551">
                  <a:extLst>
                    <a:ext uri="{9D8B030D-6E8A-4147-A177-3AD203B41FA5}">
                      <a16:colId xmlns:a16="http://schemas.microsoft.com/office/drawing/2014/main" val="2709415163"/>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05818488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Less than $5,000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32592067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$5,000 to $14,999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80667198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$15,000 to $29,999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08229598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$30,000 to $49,999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76474194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$50,000 to $74,999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1813308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$75,000 to $99,999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04397170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$100,000 or more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2063950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1643281097"/>
                  </a:ext>
                </a:extLst>
              </a:tr>
            </a:tbl>
          </a:graphicData>
        </a:graphic>
      </p:graphicFrame>
    </p:spTree>
    <p:extLst>
      <p:ext uri="{BB962C8B-B14F-4D97-AF65-F5344CB8AC3E}">
        <p14:creationId xmlns:p14="http://schemas.microsoft.com/office/powerpoint/2010/main" val="30062282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227F1-9D7F-97B5-DB8C-E2AC8FF7E644}"/>
              </a:ext>
            </a:extLst>
          </p:cNvPr>
          <p:cNvSpPr>
            <a:spLocks noGrp="1"/>
          </p:cNvSpPr>
          <p:nvPr>
            <p:ph type="body" sz="quarter" idx="12"/>
          </p:nvPr>
        </p:nvSpPr>
        <p:spPr/>
        <p:txBody>
          <a:bodyPr>
            <a:normAutofit lnSpcReduction="10000"/>
          </a:bodyPr>
          <a:lstStyle/>
          <a:p>
            <a:r>
              <a:rPr lang="en-US"/>
              <a:t>VETERAN: Have you ever served on active duty in the U.S. Armed Forces, either in the regular military or in a National Guard or military reserve unit?</a:t>
            </a:r>
          </a:p>
        </p:txBody>
      </p:sp>
      <p:sp>
        <p:nvSpPr>
          <p:cNvPr id="3" name="Title 2">
            <a:extLst>
              <a:ext uri="{FF2B5EF4-FFF2-40B4-BE49-F238E27FC236}">
                <a16:creationId xmlns:a16="http://schemas.microsoft.com/office/drawing/2014/main" id="{49E8B206-CA70-F08F-1192-42A30E768E17}"/>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A46A528B-ED01-961E-A409-42335AEEBAED}"/>
              </a:ext>
            </a:extLst>
          </p:cNvPr>
          <p:cNvGraphicFramePr>
            <a:graphicFrameLocks noGrp="1"/>
          </p:cNvGraphicFramePr>
          <p:nvPr/>
        </p:nvGraphicFramePr>
        <p:xfrm>
          <a:off x="482600" y="1524000"/>
          <a:ext cx="6121401" cy="1143000"/>
        </p:xfrm>
        <a:graphic>
          <a:graphicData uri="http://schemas.openxmlformats.org/drawingml/2006/table">
            <a:tbl>
              <a:tblPr/>
              <a:tblGrid>
                <a:gridCol w="3182748">
                  <a:extLst>
                    <a:ext uri="{9D8B030D-6E8A-4147-A177-3AD203B41FA5}">
                      <a16:colId xmlns:a16="http://schemas.microsoft.com/office/drawing/2014/main" val="2377040352"/>
                    </a:ext>
                  </a:extLst>
                </a:gridCol>
                <a:gridCol w="979551">
                  <a:extLst>
                    <a:ext uri="{9D8B030D-6E8A-4147-A177-3AD203B41FA5}">
                      <a16:colId xmlns:a16="http://schemas.microsoft.com/office/drawing/2014/main" val="1519176022"/>
                    </a:ext>
                  </a:extLst>
                </a:gridCol>
                <a:gridCol w="979551">
                  <a:extLst>
                    <a:ext uri="{9D8B030D-6E8A-4147-A177-3AD203B41FA5}">
                      <a16:colId xmlns:a16="http://schemas.microsoft.com/office/drawing/2014/main" val="165120534"/>
                    </a:ext>
                  </a:extLst>
                </a:gridCol>
                <a:gridCol w="979551">
                  <a:extLst>
                    <a:ext uri="{9D8B030D-6E8A-4147-A177-3AD203B41FA5}">
                      <a16:colId xmlns:a16="http://schemas.microsoft.com/office/drawing/2014/main" val="261873009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03090077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49182474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2508034765"/>
                  </a:ext>
                </a:extLst>
              </a:tr>
            </a:tbl>
          </a:graphicData>
        </a:graphic>
      </p:graphicFrame>
    </p:spTree>
    <p:extLst>
      <p:ext uri="{BB962C8B-B14F-4D97-AF65-F5344CB8AC3E}">
        <p14:creationId xmlns:p14="http://schemas.microsoft.com/office/powerpoint/2010/main" val="167420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3EF7FF-1A56-BC5D-EC88-E3AE3EB9D3C1}"/>
              </a:ext>
            </a:extLst>
          </p:cNvPr>
          <p:cNvSpPr>
            <a:spLocks noGrp="1"/>
          </p:cNvSpPr>
          <p:nvPr>
            <p:ph type="body" sz="quarter" idx="12"/>
          </p:nvPr>
        </p:nvSpPr>
        <p:spPr/>
        <p:txBody>
          <a:bodyPr/>
          <a:lstStyle/>
          <a:p>
            <a:r>
              <a:rPr lang="en-US"/>
              <a:t>ROADUSE1</a:t>
            </a:r>
            <a:r>
              <a:rPr lang="en-US">
                <a:latin typeface="Trade Gothic Next" panose="020B0503040303020004" pitchFamily="34" charset="0"/>
              </a:rPr>
              <a:t>_</a:t>
            </a:r>
            <a:r>
              <a:rPr lang="en-US"/>
              <a:t>A4: How often do you... - Use public transportation?</a:t>
            </a:r>
          </a:p>
        </p:txBody>
      </p:sp>
      <p:sp>
        <p:nvSpPr>
          <p:cNvPr id="3" name="Title 2">
            <a:extLst>
              <a:ext uri="{FF2B5EF4-FFF2-40B4-BE49-F238E27FC236}">
                <a16:creationId xmlns:a16="http://schemas.microsoft.com/office/drawing/2014/main" id="{FB4B03FA-E76F-917B-69D9-CC7C2425F741}"/>
              </a:ext>
            </a:extLst>
          </p:cNvPr>
          <p:cNvSpPr>
            <a:spLocks noGrp="1"/>
          </p:cNvSpPr>
          <p:nvPr>
            <p:ph type="title"/>
          </p:nvPr>
        </p:nvSpPr>
        <p:spPr/>
        <p:txBody>
          <a:bodyPr/>
          <a:lstStyle/>
          <a:p>
            <a:r>
              <a:rPr lang="en-US" sz="2000"/>
              <a:t>USE </a:t>
            </a:r>
            <a:r>
              <a:rPr lang="en-US"/>
              <a:t>OF</a:t>
            </a:r>
            <a:r>
              <a:rPr lang="en-US" sz="2000"/>
              <a:t> PUBLIC ROADS</a:t>
            </a:r>
            <a:endParaRPr lang="en-US"/>
          </a:p>
        </p:txBody>
      </p:sp>
      <p:graphicFrame>
        <p:nvGraphicFramePr>
          <p:cNvPr id="5" name="Table 4">
            <a:extLst>
              <a:ext uri="{FF2B5EF4-FFF2-40B4-BE49-F238E27FC236}">
                <a16:creationId xmlns:a16="http://schemas.microsoft.com/office/drawing/2014/main" id="{EABE9BCF-908D-0408-9E33-9AFFA8BF90F7}"/>
              </a:ext>
            </a:extLst>
          </p:cNvPr>
          <p:cNvGraphicFramePr>
            <a:graphicFrameLocks noGrp="1"/>
          </p:cNvGraphicFramePr>
          <p:nvPr>
            <p:extLst>
              <p:ext uri="{D42A27DB-BD31-4B8C-83A1-F6EECF244321}">
                <p14:modId xmlns:p14="http://schemas.microsoft.com/office/powerpoint/2010/main" val="2229187794"/>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4128908765"/>
                    </a:ext>
                  </a:extLst>
                </a:gridCol>
                <a:gridCol w="979551">
                  <a:extLst>
                    <a:ext uri="{9D8B030D-6E8A-4147-A177-3AD203B41FA5}">
                      <a16:colId xmlns:a16="http://schemas.microsoft.com/office/drawing/2014/main" val="987417152"/>
                    </a:ext>
                  </a:extLst>
                </a:gridCol>
                <a:gridCol w="979551">
                  <a:extLst>
                    <a:ext uri="{9D8B030D-6E8A-4147-A177-3AD203B41FA5}">
                      <a16:colId xmlns:a16="http://schemas.microsoft.com/office/drawing/2014/main" val="3107057544"/>
                    </a:ext>
                  </a:extLst>
                </a:gridCol>
                <a:gridCol w="979551">
                  <a:extLst>
                    <a:ext uri="{9D8B030D-6E8A-4147-A177-3AD203B41FA5}">
                      <a16:colId xmlns:a16="http://schemas.microsoft.com/office/drawing/2014/main" val="282252219"/>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09269039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40128038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 few times a year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96830600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About once a month</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0783693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About once a week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570137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Daily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536694393"/>
                  </a:ext>
                </a:extLst>
              </a:tr>
            </a:tbl>
          </a:graphicData>
        </a:graphic>
      </p:graphicFrame>
    </p:spTree>
    <p:extLst>
      <p:ext uri="{BB962C8B-B14F-4D97-AF65-F5344CB8AC3E}">
        <p14:creationId xmlns:p14="http://schemas.microsoft.com/office/powerpoint/2010/main" val="33588609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4A8BB4-7DB9-F85D-7DF1-4C50A787AC07}"/>
              </a:ext>
            </a:extLst>
          </p:cNvPr>
          <p:cNvSpPr>
            <a:spLocks noGrp="1"/>
          </p:cNvSpPr>
          <p:nvPr>
            <p:ph type="body" sz="quarter" idx="12"/>
          </p:nvPr>
        </p:nvSpPr>
        <p:spPr/>
        <p:txBody>
          <a:bodyPr/>
          <a:lstStyle/>
          <a:p>
            <a:r>
              <a:rPr lang="en-US"/>
              <a:t>ALC: Have you consumed any alcohol in the past 30 days?</a:t>
            </a:r>
          </a:p>
        </p:txBody>
      </p:sp>
      <p:sp>
        <p:nvSpPr>
          <p:cNvPr id="3" name="Title 2">
            <a:extLst>
              <a:ext uri="{FF2B5EF4-FFF2-40B4-BE49-F238E27FC236}">
                <a16:creationId xmlns:a16="http://schemas.microsoft.com/office/drawing/2014/main" id="{43F33C7F-AC51-26DD-8B83-761F6505C6FF}"/>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F713AE33-DAAA-C819-107E-7BBA5055AF63}"/>
              </a:ext>
            </a:extLst>
          </p:cNvPr>
          <p:cNvGraphicFramePr>
            <a:graphicFrameLocks noGrp="1"/>
          </p:cNvGraphicFramePr>
          <p:nvPr/>
        </p:nvGraphicFramePr>
        <p:xfrm>
          <a:off x="482600" y="1524000"/>
          <a:ext cx="6121401" cy="1143000"/>
        </p:xfrm>
        <a:graphic>
          <a:graphicData uri="http://schemas.openxmlformats.org/drawingml/2006/table">
            <a:tbl>
              <a:tblPr/>
              <a:tblGrid>
                <a:gridCol w="3182748">
                  <a:extLst>
                    <a:ext uri="{9D8B030D-6E8A-4147-A177-3AD203B41FA5}">
                      <a16:colId xmlns:a16="http://schemas.microsoft.com/office/drawing/2014/main" val="2428504924"/>
                    </a:ext>
                  </a:extLst>
                </a:gridCol>
                <a:gridCol w="979551">
                  <a:extLst>
                    <a:ext uri="{9D8B030D-6E8A-4147-A177-3AD203B41FA5}">
                      <a16:colId xmlns:a16="http://schemas.microsoft.com/office/drawing/2014/main" val="3274238157"/>
                    </a:ext>
                  </a:extLst>
                </a:gridCol>
                <a:gridCol w="979551">
                  <a:extLst>
                    <a:ext uri="{9D8B030D-6E8A-4147-A177-3AD203B41FA5}">
                      <a16:colId xmlns:a16="http://schemas.microsoft.com/office/drawing/2014/main" val="3829098122"/>
                    </a:ext>
                  </a:extLst>
                </a:gridCol>
                <a:gridCol w="979551">
                  <a:extLst>
                    <a:ext uri="{9D8B030D-6E8A-4147-A177-3AD203B41FA5}">
                      <a16:colId xmlns:a16="http://schemas.microsoft.com/office/drawing/2014/main" val="1858959028"/>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50061105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24012213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1440320901"/>
                  </a:ext>
                </a:extLst>
              </a:tr>
            </a:tbl>
          </a:graphicData>
        </a:graphic>
      </p:graphicFrame>
    </p:spTree>
    <p:extLst>
      <p:ext uri="{BB962C8B-B14F-4D97-AF65-F5344CB8AC3E}">
        <p14:creationId xmlns:p14="http://schemas.microsoft.com/office/powerpoint/2010/main" val="30857558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4E668-8308-9C48-BD4B-E81D2F01C31D}"/>
              </a:ext>
            </a:extLst>
          </p:cNvPr>
          <p:cNvSpPr>
            <a:spLocks noGrp="1"/>
          </p:cNvSpPr>
          <p:nvPr>
            <p:ph type="body" sz="quarter" idx="12"/>
          </p:nvPr>
        </p:nvSpPr>
        <p:spPr/>
        <p:txBody>
          <a:bodyPr/>
          <a:lstStyle/>
          <a:p>
            <a:r>
              <a:rPr lang="en-US"/>
              <a:t>MJA: Have you consumed any cannabis in the past 30 days?</a:t>
            </a:r>
          </a:p>
        </p:txBody>
      </p:sp>
      <p:sp>
        <p:nvSpPr>
          <p:cNvPr id="3" name="Title 2">
            <a:extLst>
              <a:ext uri="{FF2B5EF4-FFF2-40B4-BE49-F238E27FC236}">
                <a16:creationId xmlns:a16="http://schemas.microsoft.com/office/drawing/2014/main" id="{825A2544-31C2-6837-3F27-1DE83C5767D2}"/>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F8B8E521-3F4D-BB63-B186-5E36D82B00F7}"/>
              </a:ext>
            </a:extLst>
          </p:cNvPr>
          <p:cNvGraphicFramePr>
            <a:graphicFrameLocks noGrp="1"/>
          </p:cNvGraphicFramePr>
          <p:nvPr/>
        </p:nvGraphicFramePr>
        <p:xfrm>
          <a:off x="482600" y="1524000"/>
          <a:ext cx="6121401" cy="1143000"/>
        </p:xfrm>
        <a:graphic>
          <a:graphicData uri="http://schemas.openxmlformats.org/drawingml/2006/table">
            <a:tbl>
              <a:tblPr/>
              <a:tblGrid>
                <a:gridCol w="3182748">
                  <a:extLst>
                    <a:ext uri="{9D8B030D-6E8A-4147-A177-3AD203B41FA5}">
                      <a16:colId xmlns:a16="http://schemas.microsoft.com/office/drawing/2014/main" val="205857800"/>
                    </a:ext>
                  </a:extLst>
                </a:gridCol>
                <a:gridCol w="979551">
                  <a:extLst>
                    <a:ext uri="{9D8B030D-6E8A-4147-A177-3AD203B41FA5}">
                      <a16:colId xmlns:a16="http://schemas.microsoft.com/office/drawing/2014/main" val="424578662"/>
                    </a:ext>
                  </a:extLst>
                </a:gridCol>
                <a:gridCol w="979551">
                  <a:extLst>
                    <a:ext uri="{9D8B030D-6E8A-4147-A177-3AD203B41FA5}">
                      <a16:colId xmlns:a16="http://schemas.microsoft.com/office/drawing/2014/main" val="2244330010"/>
                    </a:ext>
                  </a:extLst>
                </a:gridCol>
                <a:gridCol w="979551">
                  <a:extLst>
                    <a:ext uri="{9D8B030D-6E8A-4147-A177-3AD203B41FA5}">
                      <a16:colId xmlns:a16="http://schemas.microsoft.com/office/drawing/2014/main" val="455746278"/>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413741764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6515462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3121647602"/>
                  </a:ext>
                </a:extLst>
              </a:tr>
            </a:tbl>
          </a:graphicData>
        </a:graphic>
      </p:graphicFrame>
    </p:spTree>
    <p:extLst>
      <p:ext uri="{BB962C8B-B14F-4D97-AF65-F5344CB8AC3E}">
        <p14:creationId xmlns:p14="http://schemas.microsoft.com/office/powerpoint/2010/main" val="265177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6176D-44F3-98E6-3B01-8671BBDE2C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7D5A5F-02D4-6E1A-7B0C-967D0EED1CA5}"/>
              </a:ext>
            </a:extLst>
          </p:cNvPr>
          <p:cNvSpPr>
            <a:spLocks noGrp="1"/>
          </p:cNvSpPr>
          <p:nvPr>
            <p:ph type="body" sz="quarter" idx="12"/>
          </p:nvPr>
        </p:nvSpPr>
        <p:spPr/>
        <p:txBody>
          <a:bodyPr/>
          <a:lstStyle/>
          <a:p>
            <a:r>
              <a:rPr lang="en-US"/>
              <a:t>ROADUSE2: Do you have a valid driver’s license?</a:t>
            </a:r>
          </a:p>
        </p:txBody>
      </p:sp>
      <p:sp>
        <p:nvSpPr>
          <p:cNvPr id="3" name="Title 2">
            <a:extLst>
              <a:ext uri="{FF2B5EF4-FFF2-40B4-BE49-F238E27FC236}">
                <a16:creationId xmlns:a16="http://schemas.microsoft.com/office/drawing/2014/main" id="{0BBBB5B4-E5BE-9C3A-5609-EBB063542A1A}"/>
              </a:ext>
            </a:extLst>
          </p:cNvPr>
          <p:cNvSpPr>
            <a:spLocks noGrp="1"/>
          </p:cNvSpPr>
          <p:nvPr>
            <p:ph type="title"/>
          </p:nvPr>
        </p:nvSpPr>
        <p:spPr/>
        <p:txBody>
          <a:bodyPr/>
          <a:lstStyle/>
          <a:p>
            <a:r>
              <a:rPr lang="en-US" sz="2000"/>
              <a:t>DRIVING </a:t>
            </a:r>
            <a:r>
              <a:rPr lang="en-US"/>
              <a:t>HISTORY</a:t>
            </a:r>
          </a:p>
        </p:txBody>
      </p:sp>
      <p:graphicFrame>
        <p:nvGraphicFramePr>
          <p:cNvPr id="4" name="Table 3">
            <a:extLst>
              <a:ext uri="{FF2B5EF4-FFF2-40B4-BE49-F238E27FC236}">
                <a16:creationId xmlns:a16="http://schemas.microsoft.com/office/drawing/2014/main" id="{8D1998E9-CB1E-5D24-8BD9-0FDB94525BCC}"/>
              </a:ext>
            </a:extLst>
          </p:cNvPr>
          <p:cNvGraphicFramePr>
            <a:graphicFrameLocks noGrp="1"/>
          </p:cNvGraphicFramePr>
          <p:nvPr/>
        </p:nvGraphicFramePr>
        <p:xfrm>
          <a:off x="482600" y="1524000"/>
          <a:ext cx="6121401" cy="1155879"/>
        </p:xfrm>
        <a:graphic>
          <a:graphicData uri="http://schemas.openxmlformats.org/drawingml/2006/table">
            <a:tbl>
              <a:tblPr/>
              <a:tblGrid>
                <a:gridCol w="3182748">
                  <a:extLst>
                    <a:ext uri="{9D8B030D-6E8A-4147-A177-3AD203B41FA5}">
                      <a16:colId xmlns:a16="http://schemas.microsoft.com/office/drawing/2014/main" val="3347299498"/>
                    </a:ext>
                  </a:extLst>
                </a:gridCol>
                <a:gridCol w="979551">
                  <a:extLst>
                    <a:ext uri="{9D8B030D-6E8A-4147-A177-3AD203B41FA5}">
                      <a16:colId xmlns:a16="http://schemas.microsoft.com/office/drawing/2014/main" val="1022849355"/>
                    </a:ext>
                  </a:extLst>
                </a:gridCol>
                <a:gridCol w="979551">
                  <a:extLst>
                    <a:ext uri="{9D8B030D-6E8A-4147-A177-3AD203B41FA5}">
                      <a16:colId xmlns:a16="http://schemas.microsoft.com/office/drawing/2014/main" val="2914542064"/>
                    </a:ext>
                  </a:extLst>
                </a:gridCol>
                <a:gridCol w="979551">
                  <a:extLst>
                    <a:ext uri="{9D8B030D-6E8A-4147-A177-3AD203B41FA5}">
                      <a16:colId xmlns:a16="http://schemas.microsoft.com/office/drawing/2014/main" val="150616956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334826523"/>
                  </a:ext>
                </a:extLst>
              </a:tr>
              <a:tr h="393879">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7734143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3422196940"/>
                  </a:ext>
                </a:extLst>
              </a:tr>
            </a:tbl>
          </a:graphicData>
        </a:graphic>
      </p:graphicFrame>
    </p:spTree>
    <p:extLst>
      <p:ext uri="{BB962C8B-B14F-4D97-AF65-F5344CB8AC3E}">
        <p14:creationId xmlns:p14="http://schemas.microsoft.com/office/powerpoint/2010/main" val="408449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CA9722-8C09-694E-CE70-2070EE7E7158}"/>
              </a:ext>
            </a:extLst>
          </p:cNvPr>
          <p:cNvSpPr>
            <a:spLocks noGrp="1"/>
          </p:cNvSpPr>
          <p:nvPr>
            <p:ph type="body" sz="quarter" idx="12"/>
          </p:nvPr>
        </p:nvSpPr>
        <p:spPr/>
        <p:txBody>
          <a:bodyPr/>
          <a:lstStyle/>
          <a:p>
            <a:r>
              <a:rPr lang="en-US"/>
              <a:t>ROADUSE3: What type of vehicle do you drive most often?</a:t>
            </a:r>
          </a:p>
        </p:txBody>
      </p:sp>
      <p:sp>
        <p:nvSpPr>
          <p:cNvPr id="3" name="Title 2">
            <a:extLst>
              <a:ext uri="{FF2B5EF4-FFF2-40B4-BE49-F238E27FC236}">
                <a16:creationId xmlns:a16="http://schemas.microsoft.com/office/drawing/2014/main" id="{AB55822C-7D4E-585D-5A2D-CE8970D59F30}"/>
              </a:ext>
            </a:extLst>
          </p:cNvPr>
          <p:cNvSpPr>
            <a:spLocks noGrp="1"/>
          </p:cNvSpPr>
          <p:nvPr>
            <p:ph type="title"/>
          </p:nvPr>
        </p:nvSpPr>
        <p:spPr/>
        <p:txBody>
          <a:bodyPr/>
          <a:lstStyle/>
          <a:p>
            <a:r>
              <a:rPr lang="en-US" sz="2000"/>
              <a:t>DRIVING HISTORY</a:t>
            </a:r>
            <a:endParaRPr lang="en-US"/>
          </a:p>
        </p:txBody>
      </p:sp>
      <p:graphicFrame>
        <p:nvGraphicFramePr>
          <p:cNvPr id="5" name="Table 4">
            <a:extLst>
              <a:ext uri="{FF2B5EF4-FFF2-40B4-BE49-F238E27FC236}">
                <a16:creationId xmlns:a16="http://schemas.microsoft.com/office/drawing/2014/main" id="{C8FFE224-5F16-C21E-E8F9-CE647D6B7E76}"/>
              </a:ext>
            </a:extLst>
          </p:cNvPr>
          <p:cNvGraphicFramePr>
            <a:graphicFrameLocks noGrp="1"/>
          </p:cNvGraphicFramePr>
          <p:nvPr>
            <p:extLst>
              <p:ext uri="{D42A27DB-BD31-4B8C-83A1-F6EECF244321}">
                <p14:modId xmlns:p14="http://schemas.microsoft.com/office/powerpoint/2010/main" val="3226473531"/>
              </p:ext>
            </p:extLst>
          </p:nvPr>
        </p:nvGraphicFramePr>
        <p:xfrm>
          <a:off x="482600" y="1524000"/>
          <a:ext cx="6121401" cy="3429000"/>
        </p:xfrm>
        <a:graphic>
          <a:graphicData uri="http://schemas.openxmlformats.org/drawingml/2006/table">
            <a:tbl>
              <a:tblPr/>
              <a:tblGrid>
                <a:gridCol w="3182748">
                  <a:extLst>
                    <a:ext uri="{9D8B030D-6E8A-4147-A177-3AD203B41FA5}">
                      <a16:colId xmlns:a16="http://schemas.microsoft.com/office/drawing/2014/main" val="912409759"/>
                    </a:ext>
                  </a:extLst>
                </a:gridCol>
                <a:gridCol w="979551">
                  <a:extLst>
                    <a:ext uri="{9D8B030D-6E8A-4147-A177-3AD203B41FA5}">
                      <a16:colId xmlns:a16="http://schemas.microsoft.com/office/drawing/2014/main" val="3407093296"/>
                    </a:ext>
                  </a:extLst>
                </a:gridCol>
                <a:gridCol w="979551">
                  <a:extLst>
                    <a:ext uri="{9D8B030D-6E8A-4147-A177-3AD203B41FA5}">
                      <a16:colId xmlns:a16="http://schemas.microsoft.com/office/drawing/2014/main" val="4292789504"/>
                    </a:ext>
                  </a:extLst>
                </a:gridCol>
                <a:gridCol w="979551">
                  <a:extLst>
                    <a:ext uri="{9D8B030D-6E8A-4147-A177-3AD203B41FA5}">
                      <a16:colId xmlns:a16="http://schemas.microsoft.com/office/drawing/2014/main" val="56699901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463093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Car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84413822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Pickup</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03845532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Suv</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93493668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Van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1487476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Motorcycle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3674874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Semi/Large truck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6959346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Other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57858274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drive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3414736612"/>
                  </a:ext>
                </a:extLst>
              </a:tr>
            </a:tbl>
          </a:graphicData>
        </a:graphic>
      </p:graphicFrame>
    </p:spTree>
    <p:extLst>
      <p:ext uri="{BB962C8B-B14F-4D97-AF65-F5344CB8AC3E}">
        <p14:creationId xmlns:p14="http://schemas.microsoft.com/office/powerpoint/2010/main" val="416211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8C439-95BF-D82C-11DB-F2E36CAE71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DDE0F8-7F51-637F-5778-D52526D7BC55}"/>
              </a:ext>
            </a:extLst>
          </p:cNvPr>
          <p:cNvSpPr>
            <a:spLocks noGrp="1"/>
          </p:cNvSpPr>
          <p:nvPr>
            <p:ph type="body" sz="quarter" idx="12"/>
          </p:nvPr>
        </p:nvSpPr>
        <p:spPr/>
        <p:txBody>
          <a:bodyPr/>
          <a:lstStyle/>
          <a:p>
            <a:r>
              <a:rPr lang="en-US"/>
              <a:t>ROADUSE4: Have you ever completed a driver’s education class?</a:t>
            </a:r>
          </a:p>
        </p:txBody>
      </p:sp>
      <p:sp>
        <p:nvSpPr>
          <p:cNvPr id="3" name="Title 2">
            <a:extLst>
              <a:ext uri="{FF2B5EF4-FFF2-40B4-BE49-F238E27FC236}">
                <a16:creationId xmlns:a16="http://schemas.microsoft.com/office/drawing/2014/main" id="{7C193909-273B-AB51-4024-CB61190B8F9D}"/>
              </a:ext>
            </a:extLst>
          </p:cNvPr>
          <p:cNvSpPr>
            <a:spLocks noGrp="1"/>
          </p:cNvSpPr>
          <p:nvPr>
            <p:ph type="title"/>
          </p:nvPr>
        </p:nvSpPr>
        <p:spPr/>
        <p:txBody>
          <a:bodyPr/>
          <a:lstStyle/>
          <a:p>
            <a:r>
              <a:rPr lang="en-US" sz="2000"/>
              <a:t>DRIVING HISTORY</a:t>
            </a:r>
            <a:endParaRPr lang="en-US"/>
          </a:p>
        </p:txBody>
      </p:sp>
      <p:graphicFrame>
        <p:nvGraphicFramePr>
          <p:cNvPr id="6" name="Table 5">
            <a:extLst>
              <a:ext uri="{FF2B5EF4-FFF2-40B4-BE49-F238E27FC236}">
                <a16:creationId xmlns:a16="http://schemas.microsoft.com/office/drawing/2014/main" id="{35FE9F32-DDDB-E612-96B9-B3ED32438137}"/>
              </a:ext>
            </a:extLst>
          </p:cNvPr>
          <p:cNvGraphicFramePr>
            <a:graphicFrameLocks noGrp="1"/>
          </p:cNvGraphicFramePr>
          <p:nvPr>
            <p:extLst>
              <p:ext uri="{D42A27DB-BD31-4B8C-83A1-F6EECF244321}">
                <p14:modId xmlns:p14="http://schemas.microsoft.com/office/powerpoint/2010/main" val="2815134819"/>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3758337578"/>
                    </a:ext>
                  </a:extLst>
                </a:gridCol>
                <a:gridCol w="979551">
                  <a:extLst>
                    <a:ext uri="{9D8B030D-6E8A-4147-A177-3AD203B41FA5}">
                      <a16:colId xmlns:a16="http://schemas.microsoft.com/office/drawing/2014/main" val="1611747205"/>
                    </a:ext>
                  </a:extLst>
                </a:gridCol>
                <a:gridCol w="979551">
                  <a:extLst>
                    <a:ext uri="{9D8B030D-6E8A-4147-A177-3AD203B41FA5}">
                      <a16:colId xmlns:a16="http://schemas.microsoft.com/office/drawing/2014/main" val="1473558683"/>
                    </a:ext>
                  </a:extLst>
                </a:gridCol>
                <a:gridCol w="979551">
                  <a:extLst>
                    <a:ext uri="{9D8B030D-6E8A-4147-A177-3AD203B41FA5}">
                      <a16:colId xmlns:a16="http://schemas.microsoft.com/office/drawing/2014/main" val="369454234"/>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72766284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46739557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46990239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904209278"/>
                  </a:ext>
                </a:extLst>
              </a:tr>
            </a:tbl>
          </a:graphicData>
        </a:graphic>
      </p:graphicFrame>
    </p:spTree>
    <p:extLst>
      <p:ext uri="{BB962C8B-B14F-4D97-AF65-F5344CB8AC3E}">
        <p14:creationId xmlns:p14="http://schemas.microsoft.com/office/powerpoint/2010/main" val="319444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1DF3A-B2CE-D4D3-5F63-E54C9460785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4C3BD9-9306-5FF4-119E-AF2C7B47F452}"/>
              </a:ext>
            </a:extLst>
          </p:cNvPr>
          <p:cNvSpPr>
            <a:spLocks noGrp="1"/>
          </p:cNvSpPr>
          <p:nvPr>
            <p:ph type="body" sz="quarter" idx="12"/>
          </p:nvPr>
        </p:nvSpPr>
        <p:spPr/>
        <p:txBody>
          <a:bodyPr/>
          <a:lstStyle/>
          <a:p>
            <a:r>
              <a:rPr lang="en-US"/>
              <a:t>ROADUSE5A: Have you driven a motorcycle in the previous five years?</a:t>
            </a:r>
          </a:p>
        </p:txBody>
      </p:sp>
      <p:sp>
        <p:nvSpPr>
          <p:cNvPr id="3" name="Title 2">
            <a:extLst>
              <a:ext uri="{FF2B5EF4-FFF2-40B4-BE49-F238E27FC236}">
                <a16:creationId xmlns:a16="http://schemas.microsoft.com/office/drawing/2014/main" id="{9813F175-F9F1-9526-C2B6-8BA654148168}"/>
              </a:ext>
            </a:extLst>
          </p:cNvPr>
          <p:cNvSpPr>
            <a:spLocks noGrp="1"/>
          </p:cNvSpPr>
          <p:nvPr>
            <p:ph type="title"/>
          </p:nvPr>
        </p:nvSpPr>
        <p:spPr/>
        <p:txBody>
          <a:bodyPr/>
          <a:lstStyle/>
          <a:p>
            <a:r>
              <a:rPr lang="en-US"/>
              <a:t>DRIVING HISTORY</a:t>
            </a:r>
          </a:p>
        </p:txBody>
      </p:sp>
      <p:graphicFrame>
        <p:nvGraphicFramePr>
          <p:cNvPr id="4" name="Table 3">
            <a:extLst>
              <a:ext uri="{FF2B5EF4-FFF2-40B4-BE49-F238E27FC236}">
                <a16:creationId xmlns:a16="http://schemas.microsoft.com/office/drawing/2014/main" id="{03066B35-B4FB-64A6-F954-E5B3B6C9BDAB}"/>
              </a:ext>
            </a:extLst>
          </p:cNvPr>
          <p:cNvGraphicFramePr>
            <a:graphicFrameLocks noGrp="1"/>
          </p:cNvGraphicFramePr>
          <p:nvPr>
            <p:extLst>
              <p:ext uri="{D42A27DB-BD31-4B8C-83A1-F6EECF244321}">
                <p14:modId xmlns:p14="http://schemas.microsoft.com/office/powerpoint/2010/main" val="1764325196"/>
              </p:ext>
            </p:extLst>
          </p:nvPr>
        </p:nvGraphicFramePr>
        <p:xfrm>
          <a:off x="482600" y="1524000"/>
          <a:ext cx="6121401" cy="1143000"/>
        </p:xfrm>
        <a:graphic>
          <a:graphicData uri="http://schemas.openxmlformats.org/drawingml/2006/table">
            <a:tbl>
              <a:tblPr/>
              <a:tblGrid>
                <a:gridCol w="3182748">
                  <a:extLst>
                    <a:ext uri="{9D8B030D-6E8A-4147-A177-3AD203B41FA5}">
                      <a16:colId xmlns:a16="http://schemas.microsoft.com/office/drawing/2014/main" val="184378020"/>
                    </a:ext>
                  </a:extLst>
                </a:gridCol>
                <a:gridCol w="979551">
                  <a:extLst>
                    <a:ext uri="{9D8B030D-6E8A-4147-A177-3AD203B41FA5}">
                      <a16:colId xmlns:a16="http://schemas.microsoft.com/office/drawing/2014/main" val="4211181303"/>
                    </a:ext>
                  </a:extLst>
                </a:gridCol>
                <a:gridCol w="979551">
                  <a:extLst>
                    <a:ext uri="{9D8B030D-6E8A-4147-A177-3AD203B41FA5}">
                      <a16:colId xmlns:a16="http://schemas.microsoft.com/office/drawing/2014/main" val="600743702"/>
                    </a:ext>
                  </a:extLst>
                </a:gridCol>
                <a:gridCol w="979551">
                  <a:extLst>
                    <a:ext uri="{9D8B030D-6E8A-4147-A177-3AD203B41FA5}">
                      <a16:colId xmlns:a16="http://schemas.microsoft.com/office/drawing/2014/main" val="341857719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8353085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30113532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3767183613"/>
                  </a:ext>
                </a:extLst>
              </a:tr>
            </a:tbl>
          </a:graphicData>
        </a:graphic>
      </p:graphicFrame>
    </p:spTree>
    <p:extLst>
      <p:ext uri="{BB962C8B-B14F-4D97-AF65-F5344CB8AC3E}">
        <p14:creationId xmlns:p14="http://schemas.microsoft.com/office/powerpoint/2010/main" val="1145673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07BACF-13D5-9457-5FB9-A560877C2AEC}"/>
              </a:ext>
            </a:extLst>
          </p:cNvPr>
          <p:cNvSpPr>
            <a:spLocks noGrp="1"/>
          </p:cNvSpPr>
          <p:nvPr>
            <p:ph type="body" sz="quarter" idx="12"/>
          </p:nvPr>
        </p:nvSpPr>
        <p:spPr/>
        <p:txBody>
          <a:bodyPr/>
          <a:lstStyle/>
          <a:p>
            <a:r>
              <a:rPr lang="en-US"/>
              <a:t>ROADUSE5B: What is your primary reason for riding your motorcycle?</a:t>
            </a:r>
          </a:p>
        </p:txBody>
      </p:sp>
      <p:sp>
        <p:nvSpPr>
          <p:cNvPr id="3" name="Title 2">
            <a:extLst>
              <a:ext uri="{FF2B5EF4-FFF2-40B4-BE49-F238E27FC236}">
                <a16:creationId xmlns:a16="http://schemas.microsoft.com/office/drawing/2014/main" id="{9766762F-0E5B-26D3-79C2-505A688E507C}"/>
              </a:ext>
            </a:extLst>
          </p:cNvPr>
          <p:cNvSpPr>
            <a:spLocks noGrp="1"/>
          </p:cNvSpPr>
          <p:nvPr>
            <p:ph type="title"/>
          </p:nvPr>
        </p:nvSpPr>
        <p:spPr/>
        <p:txBody>
          <a:bodyPr/>
          <a:lstStyle/>
          <a:p>
            <a:r>
              <a:rPr lang="en-US" sz="2000"/>
              <a:t>DRIVING HISTORY</a:t>
            </a:r>
            <a:endParaRPr lang="en-US"/>
          </a:p>
        </p:txBody>
      </p:sp>
      <p:graphicFrame>
        <p:nvGraphicFramePr>
          <p:cNvPr id="5" name="Table 4">
            <a:extLst>
              <a:ext uri="{FF2B5EF4-FFF2-40B4-BE49-F238E27FC236}">
                <a16:creationId xmlns:a16="http://schemas.microsoft.com/office/drawing/2014/main" id="{A5F74966-88AC-5CAA-5745-32F838647ABE}"/>
              </a:ext>
            </a:extLst>
          </p:cNvPr>
          <p:cNvGraphicFramePr>
            <a:graphicFrameLocks noGrp="1"/>
          </p:cNvGraphicFramePr>
          <p:nvPr>
            <p:extLst>
              <p:ext uri="{D42A27DB-BD31-4B8C-83A1-F6EECF244321}">
                <p14:modId xmlns:p14="http://schemas.microsoft.com/office/powerpoint/2010/main" val="615913437"/>
              </p:ext>
            </p:extLst>
          </p:nvPr>
        </p:nvGraphicFramePr>
        <p:xfrm>
          <a:off x="482600" y="1524000"/>
          <a:ext cx="6121401" cy="1701165"/>
        </p:xfrm>
        <a:graphic>
          <a:graphicData uri="http://schemas.openxmlformats.org/drawingml/2006/table">
            <a:tbl>
              <a:tblPr/>
              <a:tblGrid>
                <a:gridCol w="3182748">
                  <a:extLst>
                    <a:ext uri="{9D8B030D-6E8A-4147-A177-3AD203B41FA5}">
                      <a16:colId xmlns:a16="http://schemas.microsoft.com/office/drawing/2014/main" val="3183344594"/>
                    </a:ext>
                  </a:extLst>
                </a:gridCol>
                <a:gridCol w="979551">
                  <a:extLst>
                    <a:ext uri="{9D8B030D-6E8A-4147-A177-3AD203B41FA5}">
                      <a16:colId xmlns:a16="http://schemas.microsoft.com/office/drawing/2014/main" val="995737480"/>
                    </a:ext>
                  </a:extLst>
                </a:gridCol>
                <a:gridCol w="979551">
                  <a:extLst>
                    <a:ext uri="{9D8B030D-6E8A-4147-A177-3AD203B41FA5}">
                      <a16:colId xmlns:a16="http://schemas.microsoft.com/office/drawing/2014/main" val="3021392380"/>
                    </a:ext>
                  </a:extLst>
                </a:gridCol>
                <a:gridCol w="979551">
                  <a:extLst>
                    <a:ext uri="{9D8B030D-6E8A-4147-A177-3AD203B41FA5}">
                      <a16:colId xmlns:a16="http://schemas.microsoft.com/office/drawing/2014/main" val="2819344224"/>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73770213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Commuting or other task-related trips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08976760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Recreation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56261855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Both commuting and recreation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599797113"/>
                  </a:ext>
                </a:extLst>
              </a:tr>
            </a:tbl>
          </a:graphicData>
        </a:graphic>
      </p:graphicFrame>
    </p:spTree>
    <p:extLst>
      <p:ext uri="{BB962C8B-B14F-4D97-AF65-F5344CB8AC3E}">
        <p14:creationId xmlns:p14="http://schemas.microsoft.com/office/powerpoint/2010/main" val="372056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DD87D2-0FA1-8E37-B180-29AE9862B954}"/>
              </a:ext>
            </a:extLst>
          </p:cNvPr>
          <p:cNvSpPr>
            <a:spLocks noGrp="1"/>
          </p:cNvSpPr>
          <p:nvPr>
            <p:ph type="body" sz="quarter" idx="12"/>
          </p:nvPr>
        </p:nvSpPr>
        <p:spPr/>
        <p:txBody>
          <a:bodyPr>
            <a:normAutofit lnSpcReduction="10000"/>
          </a:bodyPr>
          <a:lstStyle/>
          <a:p>
            <a:r>
              <a:rPr lang="en-US"/>
              <a:t>HIST1: In the past 12 months, how many vehicle accidents or crashes (even minor ones) have you been involved in that were NOT your fault?</a:t>
            </a:r>
          </a:p>
        </p:txBody>
      </p:sp>
      <p:sp>
        <p:nvSpPr>
          <p:cNvPr id="3" name="Title 2">
            <a:extLst>
              <a:ext uri="{FF2B5EF4-FFF2-40B4-BE49-F238E27FC236}">
                <a16:creationId xmlns:a16="http://schemas.microsoft.com/office/drawing/2014/main" id="{635A57EF-0490-4A7F-4614-844E2651268B}"/>
              </a:ext>
            </a:extLst>
          </p:cNvPr>
          <p:cNvSpPr>
            <a:spLocks noGrp="1"/>
          </p:cNvSpPr>
          <p:nvPr>
            <p:ph type="title"/>
          </p:nvPr>
        </p:nvSpPr>
        <p:spPr/>
        <p:txBody>
          <a:bodyPr/>
          <a:lstStyle/>
          <a:p>
            <a:r>
              <a:rPr lang="en-US" sz="2000"/>
              <a:t>DRIVING HISTORY</a:t>
            </a:r>
            <a:endParaRPr lang="en-US"/>
          </a:p>
        </p:txBody>
      </p:sp>
      <p:sp>
        <p:nvSpPr>
          <p:cNvPr id="5" name="TextBox 4">
            <a:extLst>
              <a:ext uri="{FF2B5EF4-FFF2-40B4-BE49-F238E27FC236}">
                <a16:creationId xmlns:a16="http://schemas.microsoft.com/office/drawing/2014/main" id="{B1F67E55-82B5-4F27-FAB3-B6E9C8FF9AC8}"/>
              </a:ext>
            </a:extLst>
          </p:cNvPr>
          <p:cNvSpPr txBox="1"/>
          <p:nvPr/>
        </p:nvSpPr>
        <p:spPr>
          <a:xfrm>
            <a:off x="457200" y="3622392"/>
            <a:ext cx="6126480" cy="430887"/>
          </a:xfrm>
          <a:prstGeom prst="rect">
            <a:avLst/>
          </a:prstGeom>
          <a:noFill/>
        </p:spPr>
        <p:txBody>
          <a:bodyPr wrap="square" rtlCol="0">
            <a:spAutoFit/>
          </a:bodyPr>
          <a:lstStyle/>
          <a:p>
            <a:r>
              <a:rPr lang="en-US" sz="1100"/>
              <a:t>*In 2023, response categories were different; this percentage is a summation of the categories “3”, “4”, “5”, and “6 or more”.</a:t>
            </a:r>
          </a:p>
        </p:txBody>
      </p:sp>
      <p:graphicFrame>
        <p:nvGraphicFramePr>
          <p:cNvPr id="6" name="Table 5">
            <a:extLst>
              <a:ext uri="{FF2B5EF4-FFF2-40B4-BE49-F238E27FC236}">
                <a16:creationId xmlns:a16="http://schemas.microsoft.com/office/drawing/2014/main" id="{17270222-6A1C-8CE9-B604-B1F6DA3A0CA8}"/>
              </a:ext>
            </a:extLst>
          </p:cNvPr>
          <p:cNvGraphicFramePr>
            <a:graphicFrameLocks noGrp="1"/>
          </p:cNvGraphicFramePr>
          <p:nvPr>
            <p:extLst>
              <p:ext uri="{D42A27DB-BD31-4B8C-83A1-F6EECF244321}">
                <p14:modId xmlns:p14="http://schemas.microsoft.com/office/powerpoint/2010/main" val="7614719"/>
              </p:ext>
            </p:extLst>
          </p:nvPr>
        </p:nvGraphicFramePr>
        <p:xfrm>
          <a:off x="482600" y="1524000"/>
          <a:ext cx="6121401" cy="1905000"/>
        </p:xfrm>
        <a:graphic>
          <a:graphicData uri="http://schemas.openxmlformats.org/drawingml/2006/table">
            <a:tbl>
              <a:tblPr/>
              <a:tblGrid>
                <a:gridCol w="3182748">
                  <a:extLst>
                    <a:ext uri="{9D8B030D-6E8A-4147-A177-3AD203B41FA5}">
                      <a16:colId xmlns:a16="http://schemas.microsoft.com/office/drawing/2014/main" val="2899785756"/>
                    </a:ext>
                  </a:extLst>
                </a:gridCol>
                <a:gridCol w="979551">
                  <a:extLst>
                    <a:ext uri="{9D8B030D-6E8A-4147-A177-3AD203B41FA5}">
                      <a16:colId xmlns:a16="http://schemas.microsoft.com/office/drawing/2014/main" val="3984523752"/>
                    </a:ext>
                  </a:extLst>
                </a:gridCol>
                <a:gridCol w="979551">
                  <a:extLst>
                    <a:ext uri="{9D8B030D-6E8A-4147-A177-3AD203B41FA5}">
                      <a16:colId xmlns:a16="http://schemas.microsoft.com/office/drawing/2014/main" val="566749156"/>
                    </a:ext>
                  </a:extLst>
                </a:gridCol>
                <a:gridCol w="979551">
                  <a:extLst>
                    <a:ext uri="{9D8B030D-6E8A-4147-A177-3AD203B41FA5}">
                      <a16:colId xmlns:a16="http://schemas.microsoft.com/office/drawing/2014/main" val="4144328488"/>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6035976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None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84788454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69532907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39031086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3 or more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3295284482"/>
                  </a:ext>
                </a:extLst>
              </a:tr>
            </a:tbl>
          </a:graphicData>
        </a:graphic>
      </p:graphicFrame>
    </p:spTree>
    <p:extLst>
      <p:ext uri="{BB962C8B-B14F-4D97-AF65-F5344CB8AC3E}">
        <p14:creationId xmlns:p14="http://schemas.microsoft.com/office/powerpoint/2010/main" val="295528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B8112C-D09E-9F0B-0833-4958E2DDF0CF}"/>
              </a:ext>
            </a:extLst>
          </p:cNvPr>
          <p:cNvSpPr>
            <a:spLocks noGrp="1"/>
          </p:cNvSpPr>
          <p:nvPr>
            <p:ph type="body" sz="quarter" idx="12"/>
          </p:nvPr>
        </p:nvSpPr>
        <p:spPr/>
        <p:txBody>
          <a:bodyPr>
            <a:normAutofit lnSpcReduction="10000"/>
          </a:bodyPr>
          <a:lstStyle/>
          <a:p>
            <a:r>
              <a:rPr lang="en-US"/>
              <a:t>HIST2: In the past 12 months, how many vehicle accidents or crashes (even minor ones) have you been involved in that were perhaps your fault?</a:t>
            </a:r>
          </a:p>
        </p:txBody>
      </p:sp>
      <p:sp>
        <p:nvSpPr>
          <p:cNvPr id="3" name="Title 2">
            <a:extLst>
              <a:ext uri="{FF2B5EF4-FFF2-40B4-BE49-F238E27FC236}">
                <a16:creationId xmlns:a16="http://schemas.microsoft.com/office/drawing/2014/main" id="{646B845E-BC69-0310-AFB2-0458372B24E3}"/>
              </a:ext>
            </a:extLst>
          </p:cNvPr>
          <p:cNvSpPr>
            <a:spLocks noGrp="1"/>
          </p:cNvSpPr>
          <p:nvPr>
            <p:ph type="title"/>
          </p:nvPr>
        </p:nvSpPr>
        <p:spPr/>
        <p:txBody>
          <a:bodyPr/>
          <a:lstStyle/>
          <a:p>
            <a:r>
              <a:rPr lang="en-US" sz="2000"/>
              <a:t>DRIVING HISTORY</a:t>
            </a:r>
            <a:endParaRPr lang="en-US"/>
          </a:p>
        </p:txBody>
      </p:sp>
      <p:sp>
        <p:nvSpPr>
          <p:cNvPr id="5" name="TextBox 4">
            <a:extLst>
              <a:ext uri="{FF2B5EF4-FFF2-40B4-BE49-F238E27FC236}">
                <a16:creationId xmlns:a16="http://schemas.microsoft.com/office/drawing/2014/main" id="{815C92D0-4F0A-8819-3084-F69C900308CB}"/>
              </a:ext>
            </a:extLst>
          </p:cNvPr>
          <p:cNvSpPr txBox="1"/>
          <p:nvPr/>
        </p:nvSpPr>
        <p:spPr>
          <a:xfrm>
            <a:off x="457200" y="3622392"/>
            <a:ext cx="6126480" cy="430887"/>
          </a:xfrm>
          <a:prstGeom prst="rect">
            <a:avLst/>
          </a:prstGeom>
          <a:noFill/>
        </p:spPr>
        <p:txBody>
          <a:bodyPr wrap="square" rtlCol="0">
            <a:spAutoFit/>
          </a:bodyPr>
          <a:lstStyle/>
          <a:p>
            <a:r>
              <a:rPr lang="en-US" sz="1100"/>
              <a:t>*In 2023, response categories were different; this percentage is a summation of the categories “3”, “4”, “5”, and “6 or more”.</a:t>
            </a:r>
          </a:p>
        </p:txBody>
      </p:sp>
      <p:graphicFrame>
        <p:nvGraphicFramePr>
          <p:cNvPr id="7" name="Table 6">
            <a:extLst>
              <a:ext uri="{FF2B5EF4-FFF2-40B4-BE49-F238E27FC236}">
                <a16:creationId xmlns:a16="http://schemas.microsoft.com/office/drawing/2014/main" id="{73A93D06-DADD-240A-C416-82D9729B7816}"/>
              </a:ext>
            </a:extLst>
          </p:cNvPr>
          <p:cNvGraphicFramePr>
            <a:graphicFrameLocks noGrp="1"/>
          </p:cNvGraphicFramePr>
          <p:nvPr>
            <p:extLst>
              <p:ext uri="{D42A27DB-BD31-4B8C-83A1-F6EECF244321}">
                <p14:modId xmlns:p14="http://schemas.microsoft.com/office/powerpoint/2010/main" val="3601207003"/>
              </p:ext>
            </p:extLst>
          </p:nvPr>
        </p:nvGraphicFramePr>
        <p:xfrm>
          <a:off x="482600" y="1524000"/>
          <a:ext cx="6121401" cy="1905000"/>
        </p:xfrm>
        <a:graphic>
          <a:graphicData uri="http://schemas.openxmlformats.org/drawingml/2006/table">
            <a:tbl>
              <a:tblPr/>
              <a:tblGrid>
                <a:gridCol w="3182748">
                  <a:extLst>
                    <a:ext uri="{9D8B030D-6E8A-4147-A177-3AD203B41FA5}">
                      <a16:colId xmlns:a16="http://schemas.microsoft.com/office/drawing/2014/main" val="1261058804"/>
                    </a:ext>
                  </a:extLst>
                </a:gridCol>
                <a:gridCol w="979551">
                  <a:extLst>
                    <a:ext uri="{9D8B030D-6E8A-4147-A177-3AD203B41FA5}">
                      <a16:colId xmlns:a16="http://schemas.microsoft.com/office/drawing/2014/main" val="2836489403"/>
                    </a:ext>
                  </a:extLst>
                </a:gridCol>
                <a:gridCol w="979551">
                  <a:extLst>
                    <a:ext uri="{9D8B030D-6E8A-4147-A177-3AD203B41FA5}">
                      <a16:colId xmlns:a16="http://schemas.microsoft.com/office/drawing/2014/main" val="110129149"/>
                    </a:ext>
                  </a:extLst>
                </a:gridCol>
                <a:gridCol w="979551">
                  <a:extLst>
                    <a:ext uri="{9D8B030D-6E8A-4147-A177-3AD203B41FA5}">
                      <a16:colId xmlns:a16="http://schemas.microsoft.com/office/drawing/2014/main" val="2277766962"/>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39621347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None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80030925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96162283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88232841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3 or more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1395967694"/>
                  </a:ext>
                </a:extLst>
              </a:tr>
            </a:tbl>
          </a:graphicData>
        </a:graphic>
      </p:graphicFrame>
    </p:spTree>
    <p:extLst>
      <p:ext uri="{BB962C8B-B14F-4D97-AF65-F5344CB8AC3E}">
        <p14:creationId xmlns:p14="http://schemas.microsoft.com/office/powerpoint/2010/main" val="64788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89655-9608-6881-FF12-B408AF8DEC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393487-E196-385C-FCC8-64A9E1833E0C}"/>
              </a:ext>
            </a:extLst>
          </p:cNvPr>
          <p:cNvSpPr>
            <a:spLocks noGrp="1"/>
          </p:cNvSpPr>
          <p:nvPr>
            <p:ph type="body" sz="quarter" idx="12"/>
          </p:nvPr>
        </p:nvSpPr>
        <p:spPr/>
        <p:txBody>
          <a:bodyPr>
            <a:normAutofit lnSpcReduction="10000"/>
          </a:bodyPr>
          <a:lstStyle/>
          <a:p>
            <a:r>
              <a:rPr lang="en-US"/>
              <a:t>HIST4: In the past 12 months, have you or someone in your immediate family been struck by a car while walking, biking, or rolling?</a:t>
            </a:r>
          </a:p>
        </p:txBody>
      </p:sp>
      <p:sp>
        <p:nvSpPr>
          <p:cNvPr id="3" name="Title 2">
            <a:extLst>
              <a:ext uri="{FF2B5EF4-FFF2-40B4-BE49-F238E27FC236}">
                <a16:creationId xmlns:a16="http://schemas.microsoft.com/office/drawing/2014/main" id="{1E2C0F74-959D-743B-38D4-D4A057390A79}"/>
              </a:ext>
            </a:extLst>
          </p:cNvPr>
          <p:cNvSpPr>
            <a:spLocks noGrp="1"/>
          </p:cNvSpPr>
          <p:nvPr>
            <p:ph type="title"/>
          </p:nvPr>
        </p:nvSpPr>
        <p:spPr/>
        <p:txBody>
          <a:bodyPr/>
          <a:lstStyle/>
          <a:p>
            <a:r>
              <a:rPr lang="en-US" sz="2000"/>
              <a:t>DRIVING HISTORY</a:t>
            </a:r>
            <a:endParaRPr lang="en-US"/>
          </a:p>
        </p:txBody>
      </p:sp>
      <p:graphicFrame>
        <p:nvGraphicFramePr>
          <p:cNvPr id="4" name="Table 3">
            <a:extLst>
              <a:ext uri="{FF2B5EF4-FFF2-40B4-BE49-F238E27FC236}">
                <a16:creationId xmlns:a16="http://schemas.microsoft.com/office/drawing/2014/main" id="{3A66FF9B-B7D3-8EC3-F199-644A956F6078}"/>
              </a:ext>
            </a:extLst>
          </p:cNvPr>
          <p:cNvGraphicFramePr>
            <a:graphicFrameLocks noGrp="1"/>
          </p:cNvGraphicFramePr>
          <p:nvPr>
            <p:extLst>
              <p:ext uri="{D42A27DB-BD31-4B8C-83A1-F6EECF244321}">
                <p14:modId xmlns:p14="http://schemas.microsoft.com/office/powerpoint/2010/main" val="1350715788"/>
              </p:ext>
            </p:extLst>
          </p:nvPr>
        </p:nvGraphicFramePr>
        <p:xfrm>
          <a:off x="1932432" y="1752248"/>
          <a:ext cx="3048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771871142"/>
                    </a:ext>
                  </a:extLst>
                </a:gridCol>
                <a:gridCol w="1524000">
                  <a:extLst>
                    <a:ext uri="{9D8B030D-6E8A-4147-A177-3AD203B41FA5}">
                      <a16:colId xmlns:a16="http://schemas.microsoft.com/office/drawing/2014/main" val="1246873440"/>
                    </a:ext>
                  </a:extLst>
                </a:gridCol>
              </a:tblGrid>
              <a:tr h="370840">
                <a:tc>
                  <a:txBody>
                    <a:bodyPr/>
                    <a:lstStyle/>
                    <a:p>
                      <a:r>
                        <a:rPr lang="en-US"/>
                        <a:t>Response</a:t>
                      </a:r>
                    </a:p>
                  </a:txBody>
                  <a:tcPr/>
                </a:tc>
                <a:tc>
                  <a:txBody>
                    <a:bodyPr/>
                    <a:lstStyle/>
                    <a:p>
                      <a:pPr algn="ctr"/>
                      <a:r>
                        <a:rPr lang="en-US"/>
                        <a:t>2025</a:t>
                      </a:r>
                    </a:p>
                  </a:txBody>
                  <a:tcPr/>
                </a:tc>
                <a:extLst>
                  <a:ext uri="{0D108BD9-81ED-4DB2-BD59-A6C34878D82A}">
                    <a16:rowId xmlns:a16="http://schemas.microsoft.com/office/drawing/2014/main" val="4120668702"/>
                  </a:ext>
                </a:extLst>
              </a:tr>
              <a:tr h="370840">
                <a:tc>
                  <a:txBody>
                    <a:bodyPr/>
                    <a:lstStyle/>
                    <a:p>
                      <a:r>
                        <a:rPr lang="en-US"/>
                        <a:t>Yes</a:t>
                      </a:r>
                    </a:p>
                  </a:txBody>
                  <a:tcPr/>
                </a:tc>
                <a:tc>
                  <a:txBody>
                    <a:bodyPr/>
                    <a:lstStyle/>
                    <a:p>
                      <a:pPr algn="ctr" fontAlgn="b">
                        <a:buNone/>
                      </a:pPr>
                      <a:r>
                        <a:rPr lang="en-US" sz="1800" b="0" i="0" u="none" strike="noStrike">
                          <a:solidFill>
                            <a:srgbClr val="000000"/>
                          </a:solidFill>
                          <a:effectLst/>
                          <a:latin typeface="Proxima Nova Cn Rg" panose="02000506030000020004" pitchFamily="50" charset="0"/>
                        </a:rPr>
                        <a:t>3.6%</a:t>
                      </a:r>
                    </a:p>
                  </a:txBody>
                  <a:tcPr marL="9525" marR="9525" marT="9525" marB="0" anchor="b"/>
                </a:tc>
                <a:extLst>
                  <a:ext uri="{0D108BD9-81ED-4DB2-BD59-A6C34878D82A}">
                    <a16:rowId xmlns:a16="http://schemas.microsoft.com/office/drawing/2014/main" val="3989555942"/>
                  </a:ext>
                </a:extLst>
              </a:tr>
              <a:tr h="370840">
                <a:tc>
                  <a:txBody>
                    <a:bodyPr/>
                    <a:lstStyle/>
                    <a:p>
                      <a:r>
                        <a:rPr lang="en-US"/>
                        <a:t>No</a:t>
                      </a:r>
                    </a:p>
                  </a:txBody>
                  <a:tcPr/>
                </a:tc>
                <a:tc>
                  <a:txBody>
                    <a:bodyPr/>
                    <a:lstStyle/>
                    <a:p>
                      <a:pPr algn="ctr" fontAlgn="b">
                        <a:buNone/>
                      </a:pPr>
                      <a:r>
                        <a:rPr lang="en-US" sz="1800" b="0" i="0" u="none" strike="noStrike">
                          <a:solidFill>
                            <a:srgbClr val="000000"/>
                          </a:solidFill>
                          <a:effectLst/>
                          <a:latin typeface="Proxima Nova Cn Rg" panose="02000506030000020004" pitchFamily="50" charset="0"/>
                        </a:rPr>
                        <a:t>94.4%</a:t>
                      </a:r>
                    </a:p>
                  </a:txBody>
                  <a:tcPr marL="9525" marR="9525" marT="9525" marB="0" anchor="b"/>
                </a:tc>
                <a:extLst>
                  <a:ext uri="{0D108BD9-81ED-4DB2-BD59-A6C34878D82A}">
                    <a16:rowId xmlns:a16="http://schemas.microsoft.com/office/drawing/2014/main" val="3400146397"/>
                  </a:ext>
                </a:extLst>
              </a:tr>
              <a:tr h="370840">
                <a:tc>
                  <a:txBody>
                    <a:bodyPr/>
                    <a:lstStyle/>
                    <a:p>
                      <a:r>
                        <a:rPr lang="en-US"/>
                        <a:t>I don’t know</a:t>
                      </a:r>
                    </a:p>
                  </a:txBody>
                  <a:tcPr/>
                </a:tc>
                <a:tc>
                  <a:txBody>
                    <a:bodyPr/>
                    <a:lstStyle/>
                    <a:p>
                      <a:pPr algn="ctr" fontAlgn="b">
                        <a:buNone/>
                      </a:pPr>
                      <a:r>
                        <a:rPr lang="en-US" sz="1800" b="0" i="0" u="none" strike="noStrike">
                          <a:solidFill>
                            <a:srgbClr val="000000"/>
                          </a:solidFill>
                          <a:effectLst/>
                          <a:latin typeface="Proxima Nova Cn Rg" panose="02000506030000020004" pitchFamily="50" charset="0"/>
                        </a:rPr>
                        <a:t>2.0%</a:t>
                      </a:r>
                    </a:p>
                  </a:txBody>
                  <a:tcPr marL="9525" marR="9525" marT="9525" marB="0" anchor="b"/>
                </a:tc>
                <a:extLst>
                  <a:ext uri="{0D108BD9-81ED-4DB2-BD59-A6C34878D82A}">
                    <a16:rowId xmlns:a16="http://schemas.microsoft.com/office/drawing/2014/main" val="2744976052"/>
                  </a:ext>
                </a:extLst>
              </a:tr>
            </a:tbl>
          </a:graphicData>
        </a:graphic>
      </p:graphicFrame>
      <p:sp>
        <p:nvSpPr>
          <p:cNvPr id="5" name="TextBox 4">
            <a:extLst>
              <a:ext uri="{FF2B5EF4-FFF2-40B4-BE49-F238E27FC236}">
                <a16:creationId xmlns:a16="http://schemas.microsoft.com/office/drawing/2014/main" id="{7E290007-B804-B014-3BB8-0A81E29588CF}"/>
              </a:ext>
            </a:extLst>
          </p:cNvPr>
          <p:cNvSpPr txBox="1"/>
          <p:nvPr/>
        </p:nvSpPr>
        <p:spPr>
          <a:xfrm>
            <a:off x="795528" y="3235608"/>
            <a:ext cx="6126480" cy="261610"/>
          </a:xfrm>
          <a:prstGeom prst="rect">
            <a:avLst/>
          </a:prstGeom>
          <a:noFill/>
        </p:spPr>
        <p:txBody>
          <a:bodyPr wrap="square" rtlCol="0">
            <a:spAutoFit/>
          </a:bodyPr>
          <a:lstStyle/>
          <a:p>
            <a:r>
              <a:rPr lang="en-US" sz="1100"/>
              <a:t>This is a new question on the 2025 survey, hence why 2023 and 2024 data is not reported</a:t>
            </a:r>
          </a:p>
        </p:txBody>
      </p:sp>
    </p:spTree>
    <p:extLst>
      <p:ext uri="{BB962C8B-B14F-4D97-AF65-F5344CB8AC3E}">
        <p14:creationId xmlns:p14="http://schemas.microsoft.com/office/powerpoint/2010/main" val="381870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CA4A50-00B1-458A-AECD-E39F914695F1}"/>
              </a:ext>
            </a:extLst>
          </p:cNvPr>
          <p:cNvSpPr>
            <a:spLocks noGrp="1"/>
          </p:cNvSpPr>
          <p:nvPr>
            <p:ph type="title"/>
          </p:nvPr>
        </p:nvSpPr>
        <p:spPr>
          <a:ln>
            <a:noFill/>
          </a:ln>
        </p:spPr>
        <p:txBody>
          <a:bodyPr/>
          <a:lstStyle/>
          <a:p>
            <a:endParaRPr lang="en-US">
              <a:latin typeface="Urbane Bold" panose="00000800000000000000" pitchFamily="2" charset="0"/>
            </a:endParaRPr>
          </a:p>
        </p:txBody>
      </p:sp>
      <p:sp>
        <p:nvSpPr>
          <p:cNvPr id="9" name="Text Placeholder 8">
            <a:extLst>
              <a:ext uri="{FF2B5EF4-FFF2-40B4-BE49-F238E27FC236}">
                <a16:creationId xmlns:a16="http://schemas.microsoft.com/office/drawing/2014/main" id="{46422D7B-66D7-43C2-82F6-C616E733B166}"/>
              </a:ext>
            </a:extLst>
          </p:cNvPr>
          <p:cNvSpPr>
            <a:spLocks noGrp="1"/>
          </p:cNvSpPr>
          <p:nvPr>
            <p:ph type="body" sz="quarter" idx="11"/>
          </p:nvPr>
        </p:nvSpPr>
        <p:spPr/>
        <p:txBody>
          <a:bodyPr>
            <a:normAutofit/>
          </a:bodyPr>
          <a:lstStyle/>
          <a:p>
            <a:r>
              <a:rPr lang="en-US" sz="2000">
                <a:latin typeface="Proxima Nova Cn Rg" panose="02000506030000020004" pitchFamily="50" charset="0"/>
              </a:rPr>
              <a:t>This project is an effort of the Washington State Traffic Safety Commission (WTSC). The purpose of the work is to understand more about drivers’ attitudes and behaviors towards safety of the traveling public and help WTSC inform new initiatives to reduce traffic fatalities and serious injuries.</a:t>
            </a:r>
          </a:p>
        </p:txBody>
      </p:sp>
      <p:pic>
        <p:nvPicPr>
          <p:cNvPr id="10" name="Picture 9" descr="A logo of a company&#10;&#10;Description automatically generated">
            <a:extLst>
              <a:ext uri="{FF2B5EF4-FFF2-40B4-BE49-F238E27FC236}">
                <a16:creationId xmlns:a16="http://schemas.microsoft.com/office/drawing/2014/main" id="{D5C9C13F-D6D0-8B8E-1335-C457FC84570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200400" y="2608389"/>
            <a:ext cx="2743200" cy="1764286"/>
          </a:xfrm>
          <a:prstGeom prst="rect">
            <a:avLst/>
          </a:prstGeom>
        </p:spPr>
      </p:pic>
    </p:spTree>
    <p:extLst>
      <p:ext uri="{BB962C8B-B14F-4D97-AF65-F5344CB8AC3E}">
        <p14:creationId xmlns:p14="http://schemas.microsoft.com/office/powerpoint/2010/main" val="195647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0E3678-0DB8-C5F3-92AC-4B919864CFBA}"/>
              </a:ext>
            </a:extLst>
          </p:cNvPr>
          <p:cNvSpPr>
            <a:spLocks noGrp="1"/>
          </p:cNvSpPr>
          <p:nvPr>
            <p:ph type="body" sz="quarter" idx="12"/>
          </p:nvPr>
        </p:nvSpPr>
        <p:spPr/>
        <p:txBody>
          <a:bodyPr>
            <a:normAutofit lnSpcReduction="10000"/>
          </a:bodyPr>
          <a:lstStyle/>
          <a:p>
            <a:r>
              <a:rPr lang="en-US"/>
              <a:t>HIST3</a:t>
            </a:r>
            <a:r>
              <a:rPr lang="en-US">
                <a:latin typeface="Trade Gothic Next Rounded" panose="020F0502020204030204" pitchFamily="34" charset="0"/>
              </a:rPr>
              <a:t>_</a:t>
            </a:r>
            <a:r>
              <a:rPr lang="en-US"/>
              <a:t>A1: In the past 12 months, how many citations, tickets, or warnings have you received for the following? - Not wearing a seat belt</a:t>
            </a:r>
          </a:p>
        </p:txBody>
      </p:sp>
      <p:sp>
        <p:nvSpPr>
          <p:cNvPr id="3" name="Title 2">
            <a:extLst>
              <a:ext uri="{FF2B5EF4-FFF2-40B4-BE49-F238E27FC236}">
                <a16:creationId xmlns:a16="http://schemas.microsoft.com/office/drawing/2014/main" id="{A1FEDA3E-CFC9-D9CC-3525-FC2B4C80C1FC}"/>
              </a:ext>
            </a:extLst>
          </p:cNvPr>
          <p:cNvSpPr>
            <a:spLocks noGrp="1"/>
          </p:cNvSpPr>
          <p:nvPr>
            <p:ph type="title"/>
          </p:nvPr>
        </p:nvSpPr>
        <p:spPr/>
        <p:txBody>
          <a:bodyPr/>
          <a:lstStyle/>
          <a:p>
            <a:r>
              <a:rPr lang="en-US" sz="2000"/>
              <a:t>DRIVING HISTORY</a:t>
            </a:r>
            <a:endParaRPr lang="en-US"/>
          </a:p>
        </p:txBody>
      </p:sp>
      <p:sp>
        <p:nvSpPr>
          <p:cNvPr id="4" name="TextBox 3">
            <a:extLst>
              <a:ext uri="{FF2B5EF4-FFF2-40B4-BE49-F238E27FC236}">
                <a16:creationId xmlns:a16="http://schemas.microsoft.com/office/drawing/2014/main" id="{AF3000E4-C40A-0A60-F80F-F2DFADBAD099}"/>
              </a:ext>
            </a:extLst>
          </p:cNvPr>
          <p:cNvSpPr txBox="1"/>
          <p:nvPr/>
        </p:nvSpPr>
        <p:spPr>
          <a:xfrm>
            <a:off x="457200" y="3622392"/>
            <a:ext cx="6126480" cy="430887"/>
          </a:xfrm>
          <a:prstGeom prst="rect">
            <a:avLst/>
          </a:prstGeom>
          <a:noFill/>
        </p:spPr>
        <p:txBody>
          <a:bodyPr wrap="square" rtlCol="0">
            <a:spAutoFit/>
          </a:bodyPr>
          <a:lstStyle/>
          <a:p>
            <a:r>
              <a:rPr lang="en-US" sz="1100"/>
              <a:t>*In 2023, response categories were different; this percentage is a summation of the categories “3”, “4”, “5”, and “6 or more”.</a:t>
            </a:r>
          </a:p>
        </p:txBody>
      </p:sp>
      <p:graphicFrame>
        <p:nvGraphicFramePr>
          <p:cNvPr id="6" name="Table 5">
            <a:extLst>
              <a:ext uri="{FF2B5EF4-FFF2-40B4-BE49-F238E27FC236}">
                <a16:creationId xmlns:a16="http://schemas.microsoft.com/office/drawing/2014/main" id="{BCB80D91-A66F-83C8-25CA-196C96F14EAE}"/>
              </a:ext>
            </a:extLst>
          </p:cNvPr>
          <p:cNvGraphicFramePr>
            <a:graphicFrameLocks noGrp="1"/>
          </p:cNvGraphicFramePr>
          <p:nvPr>
            <p:extLst>
              <p:ext uri="{D42A27DB-BD31-4B8C-83A1-F6EECF244321}">
                <p14:modId xmlns:p14="http://schemas.microsoft.com/office/powerpoint/2010/main" val="2241039942"/>
              </p:ext>
            </p:extLst>
          </p:nvPr>
        </p:nvGraphicFramePr>
        <p:xfrm>
          <a:off x="482600" y="1524000"/>
          <a:ext cx="6121401" cy="1905000"/>
        </p:xfrm>
        <a:graphic>
          <a:graphicData uri="http://schemas.openxmlformats.org/drawingml/2006/table">
            <a:tbl>
              <a:tblPr/>
              <a:tblGrid>
                <a:gridCol w="3182748">
                  <a:extLst>
                    <a:ext uri="{9D8B030D-6E8A-4147-A177-3AD203B41FA5}">
                      <a16:colId xmlns:a16="http://schemas.microsoft.com/office/drawing/2014/main" val="1871090727"/>
                    </a:ext>
                  </a:extLst>
                </a:gridCol>
                <a:gridCol w="979551">
                  <a:extLst>
                    <a:ext uri="{9D8B030D-6E8A-4147-A177-3AD203B41FA5}">
                      <a16:colId xmlns:a16="http://schemas.microsoft.com/office/drawing/2014/main" val="2430461142"/>
                    </a:ext>
                  </a:extLst>
                </a:gridCol>
                <a:gridCol w="979551">
                  <a:extLst>
                    <a:ext uri="{9D8B030D-6E8A-4147-A177-3AD203B41FA5}">
                      <a16:colId xmlns:a16="http://schemas.microsoft.com/office/drawing/2014/main" val="3878976025"/>
                    </a:ext>
                  </a:extLst>
                </a:gridCol>
                <a:gridCol w="979551">
                  <a:extLst>
                    <a:ext uri="{9D8B030D-6E8A-4147-A177-3AD203B41FA5}">
                      <a16:colId xmlns:a16="http://schemas.microsoft.com/office/drawing/2014/main" val="151706567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58172358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None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2848512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52065908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43778867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3 or more*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3403461563"/>
                  </a:ext>
                </a:extLst>
              </a:tr>
            </a:tbl>
          </a:graphicData>
        </a:graphic>
      </p:graphicFrame>
    </p:spTree>
    <p:extLst>
      <p:ext uri="{BB962C8B-B14F-4D97-AF65-F5344CB8AC3E}">
        <p14:creationId xmlns:p14="http://schemas.microsoft.com/office/powerpoint/2010/main" val="2225248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13A3-0DA1-61A6-A547-95C918F951DB}"/>
              </a:ext>
            </a:extLst>
          </p:cNvPr>
          <p:cNvSpPr>
            <a:spLocks noGrp="1"/>
          </p:cNvSpPr>
          <p:nvPr>
            <p:ph type="body" sz="quarter" idx="12"/>
          </p:nvPr>
        </p:nvSpPr>
        <p:spPr/>
        <p:txBody>
          <a:bodyPr>
            <a:normAutofit/>
          </a:bodyPr>
          <a:lstStyle/>
          <a:p>
            <a:r>
              <a:rPr lang="en-US"/>
              <a:t>HIST3</a:t>
            </a:r>
            <a:r>
              <a:rPr lang="en-US">
                <a:latin typeface="Trade Gothic Next Rounded" panose="020F0502020204030204" pitchFamily="34" charset="0"/>
              </a:rPr>
              <a:t>_</a:t>
            </a:r>
            <a:r>
              <a:rPr lang="en-US"/>
              <a:t>A2: In the past 12 months, how many citations, tickets, or warnings have you received for the following? - Speeding</a:t>
            </a:r>
          </a:p>
        </p:txBody>
      </p:sp>
      <p:sp>
        <p:nvSpPr>
          <p:cNvPr id="3" name="Title 2">
            <a:extLst>
              <a:ext uri="{FF2B5EF4-FFF2-40B4-BE49-F238E27FC236}">
                <a16:creationId xmlns:a16="http://schemas.microsoft.com/office/drawing/2014/main" id="{2FE51FF3-68F2-0A00-4F31-E160D85DEC13}"/>
              </a:ext>
            </a:extLst>
          </p:cNvPr>
          <p:cNvSpPr>
            <a:spLocks noGrp="1"/>
          </p:cNvSpPr>
          <p:nvPr>
            <p:ph type="title"/>
          </p:nvPr>
        </p:nvSpPr>
        <p:spPr/>
        <p:txBody>
          <a:bodyPr/>
          <a:lstStyle/>
          <a:p>
            <a:r>
              <a:rPr lang="en-US" sz="2000"/>
              <a:t>DRIVING HISTORY</a:t>
            </a:r>
            <a:endParaRPr lang="en-US"/>
          </a:p>
        </p:txBody>
      </p:sp>
      <p:sp>
        <p:nvSpPr>
          <p:cNvPr id="5" name="TextBox 4">
            <a:extLst>
              <a:ext uri="{FF2B5EF4-FFF2-40B4-BE49-F238E27FC236}">
                <a16:creationId xmlns:a16="http://schemas.microsoft.com/office/drawing/2014/main" id="{F83080E4-1E6E-46C9-15BC-19EA784D1237}"/>
              </a:ext>
            </a:extLst>
          </p:cNvPr>
          <p:cNvSpPr txBox="1"/>
          <p:nvPr/>
        </p:nvSpPr>
        <p:spPr>
          <a:xfrm>
            <a:off x="457200" y="3622392"/>
            <a:ext cx="6126480" cy="430887"/>
          </a:xfrm>
          <a:prstGeom prst="rect">
            <a:avLst/>
          </a:prstGeom>
          <a:noFill/>
        </p:spPr>
        <p:txBody>
          <a:bodyPr wrap="square" rtlCol="0">
            <a:spAutoFit/>
          </a:bodyPr>
          <a:lstStyle/>
          <a:p>
            <a:r>
              <a:rPr lang="en-US" sz="1100"/>
              <a:t>*In 2023, response categories were different; this percentage is a summation of the categories “3”, “4”, “5”, and “6 or more”.</a:t>
            </a:r>
          </a:p>
        </p:txBody>
      </p:sp>
      <p:graphicFrame>
        <p:nvGraphicFramePr>
          <p:cNvPr id="4" name="Table 3">
            <a:extLst>
              <a:ext uri="{FF2B5EF4-FFF2-40B4-BE49-F238E27FC236}">
                <a16:creationId xmlns:a16="http://schemas.microsoft.com/office/drawing/2014/main" id="{2AD006A4-EF59-1A25-1B9A-7B5B437CC547}"/>
              </a:ext>
            </a:extLst>
          </p:cNvPr>
          <p:cNvGraphicFramePr>
            <a:graphicFrameLocks noGrp="1"/>
          </p:cNvGraphicFramePr>
          <p:nvPr>
            <p:extLst>
              <p:ext uri="{D42A27DB-BD31-4B8C-83A1-F6EECF244321}">
                <p14:modId xmlns:p14="http://schemas.microsoft.com/office/powerpoint/2010/main" val="2680085088"/>
              </p:ext>
            </p:extLst>
          </p:nvPr>
        </p:nvGraphicFramePr>
        <p:xfrm>
          <a:off x="482600" y="1524000"/>
          <a:ext cx="6121401" cy="1905000"/>
        </p:xfrm>
        <a:graphic>
          <a:graphicData uri="http://schemas.openxmlformats.org/drawingml/2006/table">
            <a:tbl>
              <a:tblPr/>
              <a:tblGrid>
                <a:gridCol w="3182748">
                  <a:extLst>
                    <a:ext uri="{9D8B030D-6E8A-4147-A177-3AD203B41FA5}">
                      <a16:colId xmlns:a16="http://schemas.microsoft.com/office/drawing/2014/main" val="3105547160"/>
                    </a:ext>
                  </a:extLst>
                </a:gridCol>
                <a:gridCol w="979551">
                  <a:extLst>
                    <a:ext uri="{9D8B030D-6E8A-4147-A177-3AD203B41FA5}">
                      <a16:colId xmlns:a16="http://schemas.microsoft.com/office/drawing/2014/main" val="3382645723"/>
                    </a:ext>
                  </a:extLst>
                </a:gridCol>
                <a:gridCol w="979551">
                  <a:extLst>
                    <a:ext uri="{9D8B030D-6E8A-4147-A177-3AD203B41FA5}">
                      <a16:colId xmlns:a16="http://schemas.microsoft.com/office/drawing/2014/main" val="3912607749"/>
                    </a:ext>
                  </a:extLst>
                </a:gridCol>
                <a:gridCol w="979551">
                  <a:extLst>
                    <a:ext uri="{9D8B030D-6E8A-4147-A177-3AD203B41FA5}">
                      <a16:colId xmlns:a16="http://schemas.microsoft.com/office/drawing/2014/main" val="424087699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53048615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None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55086045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54145395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51551989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3 or more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2898813549"/>
                  </a:ext>
                </a:extLst>
              </a:tr>
            </a:tbl>
          </a:graphicData>
        </a:graphic>
      </p:graphicFrame>
    </p:spTree>
    <p:extLst>
      <p:ext uri="{BB962C8B-B14F-4D97-AF65-F5344CB8AC3E}">
        <p14:creationId xmlns:p14="http://schemas.microsoft.com/office/powerpoint/2010/main" val="1346833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D5D41-9C23-A627-ADD8-EE9308D1C4C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E9F6827-59A5-6CB8-E131-2C426D680187}"/>
              </a:ext>
            </a:extLst>
          </p:cNvPr>
          <p:cNvSpPr>
            <a:spLocks noGrp="1"/>
          </p:cNvSpPr>
          <p:nvPr>
            <p:ph type="body" sz="quarter" idx="12"/>
          </p:nvPr>
        </p:nvSpPr>
        <p:spPr/>
        <p:txBody>
          <a:bodyPr>
            <a:normAutofit lnSpcReduction="10000"/>
          </a:bodyPr>
          <a:lstStyle/>
          <a:p>
            <a:r>
              <a:rPr lang="en-US"/>
              <a:t>HIST3</a:t>
            </a:r>
            <a:r>
              <a:rPr lang="en-US">
                <a:latin typeface="Trade Gothic Next Rounded" panose="020F0502020204030204" pitchFamily="34" charset="0"/>
              </a:rPr>
              <a:t>_</a:t>
            </a:r>
            <a:r>
              <a:rPr lang="en-US"/>
              <a:t>A3: In the past 12 months, how many citations, tickets, or warnings have you received for the following? - Driving through a red light or not stopping at a stop sign</a:t>
            </a:r>
          </a:p>
        </p:txBody>
      </p:sp>
      <p:sp>
        <p:nvSpPr>
          <p:cNvPr id="3" name="Title 2">
            <a:extLst>
              <a:ext uri="{FF2B5EF4-FFF2-40B4-BE49-F238E27FC236}">
                <a16:creationId xmlns:a16="http://schemas.microsoft.com/office/drawing/2014/main" id="{EE181519-E466-77C0-FD6E-FE739DB4D716}"/>
              </a:ext>
            </a:extLst>
          </p:cNvPr>
          <p:cNvSpPr>
            <a:spLocks noGrp="1"/>
          </p:cNvSpPr>
          <p:nvPr>
            <p:ph type="title"/>
          </p:nvPr>
        </p:nvSpPr>
        <p:spPr/>
        <p:txBody>
          <a:bodyPr/>
          <a:lstStyle/>
          <a:p>
            <a:r>
              <a:rPr lang="en-US" sz="2000"/>
              <a:t>DRIVING HISTORY</a:t>
            </a:r>
            <a:endParaRPr lang="en-US"/>
          </a:p>
        </p:txBody>
      </p:sp>
      <p:sp>
        <p:nvSpPr>
          <p:cNvPr id="5" name="TextBox 4">
            <a:extLst>
              <a:ext uri="{FF2B5EF4-FFF2-40B4-BE49-F238E27FC236}">
                <a16:creationId xmlns:a16="http://schemas.microsoft.com/office/drawing/2014/main" id="{ABF4988A-D7F7-2853-3C0E-52B1BC05B9FE}"/>
              </a:ext>
            </a:extLst>
          </p:cNvPr>
          <p:cNvSpPr txBox="1"/>
          <p:nvPr/>
        </p:nvSpPr>
        <p:spPr>
          <a:xfrm>
            <a:off x="457200" y="3622392"/>
            <a:ext cx="6126480" cy="430887"/>
          </a:xfrm>
          <a:prstGeom prst="rect">
            <a:avLst/>
          </a:prstGeom>
          <a:noFill/>
        </p:spPr>
        <p:txBody>
          <a:bodyPr wrap="square" rtlCol="0">
            <a:spAutoFit/>
          </a:bodyPr>
          <a:lstStyle/>
          <a:p>
            <a:r>
              <a:rPr lang="en-US" sz="1100"/>
              <a:t>*In 2023, response categories were different; this percentage is a summation of the categories “3”, “4”, “5”, and “6 or more”.</a:t>
            </a:r>
          </a:p>
        </p:txBody>
      </p:sp>
      <p:graphicFrame>
        <p:nvGraphicFramePr>
          <p:cNvPr id="4" name="Table 3">
            <a:extLst>
              <a:ext uri="{FF2B5EF4-FFF2-40B4-BE49-F238E27FC236}">
                <a16:creationId xmlns:a16="http://schemas.microsoft.com/office/drawing/2014/main" id="{234D13B0-1B6D-6C5D-12BA-D01BAB185D34}"/>
              </a:ext>
            </a:extLst>
          </p:cNvPr>
          <p:cNvGraphicFramePr>
            <a:graphicFrameLocks noGrp="1"/>
          </p:cNvGraphicFramePr>
          <p:nvPr>
            <p:extLst>
              <p:ext uri="{D42A27DB-BD31-4B8C-83A1-F6EECF244321}">
                <p14:modId xmlns:p14="http://schemas.microsoft.com/office/powerpoint/2010/main" val="2409414401"/>
              </p:ext>
            </p:extLst>
          </p:nvPr>
        </p:nvGraphicFramePr>
        <p:xfrm>
          <a:off x="482600" y="1524000"/>
          <a:ext cx="6121401" cy="1905000"/>
        </p:xfrm>
        <a:graphic>
          <a:graphicData uri="http://schemas.openxmlformats.org/drawingml/2006/table">
            <a:tbl>
              <a:tblPr/>
              <a:tblGrid>
                <a:gridCol w="3182748">
                  <a:extLst>
                    <a:ext uri="{9D8B030D-6E8A-4147-A177-3AD203B41FA5}">
                      <a16:colId xmlns:a16="http://schemas.microsoft.com/office/drawing/2014/main" val="1162368577"/>
                    </a:ext>
                  </a:extLst>
                </a:gridCol>
                <a:gridCol w="979551">
                  <a:extLst>
                    <a:ext uri="{9D8B030D-6E8A-4147-A177-3AD203B41FA5}">
                      <a16:colId xmlns:a16="http://schemas.microsoft.com/office/drawing/2014/main" val="1676284165"/>
                    </a:ext>
                  </a:extLst>
                </a:gridCol>
                <a:gridCol w="979551">
                  <a:extLst>
                    <a:ext uri="{9D8B030D-6E8A-4147-A177-3AD203B41FA5}">
                      <a16:colId xmlns:a16="http://schemas.microsoft.com/office/drawing/2014/main" val="2392001095"/>
                    </a:ext>
                  </a:extLst>
                </a:gridCol>
                <a:gridCol w="979551">
                  <a:extLst>
                    <a:ext uri="{9D8B030D-6E8A-4147-A177-3AD203B41FA5}">
                      <a16:colId xmlns:a16="http://schemas.microsoft.com/office/drawing/2014/main" val="242408844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50965337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None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15805878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87189749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36317719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3 or more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4166183311"/>
                  </a:ext>
                </a:extLst>
              </a:tr>
            </a:tbl>
          </a:graphicData>
        </a:graphic>
      </p:graphicFrame>
    </p:spTree>
    <p:extLst>
      <p:ext uri="{BB962C8B-B14F-4D97-AF65-F5344CB8AC3E}">
        <p14:creationId xmlns:p14="http://schemas.microsoft.com/office/powerpoint/2010/main" val="3175027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B5CD3-4444-E5D3-0900-9B3DFFCF2476}"/>
              </a:ext>
            </a:extLst>
          </p:cNvPr>
          <p:cNvSpPr>
            <a:spLocks noGrp="1"/>
          </p:cNvSpPr>
          <p:nvPr>
            <p:ph type="body" sz="quarter" idx="12"/>
          </p:nvPr>
        </p:nvSpPr>
        <p:spPr/>
        <p:txBody>
          <a:bodyPr>
            <a:normAutofit lnSpcReduction="10000"/>
          </a:bodyPr>
          <a:lstStyle/>
          <a:p>
            <a:r>
              <a:rPr lang="en-US"/>
              <a:t>HIST3</a:t>
            </a:r>
            <a:r>
              <a:rPr lang="en-US">
                <a:latin typeface="Trade Gothic Next Rounded" panose="020F0502020204030204" pitchFamily="34" charset="0"/>
              </a:rPr>
              <a:t>_</a:t>
            </a:r>
            <a:r>
              <a:rPr lang="en-US"/>
              <a:t>A4: In the past 12 months, how many citations, tickets, or warnings have you received for the following? - Driving under the influence</a:t>
            </a:r>
          </a:p>
        </p:txBody>
      </p:sp>
      <p:sp>
        <p:nvSpPr>
          <p:cNvPr id="3" name="Title 2">
            <a:extLst>
              <a:ext uri="{FF2B5EF4-FFF2-40B4-BE49-F238E27FC236}">
                <a16:creationId xmlns:a16="http://schemas.microsoft.com/office/drawing/2014/main" id="{C12D5CAA-B0D7-FCF7-713F-ACC1EB6DC4D9}"/>
              </a:ext>
            </a:extLst>
          </p:cNvPr>
          <p:cNvSpPr>
            <a:spLocks noGrp="1"/>
          </p:cNvSpPr>
          <p:nvPr>
            <p:ph type="title"/>
          </p:nvPr>
        </p:nvSpPr>
        <p:spPr/>
        <p:txBody>
          <a:bodyPr/>
          <a:lstStyle/>
          <a:p>
            <a:r>
              <a:rPr lang="en-US" sz="2000"/>
              <a:t>DRIVING HISTORY</a:t>
            </a:r>
            <a:endParaRPr lang="en-US"/>
          </a:p>
        </p:txBody>
      </p:sp>
      <p:sp>
        <p:nvSpPr>
          <p:cNvPr id="6" name="TextBox 5">
            <a:extLst>
              <a:ext uri="{FF2B5EF4-FFF2-40B4-BE49-F238E27FC236}">
                <a16:creationId xmlns:a16="http://schemas.microsoft.com/office/drawing/2014/main" id="{86D27ED7-9F00-B6DD-6BD2-185C873B8B91}"/>
              </a:ext>
            </a:extLst>
          </p:cNvPr>
          <p:cNvSpPr txBox="1"/>
          <p:nvPr/>
        </p:nvSpPr>
        <p:spPr>
          <a:xfrm>
            <a:off x="457200" y="3622392"/>
            <a:ext cx="6126480" cy="430887"/>
          </a:xfrm>
          <a:prstGeom prst="rect">
            <a:avLst/>
          </a:prstGeom>
          <a:noFill/>
        </p:spPr>
        <p:txBody>
          <a:bodyPr wrap="square" rtlCol="0">
            <a:spAutoFit/>
          </a:bodyPr>
          <a:lstStyle/>
          <a:p>
            <a:r>
              <a:rPr lang="en-US" sz="1100"/>
              <a:t>*In 2023, response categories were different; this percentage is a summation of the categories “3”, “4”, “5”, and “6 or more”.</a:t>
            </a:r>
          </a:p>
        </p:txBody>
      </p:sp>
      <p:graphicFrame>
        <p:nvGraphicFramePr>
          <p:cNvPr id="5" name="Table 4">
            <a:extLst>
              <a:ext uri="{FF2B5EF4-FFF2-40B4-BE49-F238E27FC236}">
                <a16:creationId xmlns:a16="http://schemas.microsoft.com/office/drawing/2014/main" id="{2ABFAF8D-6BCF-88B1-2574-771E691F4097}"/>
              </a:ext>
            </a:extLst>
          </p:cNvPr>
          <p:cNvGraphicFramePr>
            <a:graphicFrameLocks noGrp="1"/>
          </p:cNvGraphicFramePr>
          <p:nvPr>
            <p:extLst>
              <p:ext uri="{D42A27DB-BD31-4B8C-83A1-F6EECF244321}">
                <p14:modId xmlns:p14="http://schemas.microsoft.com/office/powerpoint/2010/main" val="1025242362"/>
              </p:ext>
            </p:extLst>
          </p:nvPr>
        </p:nvGraphicFramePr>
        <p:xfrm>
          <a:off x="482600" y="1524000"/>
          <a:ext cx="6121401" cy="1905000"/>
        </p:xfrm>
        <a:graphic>
          <a:graphicData uri="http://schemas.openxmlformats.org/drawingml/2006/table">
            <a:tbl>
              <a:tblPr/>
              <a:tblGrid>
                <a:gridCol w="3182748">
                  <a:extLst>
                    <a:ext uri="{9D8B030D-6E8A-4147-A177-3AD203B41FA5}">
                      <a16:colId xmlns:a16="http://schemas.microsoft.com/office/drawing/2014/main" val="3622444284"/>
                    </a:ext>
                  </a:extLst>
                </a:gridCol>
                <a:gridCol w="979551">
                  <a:extLst>
                    <a:ext uri="{9D8B030D-6E8A-4147-A177-3AD203B41FA5}">
                      <a16:colId xmlns:a16="http://schemas.microsoft.com/office/drawing/2014/main" val="2626225773"/>
                    </a:ext>
                  </a:extLst>
                </a:gridCol>
                <a:gridCol w="979551">
                  <a:extLst>
                    <a:ext uri="{9D8B030D-6E8A-4147-A177-3AD203B41FA5}">
                      <a16:colId xmlns:a16="http://schemas.microsoft.com/office/drawing/2014/main" val="3946311664"/>
                    </a:ext>
                  </a:extLst>
                </a:gridCol>
                <a:gridCol w="979551">
                  <a:extLst>
                    <a:ext uri="{9D8B030D-6E8A-4147-A177-3AD203B41FA5}">
                      <a16:colId xmlns:a16="http://schemas.microsoft.com/office/drawing/2014/main" val="48675645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60847836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None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99.5%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2445334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62502793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8287123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3 or more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745582497"/>
                  </a:ext>
                </a:extLst>
              </a:tr>
            </a:tbl>
          </a:graphicData>
        </a:graphic>
      </p:graphicFrame>
    </p:spTree>
    <p:extLst>
      <p:ext uri="{BB962C8B-B14F-4D97-AF65-F5344CB8AC3E}">
        <p14:creationId xmlns:p14="http://schemas.microsoft.com/office/powerpoint/2010/main" val="2068579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4FB44E-5634-E1D8-7A89-D73790A1B33C}"/>
              </a:ext>
            </a:extLst>
          </p:cNvPr>
          <p:cNvSpPr>
            <a:spLocks noGrp="1"/>
          </p:cNvSpPr>
          <p:nvPr>
            <p:ph type="body" sz="quarter" idx="12"/>
          </p:nvPr>
        </p:nvSpPr>
        <p:spPr/>
        <p:txBody>
          <a:bodyPr>
            <a:normAutofit lnSpcReduction="10000"/>
          </a:bodyPr>
          <a:lstStyle/>
          <a:p>
            <a:r>
              <a:rPr lang="en-US"/>
              <a:t>HIST3</a:t>
            </a:r>
            <a:r>
              <a:rPr lang="en-US">
                <a:latin typeface="Trade Gothic Next Rounded" panose="020F0502020204030204" pitchFamily="34" charset="0"/>
              </a:rPr>
              <a:t>_</a:t>
            </a:r>
            <a:r>
              <a:rPr lang="en-US"/>
              <a:t>A5: In the past 12 months, how many citations, tickets, or warnings have you received for the following? - Distracted driving</a:t>
            </a:r>
          </a:p>
        </p:txBody>
      </p:sp>
      <p:sp>
        <p:nvSpPr>
          <p:cNvPr id="3" name="Title 2">
            <a:extLst>
              <a:ext uri="{FF2B5EF4-FFF2-40B4-BE49-F238E27FC236}">
                <a16:creationId xmlns:a16="http://schemas.microsoft.com/office/drawing/2014/main" id="{95FB713C-E7A5-5A96-0065-6980E9BD0055}"/>
              </a:ext>
            </a:extLst>
          </p:cNvPr>
          <p:cNvSpPr>
            <a:spLocks noGrp="1"/>
          </p:cNvSpPr>
          <p:nvPr>
            <p:ph type="title"/>
          </p:nvPr>
        </p:nvSpPr>
        <p:spPr/>
        <p:txBody>
          <a:bodyPr/>
          <a:lstStyle/>
          <a:p>
            <a:r>
              <a:rPr lang="en-US" sz="2000"/>
              <a:t>DRIVING HISTORY</a:t>
            </a:r>
            <a:endParaRPr lang="en-US"/>
          </a:p>
        </p:txBody>
      </p:sp>
      <p:sp>
        <p:nvSpPr>
          <p:cNvPr id="6" name="TextBox 5">
            <a:extLst>
              <a:ext uri="{FF2B5EF4-FFF2-40B4-BE49-F238E27FC236}">
                <a16:creationId xmlns:a16="http://schemas.microsoft.com/office/drawing/2014/main" id="{2F01B29F-94C5-1270-6187-66A1FE3DED90}"/>
              </a:ext>
            </a:extLst>
          </p:cNvPr>
          <p:cNvSpPr txBox="1"/>
          <p:nvPr/>
        </p:nvSpPr>
        <p:spPr>
          <a:xfrm>
            <a:off x="457200" y="3622392"/>
            <a:ext cx="6126480" cy="430887"/>
          </a:xfrm>
          <a:prstGeom prst="rect">
            <a:avLst/>
          </a:prstGeom>
          <a:noFill/>
        </p:spPr>
        <p:txBody>
          <a:bodyPr wrap="square" rtlCol="0">
            <a:spAutoFit/>
          </a:bodyPr>
          <a:lstStyle/>
          <a:p>
            <a:r>
              <a:rPr lang="en-US" sz="1100"/>
              <a:t>*In 2023, response categories were different; this percentage is a summation of the categories “3”, “4”, “5”, and “6 or more”.</a:t>
            </a:r>
          </a:p>
        </p:txBody>
      </p:sp>
      <p:graphicFrame>
        <p:nvGraphicFramePr>
          <p:cNvPr id="5" name="Table 4">
            <a:extLst>
              <a:ext uri="{FF2B5EF4-FFF2-40B4-BE49-F238E27FC236}">
                <a16:creationId xmlns:a16="http://schemas.microsoft.com/office/drawing/2014/main" id="{C136F5F4-10F3-70BE-E716-415F610D3BAC}"/>
              </a:ext>
            </a:extLst>
          </p:cNvPr>
          <p:cNvGraphicFramePr>
            <a:graphicFrameLocks noGrp="1"/>
          </p:cNvGraphicFramePr>
          <p:nvPr>
            <p:extLst>
              <p:ext uri="{D42A27DB-BD31-4B8C-83A1-F6EECF244321}">
                <p14:modId xmlns:p14="http://schemas.microsoft.com/office/powerpoint/2010/main" val="966342692"/>
              </p:ext>
            </p:extLst>
          </p:nvPr>
        </p:nvGraphicFramePr>
        <p:xfrm>
          <a:off x="482600" y="1524000"/>
          <a:ext cx="6121401" cy="1905000"/>
        </p:xfrm>
        <a:graphic>
          <a:graphicData uri="http://schemas.openxmlformats.org/drawingml/2006/table">
            <a:tbl>
              <a:tblPr/>
              <a:tblGrid>
                <a:gridCol w="3182748">
                  <a:extLst>
                    <a:ext uri="{9D8B030D-6E8A-4147-A177-3AD203B41FA5}">
                      <a16:colId xmlns:a16="http://schemas.microsoft.com/office/drawing/2014/main" val="3045292819"/>
                    </a:ext>
                  </a:extLst>
                </a:gridCol>
                <a:gridCol w="979551">
                  <a:extLst>
                    <a:ext uri="{9D8B030D-6E8A-4147-A177-3AD203B41FA5}">
                      <a16:colId xmlns:a16="http://schemas.microsoft.com/office/drawing/2014/main" val="2366791224"/>
                    </a:ext>
                  </a:extLst>
                </a:gridCol>
                <a:gridCol w="979551">
                  <a:extLst>
                    <a:ext uri="{9D8B030D-6E8A-4147-A177-3AD203B41FA5}">
                      <a16:colId xmlns:a16="http://schemas.microsoft.com/office/drawing/2014/main" val="3690069727"/>
                    </a:ext>
                  </a:extLst>
                </a:gridCol>
                <a:gridCol w="979551">
                  <a:extLst>
                    <a:ext uri="{9D8B030D-6E8A-4147-A177-3AD203B41FA5}">
                      <a16:colId xmlns:a16="http://schemas.microsoft.com/office/drawing/2014/main" val="3258303559"/>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17679192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None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07754361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60452326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72601790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3 or more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2942593937"/>
                  </a:ext>
                </a:extLst>
              </a:tr>
            </a:tbl>
          </a:graphicData>
        </a:graphic>
      </p:graphicFrame>
    </p:spTree>
    <p:extLst>
      <p:ext uri="{BB962C8B-B14F-4D97-AF65-F5344CB8AC3E}">
        <p14:creationId xmlns:p14="http://schemas.microsoft.com/office/powerpoint/2010/main" val="71772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A06290-9473-C115-3DF9-0490CCB5B7E0}"/>
              </a:ext>
            </a:extLst>
          </p:cNvPr>
          <p:cNvSpPr>
            <a:spLocks noGrp="1"/>
          </p:cNvSpPr>
          <p:nvPr>
            <p:ph type="body" sz="quarter" idx="12"/>
          </p:nvPr>
        </p:nvSpPr>
        <p:spPr/>
        <p:txBody>
          <a:bodyPr>
            <a:normAutofit lnSpcReduction="10000"/>
          </a:bodyPr>
          <a:lstStyle/>
          <a:p>
            <a:r>
              <a:rPr lang="en-US"/>
              <a:t>DRIVE1</a:t>
            </a:r>
            <a:r>
              <a:rPr lang="en-US">
                <a:latin typeface="Trade Gothic Next Rounded" panose="020F0502020204030204" pitchFamily="34" charset="0"/>
              </a:rPr>
              <a:t>_</a:t>
            </a:r>
            <a:r>
              <a:rPr lang="en-US"/>
              <a:t>A1: How often do you wear a seat belt when you are in a vehicle (other than a bus)... - Within a few miles of your home?</a:t>
            </a:r>
          </a:p>
        </p:txBody>
      </p:sp>
      <p:sp>
        <p:nvSpPr>
          <p:cNvPr id="3" name="Title 2">
            <a:extLst>
              <a:ext uri="{FF2B5EF4-FFF2-40B4-BE49-F238E27FC236}">
                <a16:creationId xmlns:a16="http://schemas.microsoft.com/office/drawing/2014/main" id="{B77F0A9D-2A89-6CD6-86C5-E7FD34004181}"/>
              </a:ext>
            </a:extLst>
          </p:cNvPr>
          <p:cNvSpPr>
            <a:spLocks noGrp="1"/>
          </p:cNvSpPr>
          <p:nvPr>
            <p:ph type="title"/>
          </p:nvPr>
        </p:nvSpPr>
        <p:spPr/>
        <p:txBody>
          <a:bodyPr/>
          <a:lstStyle/>
          <a:p>
            <a:r>
              <a:rPr lang="en-US"/>
              <a:t>SEAT BELT USE</a:t>
            </a:r>
          </a:p>
        </p:txBody>
      </p:sp>
      <p:sp>
        <p:nvSpPr>
          <p:cNvPr id="4" name="TextBox 3">
            <a:extLst>
              <a:ext uri="{FF2B5EF4-FFF2-40B4-BE49-F238E27FC236}">
                <a16:creationId xmlns:a16="http://schemas.microsoft.com/office/drawing/2014/main" id="{17563A47-B0C1-733E-4DEB-D376E2F3E019}"/>
              </a:ext>
            </a:extLst>
          </p:cNvPr>
          <p:cNvSpPr txBox="1"/>
          <p:nvPr/>
        </p:nvSpPr>
        <p:spPr>
          <a:xfrm>
            <a:off x="457200" y="3993232"/>
            <a:ext cx="5029200" cy="261610"/>
          </a:xfrm>
          <a:prstGeom prst="rect">
            <a:avLst/>
          </a:prstGeom>
          <a:noFill/>
        </p:spPr>
        <p:txBody>
          <a:bodyPr wrap="square" rtlCol="0">
            <a:spAutoFit/>
          </a:bodyPr>
          <a:lstStyle/>
          <a:p>
            <a:r>
              <a:rPr lang="en-US" sz="1100"/>
              <a:t>*In 2023, the “Rarely” response category was “Seldom”</a:t>
            </a:r>
          </a:p>
        </p:txBody>
      </p:sp>
      <p:graphicFrame>
        <p:nvGraphicFramePr>
          <p:cNvPr id="7" name="Table 6">
            <a:extLst>
              <a:ext uri="{FF2B5EF4-FFF2-40B4-BE49-F238E27FC236}">
                <a16:creationId xmlns:a16="http://schemas.microsoft.com/office/drawing/2014/main" id="{798A7059-B5F9-C6AD-A4E3-1841838BB098}"/>
              </a:ext>
            </a:extLst>
          </p:cNvPr>
          <p:cNvGraphicFramePr>
            <a:graphicFrameLocks noGrp="1"/>
          </p:cNvGraphicFramePr>
          <p:nvPr>
            <p:extLst>
              <p:ext uri="{D42A27DB-BD31-4B8C-83A1-F6EECF244321}">
                <p14:modId xmlns:p14="http://schemas.microsoft.com/office/powerpoint/2010/main" val="333205347"/>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952200263"/>
                    </a:ext>
                  </a:extLst>
                </a:gridCol>
                <a:gridCol w="979551">
                  <a:extLst>
                    <a:ext uri="{9D8B030D-6E8A-4147-A177-3AD203B41FA5}">
                      <a16:colId xmlns:a16="http://schemas.microsoft.com/office/drawing/2014/main" val="2811563365"/>
                    </a:ext>
                  </a:extLst>
                </a:gridCol>
                <a:gridCol w="979551">
                  <a:extLst>
                    <a:ext uri="{9D8B030D-6E8A-4147-A177-3AD203B41FA5}">
                      <a16:colId xmlns:a16="http://schemas.microsoft.com/office/drawing/2014/main" val="3314589577"/>
                    </a:ext>
                  </a:extLst>
                </a:gridCol>
                <a:gridCol w="979551">
                  <a:extLst>
                    <a:ext uri="{9D8B030D-6E8A-4147-A177-3AD203B41FA5}">
                      <a16:colId xmlns:a16="http://schemas.microsoft.com/office/drawing/2014/main" val="110168039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63455495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90052403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60761766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3467089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33534295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405545522"/>
                  </a:ext>
                </a:extLst>
              </a:tr>
            </a:tbl>
          </a:graphicData>
        </a:graphic>
      </p:graphicFrame>
    </p:spTree>
    <p:extLst>
      <p:ext uri="{BB962C8B-B14F-4D97-AF65-F5344CB8AC3E}">
        <p14:creationId xmlns:p14="http://schemas.microsoft.com/office/powerpoint/2010/main" val="586201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E87154-CF9C-F693-CBD5-51FD6259E47E}"/>
              </a:ext>
            </a:extLst>
          </p:cNvPr>
          <p:cNvSpPr>
            <a:spLocks noGrp="1"/>
          </p:cNvSpPr>
          <p:nvPr>
            <p:ph type="body" sz="quarter" idx="12"/>
          </p:nvPr>
        </p:nvSpPr>
        <p:spPr/>
        <p:txBody>
          <a:bodyPr>
            <a:normAutofit lnSpcReduction="10000"/>
          </a:bodyPr>
          <a:lstStyle/>
          <a:p>
            <a:r>
              <a:rPr lang="en-US"/>
              <a:t>DRIVE1</a:t>
            </a:r>
            <a:r>
              <a:rPr lang="en-US">
                <a:latin typeface="Trade Gothic Next Rounded" panose="020F0502020204030204" pitchFamily="34" charset="0"/>
              </a:rPr>
              <a:t>_</a:t>
            </a:r>
            <a:r>
              <a:rPr lang="en-US"/>
              <a:t>A2: How often do you wear a seat belt when you are in a vehicle (other than a bus)... - Many miles away from your home?</a:t>
            </a:r>
          </a:p>
        </p:txBody>
      </p:sp>
      <p:sp>
        <p:nvSpPr>
          <p:cNvPr id="3" name="Title 2">
            <a:extLst>
              <a:ext uri="{FF2B5EF4-FFF2-40B4-BE49-F238E27FC236}">
                <a16:creationId xmlns:a16="http://schemas.microsoft.com/office/drawing/2014/main" id="{CE7B7CC6-86D0-AB11-632D-46380F4C0199}"/>
              </a:ext>
            </a:extLst>
          </p:cNvPr>
          <p:cNvSpPr>
            <a:spLocks noGrp="1"/>
          </p:cNvSpPr>
          <p:nvPr>
            <p:ph type="title"/>
          </p:nvPr>
        </p:nvSpPr>
        <p:spPr/>
        <p:txBody>
          <a:bodyPr/>
          <a:lstStyle/>
          <a:p>
            <a:r>
              <a:rPr lang="en-US"/>
              <a:t>SEAT BELT USE</a:t>
            </a:r>
          </a:p>
        </p:txBody>
      </p:sp>
      <p:sp>
        <p:nvSpPr>
          <p:cNvPr id="4" name="TextBox 3">
            <a:extLst>
              <a:ext uri="{FF2B5EF4-FFF2-40B4-BE49-F238E27FC236}">
                <a16:creationId xmlns:a16="http://schemas.microsoft.com/office/drawing/2014/main" id="{86DB615C-32DC-7E89-DED1-9957A29C0AEE}"/>
              </a:ext>
            </a:extLst>
          </p:cNvPr>
          <p:cNvSpPr txBox="1"/>
          <p:nvPr/>
        </p:nvSpPr>
        <p:spPr>
          <a:xfrm>
            <a:off x="457200" y="3993232"/>
            <a:ext cx="5029200" cy="261610"/>
          </a:xfrm>
          <a:prstGeom prst="rect">
            <a:avLst/>
          </a:prstGeom>
          <a:noFill/>
        </p:spPr>
        <p:txBody>
          <a:bodyPr wrap="square" rtlCol="0">
            <a:spAutoFit/>
          </a:bodyPr>
          <a:lstStyle/>
          <a:p>
            <a:r>
              <a:rPr lang="en-US" sz="1100"/>
              <a:t>*In 2023, the “Rarely” response category was “Seldom”</a:t>
            </a:r>
          </a:p>
        </p:txBody>
      </p:sp>
      <p:graphicFrame>
        <p:nvGraphicFramePr>
          <p:cNvPr id="5" name="Table 4">
            <a:extLst>
              <a:ext uri="{FF2B5EF4-FFF2-40B4-BE49-F238E27FC236}">
                <a16:creationId xmlns:a16="http://schemas.microsoft.com/office/drawing/2014/main" id="{CFA2E265-BF47-56B6-E49B-83B8131521EF}"/>
              </a:ext>
            </a:extLst>
          </p:cNvPr>
          <p:cNvGraphicFramePr>
            <a:graphicFrameLocks noGrp="1"/>
          </p:cNvGraphicFramePr>
          <p:nvPr>
            <p:extLst>
              <p:ext uri="{D42A27DB-BD31-4B8C-83A1-F6EECF244321}">
                <p14:modId xmlns:p14="http://schemas.microsoft.com/office/powerpoint/2010/main" val="167185833"/>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575259146"/>
                    </a:ext>
                  </a:extLst>
                </a:gridCol>
                <a:gridCol w="979551">
                  <a:extLst>
                    <a:ext uri="{9D8B030D-6E8A-4147-A177-3AD203B41FA5}">
                      <a16:colId xmlns:a16="http://schemas.microsoft.com/office/drawing/2014/main" val="1622830045"/>
                    </a:ext>
                  </a:extLst>
                </a:gridCol>
                <a:gridCol w="979551">
                  <a:extLst>
                    <a:ext uri="{9D8B030D-6E8A-4147-A177-3AD203B41FA5}">
                      <a16:colId xmlns:a16="http://schemas.microsoft.com/office/drawing/2014/main" val="279560485"/>
                    </a:ext>
                  </a:extLst>
                </a:gridCol>
                <a:gridCol w="979551">
                  <a:extLst>
                    <a:ext uri="{9D8B030D-6E8A-4147-A177-3AD203B41FA5}">
                      <a16:colId xmlns:a16="http://schemas.microsoft.com/office/drawing/2014/main" val="174885565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44521386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9373680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95136722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45686585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20974812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028992283"/>
                  </a:ext>
                </a:extLst>
              </a:tr>
            </a:tbl>
          </a:graphicData>
        </a:graphic>
      </p:graphicFrame>
    </p:spTree>
    <p:extLst>
      <p:ext uri="{BB962C8B-B14F-4D97-AF65-F5344CB8AC3E}">
        <p14:creationId xmlns:p14="http://schemas.microsoft.com/office/powerpoint/2010/main" val="269811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93D058-971B-01E1-1C23-89D77A04C0EB}"/>
              </a:ext>
            </a:extLst>
          </p:cNvPr>
          <p:cNvSpPr>
            <a:spLocks noGrp="1"/>
          </p:cNvSpPr>
          <p:nvPr>
            <p:ph type="body" sz="quarter" idx="12"/>
          </p:nvPr>
        </p:nvSpPr>
        <p:spPr/>
        <p:txBody>
          <a:bodyPr>
            <a:normAutofit lnSpcReduction="10000"/>
          </a:bodyPr>
          <a:lstStyle/>
          <a:p>
            <a:r>
              <a:rPr lang="en-US"/>
              <a:t>DRIVE2: How often do you wear a seat belt when you are in the back seat of a vehicle? (Among those that ride in the backseat)</a:t>
            </a:r>
          </a:p>
        </p:txBody>
      </p:sp>
      <p:sp>
        <p:nvSpPr>
          <p:cNvPr id="3" name="Title 2">
            <a:extLst>
              <a:ext uri="{FF2B5EF4-FFF2-40B4-BE49-F238E27FC236}">
                <a16:creationId xmlns:a16="http://schemas.microsoft.com/office/drawing/2014/main" id="{C7E8570F-B0ED-D755-B5FE-6286E0190D89}"/>
              </a:ext>
            </a:extLst>
          </p:cNvPr>
          <p:cNvSpPr>
            <a:spLocks noGrp="1"/>
          </p:cNvSpPr>
          <p:nvPr>
            <p:ph type="title"/>
          </p:nvPr>
        </p:nvSpPr>
        <p:spPr/>
        <p:txBody>
          <a:bodyPr/>
          <a:lstStyle/>
          <a:p>
            <a:r>
              <a:rPr lang="en-US"/>
              <a:t>SEAT BELT USE</a:t>
            </a:r>
          </a:p>
        </p:txBody>
      </p:sp>
      <p:sp>
        <p:nvSpPr>
          <p:cNvPr id="4" name="TextBox 3">
            <a:extLst>
              <a:ext uri="{FF2B5EF4-FFF2-40B4-BE49-F238E27FC236}">
                <a16:creationId xmlns:a16="http://schemas.microsoft.com/office/drawing/2014/main" id="{0A70637E-2F73-8CFA-D8BB-C5BF35471DEB}"/>
              </a:ext>
            </a:extLst>
          </p:cNvPr>
          <p:cNvSpPr txBox="1"/>
          <p:nvPr/>
        </p:nvSpPr>
        <p:spPr>
          <a:xfrm>
            <a:off x="457200" y="3976354"/>
            <a:ext cx="5029200" cy="261610"/>
          </a:xfrm>
          <a:prstGeom prst="rect">
            <a:avLst/>
          </a:prstGeom>
          <a:noFill/>
        </p:spPr>
        <p:txBody>
          <a:bodyPr wrap="square" rtlCol="0">
            <a:spAutoFit/>
          </a:bodyPr>
          <a:lstStyle/>
          <a:p>
            <a:r>
              <a:rPr lang="en-US" sz="1100"/>
              <a:t>*In 2023, the “Rarely” response category was “Seldom”</a:t>
            </a:r>
          </a:p>
        </p:txBody>
      </p:sp>
      <p:graphicFrame>
        <p:nvGraphicFramePr>
          <p:cNvPr id="6" name="Table 5">
            <a:extLst>
              <a:ext uri="{FF2B5EF4-FFF2-40B4-BE49-F238E27FC236}">
                <a16:creationId xmlns:a16="http://schemas.microsoft.com/office/drawing/2014/main" id="{CD09AA8E-B8FE-A8A9-BF6A-813C70085569}"/>
              </a:ext>
            </a:extLst>
          </p:cNvPr>
          <p:cNvGraphicFramePr>
            <a:graphicFrameLocks noGrp="1"/>
          </p:cNvGraphicFramePr>
          <p:nvPr>
            <p:extLst>
              <p:ext uri="{D42A27DB-BD31-4B8C-83A1-F6EECF244321}">
                <p14:modId xmlns:p14="http://schemas.microsoft.com/office/powerpoint/2010/main" val="729059421"/>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75868818"/>
                    </a:ext>
                  </a:extLst>
                </a:gridCol>
                <a:gridCol w="979551">
                  <a:extLst>
                    <a:ext uri="{9D8B030D-6E8A-4147-A177-3AD203B41FA5}">
                      <a16:colId xmlns:a16="http://schemas.microsoft.com/office/drawing/2014/main" val="3701507750"/>
                    </a:ext>
                  </a:extLst>
                </a:gridCol>
                <a:gridCol w="979551">
                  <a:extLst>
                    <a:ext uri="{9D8B030D-6E8A-4147-A177-3AD203B41FA5}">
                      <a16:colId xmlns:a16="http://schemas.microsoft.com/office/drawing/2014/main" val="3271602048"/>
                    </a:ext>
                  </a:extLst>
                </a:gridCol>
                <a:gridCol w="979551">
                  <a:extLst>
                    <a:ext uri="{9D8B030D-6E8A-4147-A177-3AD203B41FA5}">
                      <a16:colId xmlns:a16="http://schemas.microsoft.com/office/drawing/2014/main" val="1218637399"/>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65336476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5621300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Seldom</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34062026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34812560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48320637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216095020"/>
                  </a:ext>
                </a:extLst>
              </a:tr>
            </a:tbl>
          </a:graphicData>
        </a:graphic>
      </p:graphicFrame>
    </p:spTree>
    <p:extLst>
      <p:ext uri="{BB962C8B-B14F-4D97-AF65-F5344CB8AC3E}">
        <p14:creationId xmlns:p14="http://schemas.microsoft.com/office/powerpoint/2010/main" val="3393419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BCB5A3-D259-7B7A-E0A5-7C0424C3C0E8}"/>
              </a:ext>
            </a:extLst>
          </p:cNvPr>
          <p:cNvSpPr>
            <a:spLocks noGrp="1"/>
          </p:cNvSpPr>
          <p:nvPr>
            <p:ph type="body" sz="quarter" idx="12"/>
          </p:nvPr>
        </p:nvSpPr>
        <p:spPr/>
        <p:txBody>
          <a:bodyPr>
            <a:normAutofit/>
          </a:bodyPr>
          <a:lstStyle/>
          <a:p>
            <a:r>
              <a:rPr lang="en-US"/>
              <a:t>DRIVE3: During the past 12 months, have you driven a vehicle while you were under the influence of alcohol?</a:t>
            </a:r>
          </a:p>
        </p:txBody>
      </p:sp>
      <p:sp>
        <p:nvSpPr>
          <p:cNvPr id="5" name="Title 4">
            <a:extLst>
              <a:ext uri="{FF2B5EF4-FFF2-40B4-BE49-F238E27FC236}">
                <a16:creationId xmlns:a16="http://schemas.microsoft.com/office/drawing/2014/main" id="{FB9C7080-DEDD-CDF4-90C4-4E861856F473}"/>
              </a:ext>
            </a:extLst>
          </p:cNvPr>
          <p:cNvSpPr>
            <a:spLocks noGrp="1"/>
          </p:cNvSpPr>
          <p:nvPr>
            <p:ph type="title"/>
          </p:nvPr>
        </p:nvSpPr>
        <p:spPr/>
        <p:txBody>
          <a:bodyPr/>
          <a:lstStyle/>
          <a:p>
            <a:r>
              <a:rPr lang="en-US"/>
              <a:t>DRIVING BEHAVIORS</a:t>
            </a:r>
          </a:p>
        </p:txBody>
      </p:sp>
      <p:graphicFrame>
        <p:nvGraphicFramePr>
          <p:cNvPr id="4" name="Table 3">
            <a:extLst>
              <a:ext uri="{FF2B5EF4-FFF2-40B4-BE49-F238E27FC236}">
                <a16:creationId xmlns:a16="http://schemas.microsoft.com/office/drawing/2014/main" id="{AB9A5787-534A-E6E2-2631-8F7AE42F68C1}"/>
              </a:ext>
            </a:extLst>
          </p:cNvPr>
          <p:cNvGraphicFramePr>
            <a:graphicFrameLocks noGrp="1"/>
          </p:cNvGraphicFramePr>
          <p:nvPr>
            <p:extLst>
              <p:ext uri="{D42A27DB-BD31-4B8C-83A1-F6EECF244321}">
                <p14:modId xmlns:p14="http://schemas.microsoft.com/office/powerpoint/2010/main" val="1085409486"/>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868698253"/>
                    </a:ext>
                  </a:extLst>
                </a:gridCol>
                <a:gridCol w="979551">
                  <a:extLst>
                    <a:ext uri="{9D8B030D-6E8A-4147-A177-3AD203B41FA5}">
                      <a16:colId xmlns:a16="http://schemas.microsoft.com/office/drawing/2014/main" val="2976910812"/>
                    </a:ext>
                  </a:extLst>
                </a:gridCol>
                <a:gridCol w="979551">
                  <a:extLst>
                    <a:ext uri="{9D8B030D-6E8A-4147-A177-3AD203B41FA5}">
                      <a16:colId xmlns:a16="http://schemas.microsoft.com/office/drawing/2014/main" val="1384892105"/>
                    </a:ext>
                  </a:extLst>
                </a:gridCol>
                <a:gridCol w="979551">
                  <a:extLst>
                    <a:ext uri="{9D8B030D-6E8A-4147-A177-3AD203B41FA5}">
                      <a16:colId xmlns:a16="http://schemas.microsoft.com/office/drawing/2014/main" val="24856295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2185034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27990257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4175411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055602444"/>
                  </a:ext>
                </a:extLst>
              </a:tr>
            </a:tbl>
          </a:graphicData>
        </a:graphic>
      </p:graphicFrame>
    </p:spTree>
    <p:extLst>
      <p:ext uri="{BB962C8B-B14F-4D97-AF65-F5344CB8AC3E}">
        <p14:creationId xmlns:p14="http://schemas.microsoft.com/office/powerpoint/2010/main" val="3684130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057D-48DF-1638-BF2C-75BB4A2C657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BF3B9D2-676E-A676-7EC4-0EF2823C996B}"/>
              </a:ext>
            </a:extLst>
          </p:cNvPr>
          <p:cNvSpPr>
            <a:spLocks noGrp="1"/>
          </p:cNvSpPr>
          <p:nvPr>
            <p:ph type="body" sz="quarter" idx="12"/>
          </p:nvPr>
        </p:nvSpPr>
        <p:spPr/>
        <p:txBody>
          <a:bodyPr>
            <a:normAutofit lnSpcReduction="10000"/>
          </a:bodyPr>
          <a:lstStyle/>
          <a:p>
            <a:r>
              <a:rPr lang="en-US"/>
              <a:t>DRIVE4: During the past 12 months, have you driven a vehicle while you were under the influence of cannabis (marijuana, weed, pot, edibles)?</a:t>
            </a:r>
          </a:p>
        </p:txBody>
      </p:sp>
      <p:sp>
        <p:nvSpPr>
          <p:cNvPr id="5" name="Title 4">
            <a:extLst>
              <a:ext uri="{FF2B5EF4-FFF2-40B4-BE49-F238E27FC236}">
                <a16:creationId xmlns:a16="http://schemas.microsoft.com/office/drawing/2014/main" id="{EF3DB4D5-260C-1A60-1978-9B73F37F2EDF}"/>
              </a:ext>
            </a:extLst>
          </p:cNvPr>
          <p:cNvSpPr>
            <a:spLocks noGrp="1"/>
          </p:cNvSpPr>
          <p:nvPr>
            <p:ph type="title"/>
          </p:nvPr>
        </p:nvSpPr>
        <p:spPr/>
        <p:txBody>
          <a:bodyPr/>
          <a:lstStyle/>
          <a:p>
            <a:r>
              <a:rPr lang="en-US"/>
              <a:t>DRIVING BEHAVIORS</a:t>
            </a:r>
          </a:p>
        </p:txBody>
      </p:sp>
      <p:graphicFrame>
        <p:nvGraphicFramePr>
          <p:cNvPr id="4" name="Table 3">
            <a:extLst>
              <a:ext uri="{FF2B5EF4-FFF2-40B4-BE49-F238E27FC236}">
                <a16:creationId xmlns:a16="http://schemas.microsoft.com/office/drawing/2014/main" id="{540ACD20-0183-B1F3-8654-33B17D82167B}"/>
              </a:ext>
            </a:extLst>
          </p:cNvPr>
          <p:cNvGraphicFramePr>
            <a:graphicFrameLocks noGrp="1"/>
          </p:cNvGraphicFramePr>
          <p:nvPr>
            <p:extLst>
              <p:ext uri="{D42A27DB-BD31-4B8C-83A1-F6EECF244321}">
                <p14:modId xmlns:p14="http://schemas.microsoft.com/office/powerpoint/2010/main" val="1983487041"/>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2815385813"/>
                    </a:ext>
                  </a:extLst>
                </a:gridCol>
                <a:gridCol w="979551">
                  <a:extLst>
                    <a:ext uri="{9D8B030D-6E8A-4147-A177-3AD203B41FA5}">
                      <a16:colId xmlns:a16="http://schemas.microsoft.com/office/drawing/2014/main" val="3230252040"/>
                    </a:ext>
                  </a:extLst>
                </a:gridCol>
                <a:gridCol w="979551">
                  <a:extLst>
                    <a:ext uri="{9D8B030D-6E8A-4147-A177-3AD203B41FA5}">
                      <a16:colId xmlns:a16="http://schemas.microsoft.com/office/drawing/2014/main" val="2838905697"/>
                    </a:ext>
                  </a:extLst>
                </a:gridCol>
                <a:gridCol w="979551">
                  <a:extLst>
                    <a:ext uri="{9D8B030D-6E8A-4147-A177-3AD203B41FA5}">
                      <a16:colId xmlns:a16="http://schemas.microsoft.com/office/drawing/2014/main" val="892467648"/>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60902023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26046686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63131960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019997032"/>
                  </a:ext>
                </a:extLst>
              </a:tr>
            </a:tbl>
          </a:graphicData>
        </a:graphic>
      </p:graphicFrame>
    </p:spTree>
    <p:extLst>
      <p:ext uri="{BB962C8B-B14F-4D97-AF65-F5344CB8AC3E}">
        <p14:creationId xmlns:p14="http://schemas.microsoft.com/office/powerpoint/2010/main" val="27422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6EF6F4-4437-4491-BA8E-8E834AB483C1}"/>
              </a:ext>
            </a:extLst>
          </p:cNvPr>
          <p:cNvSpPr>
            <a:spLocks noGrp="1"/>
          </p:cNvSpPr>
          <p:nvPr>
            <p:ph type="body" sz="quarter" idx="11"/>
          </p:nvPr>
        </p:nvSpPr>
        <p:spPr/>
        <p:txBody>
          <a:bodyPr>
            <a:normAutofit/>
          </a:bodyPr>
          <a:lstStyle/>
          <a:p>
            <a:r>
              <a:rPr lang="en-US" sz="5400" b="1"/>
              <a:t>Key Findings</a:t>
            </a:r>
          </a:p>
        </p:txBody>
      </p:sp>
    </p:spTree>
    <p:extLst>
      <p:ext uri="{BB962C8B-B14F-4D97-AF65-F5344CB8AC3E}">
        <p14:creationId xmlns:p14="http://schemas.microsoft.com/office/powerpoint/2010/main" val="2551090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E1600-B334-3C24-97D4-05B9C5A92A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B11F9D-BED8-3D6D-85B7-7FF18BBD0D4F}"/>
              </a:ext>
            </a:extLst>
          </p:cNvPr>
          <p:cNvSpPr>
            <a:spLocks noGrp="1"/>
          </p:cNvSpPr>
          <p:nvPr>
            <p:ph type="body" sz="quarter" idx="12"/>
          </p:nvPr>
        </p:nvSpPr>
        <p:spPr/>
        <p:txBody>
          <a:bodyPr>
            <a:normAutofit/>
          </a:bodyPr>
          <a:lstStyle/>
          <a:p>
            <a:r>
              <a:rPr lang="en-US"/>
              <a:t>DRIVE5: During the past 12 months, have you driven a vehicle while you were under the influence of alcohol and cannabis?</a:t>
            </a:r>
          </a:p>
        </p:txBody>
      </p:sp>
      <p:sp>
        <p:nvSpPr>
          <p:cNvPr id="5" name="Title 4">
            <a:extLst>
              <a:ext uri="{FF2B5EF4-FFF2-40B4-BE49-F238E27FC236}">
                <a16:creationId xmlns:a16="http://schemas.microsoft.com/office/drawing/2014/main" id="{F7DD518F-FDF5-F302-26B7-E9F589A4E52E}"/>
              </a:ext>
            </a:extLst>
          </p:cNvPr>
          <p:cNvSpPr>
            <a:spLocks noGrp="1"/>
          </p:cNvSpPr>
          <p:nvPr>
            <p:ph type="title"/>
          </p:nvPr>
        </p:nvSpPr>
        <p:spPr/>
        <p:txBody>
          <a:bodyPr/>
          <a:lstStyle/>
          <a:p>
            <a:r>
              <a:rPr lang="en-US"/>
              <a:t>DRIVING BEHAVIORS</a:t>
            </a:r>
          </a:p>
        </p:txBody>
      </p:sp>
      <p:graphicFrame>
        <p:nvGraphicFramePr>
          <p:cNvPr id="3" name="Table 2">
            <a:extLst>
              <a:ext uri="{FF2B5EF4-FFF2-40B4-BE49-F238E27FC236}">
                <a16:creationId xmlns:a16="http://schemas.microsoft.com/office/drawing/2014/main" id="{D3569F60-D81C-66C4-0234-6377964F09DD}"/>
              </a:ext>
            </a:extLst>
          </p:cNvPr>
          <p:cNvGraphicFramePr>
            <a:graphicFrameLocks noGrp="1"/>
          </p:cNvGraphicFramePr>
          <p:nvPr>
            <p:extLst>
              <p:ext uri="{D42A27DB-BD31-4B8C-83A1-F6EECF244321}">
                <p14:modId xmlns:p14="http://schemas.microsoft.com/office/powerpoint/2010/main" val="2611942176"/>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4019713794"/>
                    </a:ext>
                  </a:extLst>
                </a:gridCol>
                <a:gridCol w="979551">
                  <a:extLst>
                    <a:ext uri="{9D8B030D-6E8A-4147-A177-3AD203B41FA5}">
                      <a16:colId xmlns:a16="http://schemas.microsoft.com/office/drawing/2014/main" val="2412285123"/>
                    </a:ext>
                  </a:extLst>
                </a:gridCol>
                <a:gridCol w="979551">
                  <a:extLst>
                    <a:ext uri="{9D8B030D-6E8A-4147-A177-3AD203B41FA5}">
                      <a16:colId xmlns:a16="http://schemas.microsoft.com/office/drawing/2014/main" val="596150056"/>
                    </a:ext>
                  </a:extLst>
                </a:gridCol>
                <a:gridCol w="979551">
                  <a:extLst>
                    <a:ext uri="{9D8B030D-6E8A-4147-A177-3AD203B41FA5}">
                      <a16:colId xmlns:a16="http://schemas.microsoft.com/office/drawing/2014/main" val="120324249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49322729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6502399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43431516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826107720"/>
                  </a:ext>
                </a:extLst>
              </a:tr>
            </a:tbl>
          </a:graphicData>
        </a:graphic>
      </p:graphicFrame>
    </p:spTree>
    <p:extLst>
      <p:ext uri="{BB962C8B-B14F-4D97-AF65-F5344CB8AC3E}">
        <p14:creationId xmlns:p14="http://schemas.microsoft.com/office/powerpoint/2010/main" val="2320360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C381A-56D2-2DE4-79FD-33E01885884C}"/>
              </a:ext>
            </a:extLst>
          </p:cNvPr>
          <p:cNvSpPr>
            <a:spLocks noGrp="1"/>
          </p:cNvSpPr>
          <p:nvPr>
            <p:ph type="body" sz="quarter" idx="12"/>
          </p:nvPr>
        </p:nvSpPr>
        <p:spPr/>
        <p:txBody>
          <a:bodyPr/>
          <a:lstStyle/>
          <a:p>
            <a:r>
              <a:rPr lang="en-US"/>
              <a:t>DRIVE6: In the past 30 days, how often have you driven 10 mph or more over the speed limit? (Among those that drive)*</a:t>
            </a:r>
          </a:p>
        </p:txBody>
      </p:sp>
      <p:sp>
        <p:nvSpPr>
          <p:cNvPr id="3" name="Title 2">
            <a:extLst>
              <a:ext uri="{FF2B5EF4-FFF2-40B4-BE49-F238E27FC236}">
                <a16:creationId xmlns:a16="http://schemas.microsoft.com/office/drawing/2014/main" id="{5A38189E-FBAD-A982-BD1C-3B5E3836DA20}"/>
              </a:ext>
            </a:extLst>
          </p:cNvPr>
          <p:cNvSpPr>
            <a:spLocks noGrp="1"/>
          </p:cNvSpPr>
          <p:nvPr>
            <p:ph type="title"/>
          </p:nvPr>
        </p:nvSpPr>
        <p:spPr/>
        <p:txBody>
          <a:bodyPr/>
          <a:lstStyle/>
          <a:p>
            <a:r>
              <a:rPr lang="en-US"/>
              <a:t>DRIVING BEHAVIORS</a:t>
            </a:r>
          </a:p>
        </p:txBody>
      </p:sp>
      <p:graphicFrame>
        <p:nvGraphicFramePr>
          <p:cNvPr id="4" name="Table 3">
            <a:extLst>
              <a:ext uri="{FF2B5EF4-FFF2-40B4-BE49-F238E27FC236}">
                <a16:creationId xmlns:a16="http://schemas.microsoft.com/office/drawing/2014/main" id="{FD8DD4E2-6FB4-70BF-858C-93961157C062}"/>
              </a:ext>
            </a:extLst>
          </p:cNvPr>
          <p:cNvGraphicFramePr>
            <a:graphicFrameLocks noGrp="1"/>
          </p:cNvGraphicFramePr>
          <p:nvPr>
            <p:extLst>
              <p:ext uri="{D42A27DB-BD31-4B8C-83A1-F6EECF244321}">
                <p14:modId xmlns:p14="http://schemas.microsoft.com/office/powerpoint/2010/main" val="895176523"/>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2861227134"/>
                    </a:ext>
                  </a:extLst>
                </a:gridCol>
                <a:gridCol w="979551">
                  <a:extLst>
                    <a:ext uri="{9D8B030D-6E8A-4147-A177-3AD203B41FA5}">
                      <a16:colId xmlns:a16="http://schemas.microsoft.com/office/drawing/2014/main" val="1640962401"/>
                    </a:ext>
                  </a:extLst>
                </a:gridCol>
                <a:gridCol w="979551">
                  <a:extLst>
                    <a:ext uri="{9D8B030D-6E8A-4147-A177-3AD203B41FA5}">
                      <a16:colId xmlns:a16="http://schemas.microsoft.com/office/drawing/2014/main" val="2979344778"/>
                    </a:ext>
                  </a:extLst>
                </a:gridCol>
                <a:gridCol w="979551">
                  <a:extLst>
                    <a:ext uri="{9D8B030D-6E8A-4147-A177-3AD203B41FA5}">
                      <a16:colId xmlns:a16="http://schemas.microsoft.com/office/drawing/2014/main" val="1904130373"/>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09029467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06635161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97442153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4346028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8496677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38318847"/>
                  </a:ext>
                </a:extLst>
              </a:tr>
            </a:tbl>
          </a:graphicData>
        </a:graphic>
      </p:graphicFrame>
      <p:sp>
        <p:nvSpPr>
          <p:cNvPr id="7" name="TextBox 6">
            <a:extLst>
              <a:ext uri="{FF2B5EF4-FFF2-40B4-BE49-F238E27FC236}">
                <a16:creationId xmlns:a16="http://schemas.microsoft.com/office/drawing/2014/main" id="{A748AE04-CED9-7406-4E2D-51A8F811C713}"/>
              </a:ext>
            </a:extLst>
          </p:cNvPr>
          <p:cNvSpPr txBox="1"/>
          <p:nvPr/>
        </p:nvSpPr>
        <p:spPr>
          <a:xfrm>
            <a:off x="457199" y="3993232"/>
            <a:ext cx="6146801" cy="430887"/>
          </a:xfrm>
          <a:prstGeom prst="rect">
            <a:avLst/>
          </a:prstGeom>
          <a:noFill/>
        </p:spPr>
        <p:txBody>
          <a:bodyPr wrap="square" rtlCol="0">
            <a:spAutoFit/>
          </a:bodyPr>
          <a:lstStyle/>
          <a:p>
            <a:r>
              <a:rPr lang="en-US" sz="1100"/>
              <a:t>*The scale for this question differed in 2023/24 as compared to the 2025 scale and could explain the significant changes in the percentage of respondent selecting response categories.</a:t>
            </a:r>
          </a:p>
        </p:txBody>
      </p:sp>
    </p:spTree>
    <p:extLst>
      <p:ext uri="{BB962C8B-B14F-4D97-AF65-F5344CB8AC3E}">
        <p14:creationId xmlns:p14="http://schemas.microsoft.com/office/powerpoint/2010/main" val="1986847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84B2B5-C8D5-3C09-5CB1-2D6DCC200971}"/>
              </a:ext>
            </a:extLst>
          </p:cNvPr>
          <p:cNvSpPr>
            <a:spLocks noGrp="1"/>
          </p:cNvSpPr>
          <p:nvPr>
            <p:ph type="body" sz="quarter" idx="12"/>
          </p:nvPr>
        </p:nvSpPr>
        <p:spPr/>
        <p:txBody>
          <a:bodyPr>
            <a:normAutofit lnSpcReduction="10000"/>
          </a:bodyPr>
          <a:lstStyle/>
          <a:p>
            <a:r>
              <a:rPr lang="en-US"/>
              <a:t>DRIVE7</a:t>
            </a:r>
            <a:r>
              <a:rPr lang="en-US">
                <a:latin typeface="Trade Gothic Next Rounded" panose="020F0502020204030204" pitchFamily="34" charset="0"/>
              </a:rPr>
              <a:t>_</a:t>
            </a:r>
            <a:r>
              <a:rPr lang="en-US"/>
              <a:t>A1: In the past 30 days, how often have you... - Driven while holding and talking on a cell phone? (Among those that drive)</a:t>
            </a:r>
          </a:p>
        </p:txBody>
      </p:sp>
      <p:sp>
        <p:nvSpPr>
          <p:cNvPr id="3" name="Title 2">
            <a:extLst>
              <a:ext uri="{FF2B5EF4-FFF2-40B4-BE49-F238E27FC236}">
                <a16:creationId xmlns:a16="http://schemas.microsoft.com/office/drawing/2014/main" id="{10FB03E0-E45A-15C7-0F72-995EAE23A2D7}"/>
              </a:ext>
            </a:extLst>
          </p:cNvPr>
          <p:cNvSpPr>
            <a:spLocks noGrp="1"/>
          </p:cNvSpPr>
          <p:nvPr>
            <p:ph type="title"/>
          </p:nvPr>
        </p:nvSpPr>
        <p:spPr/>
        <p:txBody>
          <a:bodyPr/>
          <a:lstStyle/>
          <a:p>
            <a:r>
              <a:rPr lang="en-US"/>
              <a:t>DRIVING BEHAVIORS</a:t>
            </a:r>
          </a:p>
        </p:txBody>
      </p:sp>
      <p:graphicFrame>
        <p:nvGraphicFramePr>
          <p:cNvPr id="4" name="Table 3">
            <a:extLst>
              <a:ext uri="{FF2B5EF4-FFF2-40B4-BE49-F238E27FC236}">
                <a16:creationId xmlns:a16="http://schemas.microsoft.com/office/drawing/2014/main" id="{035C6E8E-E244-9047-D090-C9569D31F892}"/>
              </a:ext>
            </a:extLst>
          </p:cNvPr>
          <p:cNvGraphicFramePr>
            <a:graphicFrameLocks noGrp="1"/>
          </p:cNvGraphicFramePr>
          <p:nvPr>
            <p:extLst>
              <p:ext uri="{D42A27DB-BD31-4B8C-83A1-F6EECF244321}">
                <p14:modId xmlns:p14="http://schemas.microsoft.com/office/powerpoint/2010/main" val="602867942"/>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905414789"/>
                    </a:ext>
                  </a:extLst>
                </a:gridCol>
                <a:gridCol w="979551">
                  <a:extLst>
                    <a:ext uri="{9D8B030D-6E8A-4147-A177-3AD203B41FA5}">
                      <a16:colId xmlns:a16="http://schemas.microsoft.com/office/drawing/2014/main" val="4263996800"/>
                    </a:ext>
                  </a:extLst>
                </a:gridCol>
                <a:gridCol w="979551">
                  <a:extLst>
                    <a:ext uri="{9D8B030D-6E8A-4147-A177-3AD203B41FA5}">
                      <a16:colId xmlns:a16="http://schemas.microsoft.com/office/drawing/2014/main" val="2950500037"/>
                    </a:ext>
                  </a:extLst>
                </a:gridCol>
                <a:gridCol w="979551">
                  <a:extLst>
                    <a:ext uri="{9D8B030D-6E8A-4147-A177-3AD203B41FA5}">
                      <a16:colId xmlns:a16="http://schemas.microsoft.com/office/drawing/2014/main" val="193746266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93595060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73663594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73563415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3115322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2773282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484964208"/>
                  </a:ext>
                </a:extLst>
              </a:tr>
            </a:tbl>
          </a:graphicData>
        </a:graphic>
      </p:graphicFrame>
      <p:sp>
        <p:nvSpPr>
          <p:cNvPr id="7" name="TextBox 6">
            <a:extLst>
              <a:ext uri="{FF2B5EF4-FFF2-40B4-BE49-F238E27FC236}">
                <a16:creationId xmlns:a16="http://schemas.microsoft.com/office/drawing/2014/main" id="{310615B4-A0D6-7E2D-33AA-B5822B289DF7}"/>
              </a:ext>
            </a:extLst>
          </p:cNvPr>
          <p:cNvSpPr txBox="1"/>
          <p:nvPr/>
        </p:nvSpPr>
        <p:spPr>
          <a:xfrm>
            <a:off x="436879" y="3979326"/>
            <a:ext cx="6146801" cy="430887"/>
          </a:xfrm>
          <a:prstGeom prst="rect">
            <a:avLst/>
          </a:prstGeom>
          <a:noFill/>
        </p:spPr>
        <p:txBody>
          <a:bodyPr wrap="square" rtlCol="0">
            <a:spAutoFit/>
          </a:bodyPr>
          <a:lstStyle/>
          <a:p>
            <a:r>
              <a:rPr lang="en-US" sz="1100"/>
              <a:t>*The scale for this question changed in 2024 and could explain the significant changes in the percentage of respondent selecting response categories.</a:t>
            </a:r>
          </a:p>
        </p:txBody>
      </p:sp>
    </p:spTree>
    <p:extLst>
      <p:ext uri="{BB962C8B-B14F-4D97-AF65-F5344CB8AC3E}">
        <p14:creationId xmlns:p14="http://schemas.microsoft.com/office/powerpoint/2010/main" val="320529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1820EF-0A52-1DAD-0A5A-A3EC8123485A}"/>
              </a:ext>
            </a:extLst>
          </p:cNvPr>
          <p:cNvSpPr>
            <a:spLocks noGrp="1"/>
          </p:cNvSpPr>
          <p:nvPr>
            <p:ph type="body" sz="quarter" idx="12"/>
          </p:nvPr>
        </p:nvSpPr>
        <p:spPr>
          <a:xfrm>
            <a:off x="457200" y="822960"/>
            <a:ext cx="6126480" cy="731520"/>
          </a:xfrm>
        </p:spPr>
        <p:txBody>
          <a:bodyPr>
            <a:normAutofit/>
          </a:bodyPr>
          <a:lstStyle/>
          <a:p>
            <a:r>
              <a:rPr lang="en-US"/>
              <a:t>DRIVE7</a:t>
            </a:r>
            <a:r>
              <a:rPr lang="en-US">
                <a:latin typeface="Trade Gothic Next Rounded" panose="020F0502020204030204" pitchFamily="34" charset="0"/>
              </a:rPr>
              <a:t>_</a:t>
            </a:r>
            <a:r>
              <a:rPr lang="en-US"/>
              <a:t>A2: In the past 30 days, how often have you... - Driven while reading or looking at your cell phone? (Among those that drive)</a:t>
            </a:r>
          </a:p>
        </p:txBody>
      </p:sp>
      <p:sp>
        <p:nvSpPr>
          <p:cNvPr id="3" name="Title 2">
            <a:extLst>
              <a:ext uri="{FF2B5EF4-FFF2-40B4-BE49-F238E27FC236}">
                <a16:creationId xmlns:a16="http://schemas.microsoft.com/office/drawing/2014/main" id="{03C556BE-A1CF-F15A-1168-A16CB7EE62CE}"/>
              </a:ext>
            </a:extLst>
          </p:cNvPr>
          <p:cNvSpPr>
            <a:spLocks noGrp="1"/>
          </p:cNvSpPr>
          <p:nvPr>
            <p:ph type="title"/>
          </p:nvPr>
        </p:nvSpPr>
        <p:spPr/>
        <p:txBody>
          <a:bodyPr/>
          <a:lstStyle/>
          <a:p>
            <a:r>
              <a:rPr lang="en-US"/>
              <a:t>DRIVING BEHAVIORS</a:t>
            </a:r>
          </a:p>
        </p:txBody>
      </p:sp>
      <p:graphicFrame>
        <p:nvGraphicFramePr>
          <p:cNvPr id="4" name="Table 3">
            <a:extLst>
              <a:ext uri="{FF2B5EF4-FFF2-40B4-BE49-F238E27FC236}">
                <a16:creationId xmlns:a16="http://schemas.microsoft.com/office/drawing/2014/main" id="{6A84EEDF-9455-EB9D-00ED-EBD13831593D}"/>
              </a:ext>
            </a:extLst>
          </p:cNvPr>
          <p:cNvGraphicFramePr>
            <a:graphicFrameLocks noGrp="1"/>
          </p:cNvGraphicFramePr>
          <p:nvPr>
            <p:extLst>
              <p:ext uri="{D42A27DB-BD31-4B8C-83A1-F6EECF244321}">
                <p14:modId xmlns:p14="http://schemas.microsoft.com/office/powerpoint/2010/main" val="3755994214"/>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145975255"/>
                    </a:ext>
                  </a:extLst>
                </a:gridCol>
                <a:gridCol w="979551">
                  <a:extLst>
                    <a:ext uri="{9D8B030D-6E8A-4147-A177-3AD203B41FA5}">
                      <a16:colId xmlns:a16="http://schemas.microsoft.com/office/drawing/2014/main" val="161792761"/>
                    </a:ext>
                  </a:extLst>
                </a:gridCol>
                <a:gridCol w="979551">
                  <a:extLst>
                    <a:ext uri="{9D8B030D-6E8A-4147-A177-3AD203B41FA5}">
                      <a16:colId xmlns:a16="http://schemas.microsoft.com/office/drawing/2014/main" val="1358376730"/>
                    </a:ext>
                  </a:extLst>
                </a:gridCol>
                <a:gridCol w="979551">
                  <a:extLst>
                    <a:ext uri="{9D8B030D-6E8A-4147-A177-3AD203B41FA5}">
                      <a16:colId xmlns:a16="http://schemas.microsoft.com/office/drawing/2014/main" val="2008897519"/>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78765622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41902724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65965772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5250025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29967759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724450798"/>
                  </a:ext>
                </a:extLst>
              </a:tr>
            </a:tbl>
          </a:graphicData>
        </a:graphic>
      </p:graphicFrame>
      <p:sp>
        <p:nvSpPr>
          <p:cNvPr id="6" name="TextBox 5">
            <a:extLst>
              <a:ext uri="{FF2B5EF4-FFF2-40B4-BE49-F238E27FC236}">
                <a16:creationId xmlns:a16="http://schemas.microsoft.com/office/drawing/2014/main" id="{AAED1557-790B-FF19-01E0-22FBF63A15EE}"/>
              </a:ext>
            </a:extLst>
          </p:cNvPr>
          <p:cNvSpPr txBox="1"/>
          <p:nvPr/>
        </p:nvSpPr>
        <p:spPr>
          <a:xfrm>
            <a:off x="436879" y="3979326"/>
            <a:ext cx="6146801" cy="430887"/>
          </a:xfrm>
          <a:prstGeom prst="rect">
            <a:avLst/>
          </a:prstGeom>
          <a:noFill/>
        </p:spPr>
        <p:txBody>
          <a:bodyPr wrap="square" rtlCol="0">
            <a:spAutoFit/>
          </a:bodyPr>
          <a:lstStyle/>
          <a:p>
            <a:r>
              <a:rPr lang="en-US" sz="1100"/>
              <a:t>*The scale for this question changed in 2024 and could explain the significant changes in the percentage of respondent selecting response categories.</a:t>
            </a:r>
          </a:p>
        </p:txBody>
      </p:sp>
    </p:spTree>
    <p:extLst>
      <p:ext uri="{BB962C8B-B14F-4D97-AF65-F5344CB8AC3E}">
        <p14:creationId xmlns:p14="http://schemas.microsoft.com/office/powerpoint/2010/main" val="577208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8A7FB4-593F-5EB3-A852-2AD5F745EB1C}"/>
              </a:ext>
            </a:extLst>
          </p:cNvPr>
          <p:cNvSpPr>
            <a:spLocks noGrp="1"/>
          </p:cNvSpPr>
          <p:nvPr>
            <p:ph type="body" sz="quarter" idx="12"/>
          </p:nvPr>
        </p:nvSpPr>
        <p:spPr/>
        <p:txBody>
          <a:bodyPr>
            <a:normAutofit lnSpcReduction="10000"/>
          </a:bodyPr>
          <a:lstStyle/>
          <a:p>
            <a:r>
              <a:rPr lang="en-US"/>
              <a:t>DRIVE7</a:t>
            </a:r>
            <a:r>
              <a:rPr lang="en-US">
                <a:latin typeface="Trade Gothic Next Rounded" panose="020F0502020204030204" pitchFamily="34" charset="0"/>
              </a:rPr>
              <a:t>_</a:t>
            </a:r>
            <a:r>
              <a:rPr lang="en-US"/>
              <a:t>A3: In the past 30 days, how often have you... - Driven while manually typing or interacting with your cell phone with your hands? (Among those that drive)</a:t>
            </a:r>
          </a:p>
        </p:txBody>
      </p:sp>
      <p:sp>
        <p:nvSpPr>
          <p:cNvPr id="3" name="Title 2">
            <a:extLst>
              <a:ext uri="{FF2B5EF4-FFF2-40B4-BE49-F238E27FC236}">
                <a16:creationId xmlns:a16="http://schemas.microsoft.com/office/drawing/2014/main" id="{D08968D6-9435-48E9-20F1-A4D08027BA8F}"/>
              </a:ext>
            </a:extLst>
          </p:cNvPr>
          <p:cNvSpPr>
            <a:spLocks noGrp="1"/>
          </p:cNvSpPr>
          <p:nvPr>
            <p:ph type="title"/>
          </p:nvPr>
        </p:nvSpPr>
        <p:spPr/>
        <p:txBody>
          <a:bodyPr/>
          <a:lstStyle/>
          <a:p>
            <a:r>
              <a:rPr lang="en-US"/>
              <a:t>DRIVING BEHAVIORS</a:t>
            </a:r>
          </a:p>
        </p:txBody>
      </p:sp>
      <p:graphicFrame>
        <p:nvGraphicFramePr>
          <p:cNvPr id="4" name="Table 3">
            <a:extLst>
              <a:ext uri="{FF2B5EF4-FFF2-40B4-BE49-F238E27FC236}">
                <a16:creationId xmlns:a16="http://schemas.microsoft.com/office/drawing/2014/main" id="{9ED8F291-E1C7-5DC1-C878-197667306032}"/>
              </a:ext>
            </a:extLst>
          </p:cNvPr>
          <p:cNvGraphicFramePr>
            <a:graphicFrameLocks noGrp="1"/>
          </p:cNvGraphicFramePr>
          <p:nvPr>
            <p:extLst>
              <p:ext uri="{D42A27DB-BD31-4B8C-83A1-F6EECF244321}">
                <p14:modId xmlns:p14="http://schemas.microsoft.com/office/powerpoint/2010/main" val="1321574948"/>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995737117"/>
                    </a:ext>
                  </a:extLst>
                </a:gridCol>
                <a:gridCol w="979551">
                  <a:extLst>
                    <a:ext uri="{9D8B030D-6E8A-4147-A177-3AD203B41FA5}">
                      <a16:colId xmlns:a16="http://schemas.microsoft.com/office/drawing/2014/main" val="365886141"/>
                    </a:ext>
                  </a:extLst>
                </a:gridCol>
                <a:gridCol w="979551">
                  <a:extLst>
                    <a:ext uri="{9D8B030D-6E8A-4147-A177-3AD203B41FA5}">
                      <a16:colId xmlns:a16="http://schemas.microsoft.com/office/drawing/2014/main" val="2729969807"/>
                    </a:ext>
                  </a:extLst>
                </a:gridCol>
                <a:gridCol w="979551">
                  <a:extLst>
                    <a:ext uri="{9D8B030D-6E8A-4147-A177-3AD203B41FA5}">
                      <a16:colId xmlns:a16="http://schemas.microsoft.com/office/drawing/2014/main" val="50624810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4997860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40365716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10249983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10604256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17153886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762363970"/>
                  </a:ext>
                </a:extLst>
              </a:tr>
            </a:tbl>
          </a:graphicData>
        </a:graphic>
      </p:graphicFrame>
      <p:sp>
        <p:nvSpPr>
          <p:cNvPr id="6" name="TextBox 5">
            <a:extLst>
              <a:ext uri="{FF2B5EF4-FFF2-40B4-BE49-F238E27FC236}">
                <a16:creationId xmlns:a16="http://schemas.microsoft.com/office/drawing/2014/main" id="{2F6B3244-72B8-7A54-91F0-8EE8A50448B5}"/>
              </a:ext>
            </a:extLst>
          </p:cNvPr>
          <p:cNvSpPr txBox="1"/>
          <p:nvPr/>
        </p:nvSpPr>
        <p:spPr>
          <a:xfrm>
            <a:off x="436879" y="3979326"/>
            <a:ext cx="6146801" cy="430887"/>
          </a:xfrm>
          <a:prstGeom prst="rect">
            <a:avLst/>
          </a:prstGeom>
          <a:noFill/>
        </p:spPr>
        <p:txBody>
          <a:bodyPr wrap="square" rtlCol="0">
            <a:spAutoFit/>
          </a:bodyPr>
          <a:lstStyle/>
          <a:p>
            <a:r>
              <a:rPr lang="en-US" sz="1100"/>
              <a:t>*The scale for this question changed in 2024 and could explain the significant changes in the percentage of respondent selecting response categories.</a:t>
            </a:r>
          </a:p>
        </p:txBody>
      </p:sp>
    </p:spTree>
    <p:extLst>
      <p:ext uri="{BB962C8B-B14F-4D97-AF65-F5344CB8AC3E}">
        <p14:creationId xmlns:p14="http://schemas.microsoft.com/office/powerpoint/2010/main" val="2460396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0F3AE-2239-F5BD-5450-97D34EC0AF0D}"/>
              </a:ext>
            </a:extLst>
          </p:cNvPr>
          <p:cNvSpPr>
            <a:spLocks noGrp="1"/>
          </p:cNvSpPr>
          <p:nvPr>
            <p:ph type="body" sz="quarter" idx="12"/>
          </p:nvPr>
        </p:nvSpPr>
        <p:spPr/>
        <p:txBody>
          <a:bodyPr>
            <a:normAutofit/>
          </a:bodyPr>
          <a:lstStyle/>
          <a:p>
            <a:r>
              <a:rPr lang="en-US"/>
              <a:t>DRIVE8</a:t>
            </a:r>
            <a:r>
              <a:rPr lang="en-US">
                <a:latin typeface="Trade Gothic Next Rounded" panose="020F0502020204030204" pitchFamily="34" charset="0"/>
              </a:rPr>
              <a:t>_</a:t>
            </a:r>
            <a:r>
              <a:rPr lang="en-US"/>
              <a:t>A1: In the past 30 days, did you... - Ask someone who was not using a seat belt to use a seat belt?</a:t>
            </a:r>
          </a:p>
        </p:txBody>
      </p:sp>
      <p:sp>
        <p:nvSpPr>
          <p:cNvPr id="5" name="Title 4">
            <a:extLst>
              <a:ext uri="{FF2B5EF4-FFF2-40B4-BE49-F238E27FC236}">
                <a16:creationId xmlns:a16="http://schemas.microsoft.com/office/drawing/2014/main" id="{841BF995-AB81-B711-623C-F348DBA058D6}"/>
              </a:ext>
            </a:extLst>
          </p:cNvPr>
          <p:cNvSpPr>
            <a:spLocks noGrp="1"/>
          </p:cNvSpPr>
          <p:nvPr>
            <p:ph type="title"/>
          </p:nvPr>
        </p:nvSpPr>
        <p:spPr/>
        <p:txBody>
          <a:bodyPr/>
          <a:lstStyle/>
          <a:p>
            <a:r>
              <a:rPr lang="en-US"/>
              <a:t>DRIVING BEHAVIORS</a:t>
            </a:r>
          </a:p>
        </p:txBody>
      </p:sp>
      <p:graphicFrame>
        <p:nvGraphicFramePr>
          <p:cNvPr id="3" name="Table 2">
            <a:extLst>
              <a:ext uri="{FF2B5EF4-FFF2-40B4-BE49-F238E27FC236}">
                <a16:creationId xmlns:a16="http://schemas.microsoft.com/office/drawing/2014/main" id="{2E080E6B-DFCA-CEB4-DDFD-5141D3682736}"/>
              </a:ext>
            </a:extLst>
          </p:cNvPr>
          <p:cNvGraphicFramePr>
            <a:graphicFrameLocks noGrp="1"/>
          </p:cNvGraphicFramePr>
          <p:nvPr>
            <p:extLst>
              <p:ext uri="{D42A27DB-BD31-4B8C-83A1-F6EECF244321}">
                <p14:modId xmlns:p14="http://schemas.microsoft.com/office/powerpoint/2010/main" val="328655010"/>
              </p:ext>
            </p:extLst>
          </p:nvPr>
        </p:nvGraphicFramePr>
        <p:xfrm>
          <a:off x="482600" y="1524000"/>
          <a:ext cx="6121401" cy="1143000"/>
        </p:xfrm>
        <a:graphic>
          <a:graphicData uri="http://schemas.openxmlformats.org/drawingml/2006/table">
            <a:tbl>
              <a:tblPr/>
              <a:tblGrid>
                <a:gridCol w="3182748">
                  <a:extLst>
                    <a:ext uri="{9D8B030D-6E8A-4147-A177-3AD203B41FA5}">
                      <a16:colId xmlns:a16="http://schemas.microsoft.com/office/drawing/2014/main" val="1464111789"/>
                    </a:ext>
                  </a:extLst>
                </a:gridCol>
                <a:gridCol w="979551">
                  <a:extLst>
                    <a:ext uri="{9D8B030D-6E8A-4147-A177-3AD203B41FA5}">
                      <a16:colId xmlns:a16="http://schemas.microsoft.com/office/drawing/2014/main" val="1138753903"/>
                    </a:ext>
                  </a:extLst>
                </a:gridCol>
                <a:gridCol w="979551">
                  <a:extLst>
                    <a:ext uri="{9D8B030D-6E8A-4147-A177-3AD203B41FA5}">
                      <a16:colId xmlns:a16="http://schemas.microsoft.com/office/drawing/2014/main" val="1419112946"/>
                    </a:ext>
                  </a:extLst>
                </a:gridCol>
                <a:gridCol w="979551">
                  <a:extLst>
                    <a:ext uri="{9D8B030D-6E8A-4147-A177-3AD203B41FA5}">
                      <a16:colId xmlns:a16="http://schemas.microsoft.com/office/drawing/2014/main" val="2706910424"/>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39079485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4364320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904283289"/>
                  </a:ext>
                </a:extLst>
              </a:tr>
            </a:tbl>
          </a:graphicData>
        </a:graphic>
      </p:graphicFrame>
    </p:spTree>
    <p:extLst>
      <p:ext uri="{BB962C8B-B14F-4D97-AF65-F5344CB8AC3E}">
        <p14:creationId xmlns:p14="http://schemas.microsoft.com/office/powerpoint/2010/main" val="3403170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E0DD12-93B5-7AC5-21FF-ACA80063E7DC}"/>
              </a:ext>
            </a:extLst>
          </p:cNvPr>
          <p:cNvSpPr>
            <a:spLocks noGrp="1"/>
          </p:cNvSpPr>
          <p:nvPr>
            <p:ph type="body" sz="quarter" idx="12"/>
          </p:nvPr>
        </p:nvSpPr>
        <p:spPr/>
        <p:txBody>
          <a:bodyPr>
            <a:normAutofit lnSpcReduction="10000"/>
          </a:bodyPr>
          <a:lstStyle/>
          <a:p>
            <a:r>
              <a:rPr lang="en-US"/>
              <a:t>DRIVE8</a:t>
            </a:r>
            <a:r>
              <a:rPr lang="en-US">
                <a:latin typeface="Trade Gothic Next Rounded" panose="020F0502020204030204" pitchFamily="34" charset="0"/>
              </a:rPr>
              <a:t>_</a:t>
            </a:r>
            <a:r>
              <a:rPr lang="en-US"/>
              <a:t>A2: In the past 30 days, did you... - Take some action to prevent someone who was going to drive who was perhaps too impaired to drive safely?</a:t>
            </a:r>
          </a:p>
        </p:txBody>
      </p:sp>
      <p:sp>
        <p:nvSpPr>
          <p:cNvPr id="5" name="Title 4">
            <a:extLst>
              <a:ext uri="{FF2B5EF4-FFF2-40B4-BE49-F238E27FC236}">
                <a16:creationId xmlns:a16="http://schemas.microsoft.com/office/drawing/2014/main" id="{A23BDA60-B754-0BE9-A283-C2C481720602}"/>
              </a:ext>
            </a:extLst>
          </p:cNvPr>
          <p:cNvSpPr>
            <a:spLocks noGrp="1"/>
          </p:cNvSpPr>
          <p:nvPr>
            <p:ph type="title"/>
          </p:nvPr>
        </p:nvSpPr>
        <p:spPr/>
        <p:txBody>
          <a:bodyPr/>
          <a:lstStyle/>
          <a:p>
            <a:r>
              <a:rPr lang="en-US"/>
              <a:t>DRIVING BEHAVIORS</a:t>
            </a:r>
          </a:p>
        </p:txBody>
      </p:sp>
      <p:graphicFrame>
        <p:nvGraphicFramePr>
          <p:cNvPr id="3" name="Table 2">
            <a:extLst>
              <a:ext uri="{FF2B5EF4-FFF2-40B4-BE49-F238E27FC236}">
                <a16:creationId xmlns:a16="http://schemas.microsoft.com/office/drawing/2014/main" id="{E324892B-4E66-D90E-B499-04E08A8965B8}"/>
              </a:ext>
            </a:extLst>
          </p:cNvPr>
          <p:cNvGraphicFramePr>
            <a:graphicFrameLocks noGrp="1"/>
          </p:cNvGraphicFramePr>
          <p:nvPr>
            <p:extLst>
              <p:ext uri="{D42A27DB-BD31-4B8C-83A1-F6EECF244321}">
                <p14:modId xmlns:p14="http://schemas.microsoft.com/office/powerpoint/2010/main" val="1497406614"/>
              </p:ext>
            </p:extLst>
          </p:nvPr>
        </p:nvGraphicFramePr>
        <p:xfrm>
          <a:off x="482600" y="1524000"/>
          <a:ext cx="6121401" cy="1143000"/>
        </p:xfrm>
        <a:graphic>
          <a:graphicData uri="http://schemas.openxmlformats.org/drawingml/2006/table">
            <a:tbl>
              <a:tblPr/>
              <a:tblGrid>
                <a:gridCol w="3182748">
                  <a:extLst>
                    <a:ext uri="{9D8B030D-6E8A-4147-A177-3AD203B41FA5}">
                      <a16:colId xmlns:a16="http://schemas.microsoft.com/office/drawing/2014/main" val="200514795"/>
                    </a:ext>
                  </a:extLst>
                </a:gridCol>
                <a:gridCol w="979551">
                  <a:extLst>
                    <a:ext uri="{9D8B030D-6E8A-4147-A177-3AD203B41FA5}">
                      <a16:colId xmlns:a16="http://schemas.microsoft.com/office/drawing/2014/main" val="2355636071"/>
                    </a:ext>
                  </a:extLst>
                </a:gridCol>
                <a:gridCol w="979551">
                  <a:extLst>
                    <a:ext uri="{9D8B030D-6E8A-4147-A177-3AD203B41FA5}">
                      <a16:colId xmlns:a16="http://schemas.microsoft.com/office/drawing/2014/main" val="1108133643"/>
                    </a:ext>
                  </a:extLst>
                </a:gridCol>
                <a:gridCol w="979551">
                  <a:extLst>
                    <a:ext uri="{9D8B030D-6E8A-4147-A177-3AD203B41FA5}">
                      <a16:colId xmlns:a16="http://schemas.microsoft.com/office/drawing/2014/main" val="235492714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66551786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4580639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2693368025"/>
                  </a:ext>
                </a:extLst>
              </a:tr>
            </a:tbl>
          </a:graphicData>
        </a:graphic>
      </p:graphicFrame>
    </p:spTree>
    <p:extLst>
      <p:ext uri="{BB962C8B-B14F-4D97-AF65-F5344CB8AC3E}">
        <p14:creationId xmlns:p14="http://schemas.microsoft.com/office/powerpoint/2010/main" val="1337077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3CB653-D14D-E38B-E0B7-D7F11271765E}"/>
              </a:ext>
            </a:extLst>
          </p:cNvPr>
          <p:cNvSpPr>
            <a:spLocks noGrp="1"/>
          </p:cNvSpPr>
          <p:nvPr>
            <p:ph type="body" sz="quarter" idx="12"/>
          </p:nvPr>
        </p:nvSpPr>
        <p:spPr/>
        <p:txBody>
          <a:bodyPr>
            <a:normAutofit/>
          </a:bodyPr>
          <a:lstStyle/>
          <a:p>
            <a:r>
              <a:rPr lang="en-US"/>
              <a:t>DRIVE8</a:t>
            </a:r>
            <a:r>
              <a:rPr lang="en-US">
                <a:latin typeface="Trade Gothic Next Rounded" panose="020F0502020204030204" pitchFamily="34" charset="0"/>
              </a:rPr>
              <a:t>_</a:t>
            </a:r>
            <a:r>
              <a:rPr lang="en-US"/>
              <a:t>A3: In the past 30 days, did you... - Ask someone who was speeding or driving aggressively to slow down?</a:t>
            </a:r>
          </a:p>
        </p:txBody>
      </p:sp>
      <p:sp>
        <p:nvSpPr>
          <p:cNvPr id="5" name="Title 4">
            <a:extLst>
              <a:ext uri="{FF2B5EF4-FFF2-40B4-BE49-F238E27FC236}">
                <a16:creationId xmlns:a16="http://schemas.microsoft.com/office/drawing/2014/main" id="{17108671-BFFC-26EE-E411-18A4DA8AD132}"/>
              </a:ext>
            </a:extLst>
          </p:cNvPr>
          <p:cNvSpPr>
            <a:spLocks noGrp="1"/>
          </p:cNvSpPr>
          <p:nvPr>
            <p:ph type="title"/>
          </p:nvPr>
        </p:nvSpPr>
        <p:spPr/>
        <p:txBody>
          <a:bodyPr/>
          <a:lstStyle/>
          <a:p>
            <a:r>
              <a:rPr lang="en-US"/>
              <a:t>DRIVING BEHAVIORS</a:t>
            </a:r>
          </a:p>
        </p:txBody>
      </p:sp>
      <p:graphicFrame>
        <p:nvGraphicFramePr>
          <p:cNvPr id="3" name="Table 2">
            <a:extLst>
              <a:ext uri="{FF2B5EF4-FFF2-40B4-BE49-F238E27FC236}">
                <a16:creationId xmlns:a16="http://schemas.microsoft.com/office/drawing/2014/main" id="{053A0315-AABD-E748-13D1-85A4C096D40D}"/>
              </a:ext>
            </a:extLst>
          </p:cNvPr>
          <p:cNvGraphicFramePr>
            <a:graphicFrameLocks noGrp="1"/>
          </p:cNvGraphicFramePr>
          <p:nvPr>
            <p:extLst>
              <p:ext uri="{D42A27DB-BD31-4B8C-83A1-F6EECF244321}">
                <p14:modId xmlns:p14="http://schemas.microsoft.com/office/powerpoint/2010/main" val="1234601498"/>
              </p:ext>
            </p:extLst>
          </p:nvPr>
        </p:nvGraphicFramePr>
        <p:xfrm>
          <a:off x="482600" y="1524000"/>
          <a:ext cx="6121401" cy="1143000"/>
        </p:xfrm>
        <a:graphic>
          <a:graphicData uri="http://schemas.openxmlformats.org/drawingml/2006/table">
            <a:tbl>
              <a:tblPr/>
              <a:tblGrid>
                <a:gridCol w="3182748">
                  <a:extLst>
                    <a:ext uri="{9D8B030D-6E8A-4147-A177-3AD203B41FA5}">
                      <a16:colId xmlns:a16="http://schemas.microsoft.com/office/drawing/2014/main" val="1031345458"/>
                    </a:ext>
                  </a:extLst>
                </a:gridCol>
                <a:gridCol w="979551">
                  <a:extLst>
                    <a:ext uri="{9D8B030D-6E8A-4147-A177-3AD203B41FA5}">
                      <a16:colId xmlns:a16="http://schemas.microsoft.com/office/drawing/2014/main" val="1959493473"/>
                    </a:ext>
                  </a:extLst>
                </a:gridCol>
                <a:gridCol w="979551">
                  <a:extLst>
                    <a:ext uri="{9D8B030D-6E8A-4147-A177-3AD203B41FA5}">
                      <a16:colId xmlns:a16="http://schemas.microsoft.com/office/drawing/2014/main" val="1516449350"/>
                    </a:ext>
                  </a:extLst>
                </a:gridCol>
                <a:gridCol w="979551">
                  <a:extLst>
                    <a:ext uri="{9D8B030D-6E8A-4147-A177-3AD203B41FA5}">
                      <a16:colId xmlns:a16="http://schemas.microsoft.com/office/drawing/2014/main" val="73215372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98287882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61548796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2949669723"/>
                  </a:ext>
                </a:extLst>
              </a:tr>
            </a:tbl>
          </a:graphicData>
        </a:graphic>
      </p:graphicFrame>
    </p:spTree>
    <p:extLst>
      <p:ext uri="{BB962C8B-B14F-4D97-AF65-F5344CB8AC3E}">
        <p14:creationId xmlns:p14="http://schemas.microsoft.com/office/powerpoint/2010/main" val="3941532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38ADA9-BA78-C94F-2282-CA9336E6ACB6}"/>
              </a:ext>
            </a:extLst>
          </p:cNvPr>
          <p:cNvSpPr>
            <a:spLocks noGrp="1"/>
          </p:cNvSpPr>
          <p:nvPr>
            <p:ph type="body" sz="quarter" idx="12"/>
          </p:nvPr>
        </p:nvSpPr>
        <p:spPr/>
        <p:txBody>
          <a:bodyPr>
            <a:normAutofit lnSpcReduction="10000"/>
          </a:bodyPr>
          <a:lstStyle/>
          <a:p>
            <a:r>
              <a:rPr lang="en-US"/>
              <a:t>DRIVE8</a:t>
            </a:r>
            <a:r>
              <a:rPr lang="en-US">
                <a:latin typeface="Trade Gothic Next Rounded" panose="020F0502020204030204" pitchFamily="34" charset="0"/>
              </a:rPr>
              <a:t>_</a:t>
            </a:r>
            <a:r>
              <a:rPr lang="en-US"/>
              <a:t>A4: In the past 30 days, did you... - Ask a driver who was using their cell phone or who was distracted to focus on driving?</a:t>
            </a:r>
          </a:p>
        </p:txBody>
      </p:sp>
      <p:sp>
        <p:nvSpPr>
          <p:cNvPr id="5" name="Title 4">
            <a:extLst>
              <a:ext uri="{FF2B5EF4-FFF2-40B4-BE49-F238E27FC236}">
                <a16:creationId xmlns:a16="http://schemas.microsoft.com/office/drawing/2014/main" id="{481A23FA-4D80-B444-4D1E-6FFDA44D2C90}"/>
              </a:ext>
            </a:extLst>
          </p:cNvPr>
          <p:cNvSpPr>
            <a:spLocks noGrp="1"/>
          </p:cNvSpPr>
          <p:nvPr>
            <p:ph type="title"/>
          </p:nvPr>
        </p:nvSpPr>
        <p:spPr/>
        <p:txBody>
          <a:bodyPr/>
          <a:lstStyle/>
          <a:p>
            <a:r>
              <a:rPr lang="en-US"/>
              <a:t>DRIVING BEHAVIORS</a:t>
            </a:r>
          </a:p>
        </p:txBody>
      </p:sp>
      <p:graphicFrame>
        <p:nvGraphicFramePr>
          <p:cNvPr id="3" name="Table 2">
            <a:extLst>
              <a:ext uri="{FF2B5EF4-FFF2-40B4-BE49-F238E27FC236}">
                <a16:creationId xmlns:a16="http://schemas.microsoft.com/office/drawing/2014/main" id="{FA2C5506-8447-D4E6-71E8-4ED57C63DB3C}"/>
              </a:ext>
            </a:extLst>
          </p:cNvPr>
          <p:cNvGraphicFramePr>
            <a:graphicFrameLocks noGrp="1"/>
          </p:cNvGraphicFramePr>
          <p:nvPr>
            <p:extLst>
              <p:ext uri="{D42A27DB-BD31-4B8C-83A1-F6EECF244321}">
                <p14:modId xmlns:p14="http://schemas.microsoft.com/office/powerpoint/2010/main" val="241675553"/>
              </p:ext>
            </p:extLst>
          </p:nvPr>
        </p:nvGraphicFramePr>
        <p:xfrm>
          <a:off x="482600" y="1524000"/>
          <a:ext cx="6121401" cy="1143000"/>
        </p:xfrm>
        <a:graphic>
          <a:graphicData uri="http://schemas.openxmlformats.org/drawingml/2006/table">
            <a:tbl>
              <a:tblPr/>
              <a:tblGrid>
                <a:gridCol w="3182748">
                  <a:extLst>
                    <a:ext uri="{9D8B030D-6E8A-4147-A177-3AD203B41FA5}">
                      <a16:colId xmlns:a16="http://schemas.microsoft.com/office/drawing/2014/main" val="3222757485"/>
                    </a:ext>
                  </a:extLst>
                </a:gridCol>
                <a:gridCol w="979551">
                  <a:extLst>
                    <a:ext uri="{9D8B030D-6E8A-4147-A177-3AD203B41FA5}">
                      <a16:colId xmlns:a16="http://schemas.microsoft.com/office/drawing/2014/main" val="3342823332"/>
                    </a:ext>
                  </a:extLst>
                </a:gridCol>
                <a:gridCol w="979551">
                  <a:extLst>
                    <a:ext uri="{9D8B030D-6E8A-4147-A177-3AD203B41FA5}">
                      <a16:colId xmlns:a16="http://schemas.microsoft.com/office/drawing/2014/main" val="1764418675"/>
                    </a:ext>
                  </a:extLst>
                </a:gridCol>
                <a:gridCol w="979551">
                  <a:extLst>
                    <a:ext uri="{9D8B030D-6E8A-4147-A177-3AD203B41FA5}">
                      <a16:colId xmlns:a16="http://schemas.microsoft.com/office/drawing/2014/main" val="428178606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45541227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17315960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3749133447"/>
                  </a:ext>
                </a:extLst>
              </a:tr>
            </a:tbl>
          </a:graphicData>
        </a:graphic>
      </p:graphicFrame>
    </p:spTree>
    <p:extLst>
      <p:ext uri="{BB962C8B-B14F-4D97-AF65-F5344CB8AC3E}">
        <p14:creationId xmlns:p14="http://schemas.microsoft.com/office/powerpoint/2010/main" val="581937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798AC-38A5-0D45-CFF3-21D4E23D0270}"/>
              </a:ext>
            </a:extLst>
          </p:cNvPr>
          <p:cNvSpPr>
            <a:spLocks noGrp="1"/>
          </p:cNvSpPr>
          <p:nvPr>
            <p:ph type="body" sz="quarter" idx="12"/>
          </p:nvPr>
        </p:nvSpPr>
        <p:spPr/>
        <p:txBody>
          <a:bodyPr/>
          <a:lstStyle/>
          <a:p>
            <a:r>
              <a:rPr lang="en-US"/>
              <a:t>RULES1</a:t>
            </a:r>
            <a:r>
              <a:rPr lang="en-US">
                <a:latin typeface="Trade Gothic Next Rounded" panose="020F0502020204030204" pitchFamily="34" charset="0"/>
              </a:rPr>
              <a:t>_</a:t>
            </a:r>
            <a:r>
              <a:rPr lang="en-US"/>
              <a:t>A1: Does your family have a rule about... (Among those with a family) - Always using a seat belt?</a:t>
            </a:r>
          </a:p>
        </p:txBody>
      </p:sp>
      <p:sp>
        <p:nvSpPr>
          <p:cNvPr id="3" name="Title 2">
            <a:extLst>
              <a:ext uri="{FF2B5EF4-FFF2-40B4-BE49-F238E27FC236}">
                <a16:creationId xmlns:a16="http://schemas.microsoft.com/office/drawing/2014/main" id="{BF54AB64-E94C-257F-7141-7CCF07E7FAD3}"/>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7847FE6D-F168-F0D9-0F1C-C25FF1AAE187}"/>
              </a:ext>
            </a:extLst>
          </p:cNvPr>
          <p:cNvGraphicFramePr>
            <a:graphicFrameLocks noGrp="1"/>
          </p:cNvGraphicFramePr>
          <p:nvPr>
            <p:extLst>
              <p:ext uri="{D42A27DB-BD31-4B8C-83A1-F6EECF244321}">
                <p14:modId xmlns:p14="http://schemas.microsoft.com/office/powerpoint/2010/main" val="3824338906"/>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84176694"/>
                    </a:ext>
                  </a:extLst>
                </a:gridCol>
                <a:gridCol w="979551">
                  <a:extLst>
                    <a:ext uri="{9D8B030D-6E8A-4147-A177-3AD203B41FA5}">
                      <a16:colId xmlns:a16="http://schemas.microsoft.com/office/drawing/2014/main" val="1257467142"/>
                    </a:ext>
                  </a:extLst>
                </a:gridCol>
                <a:gridCol w="979551">
                  <a:extLst>
                    <a:ext uri="{9D8B030D-6E8A-4147-A177-3AD203B41FA5}">
                      <a16:colId xmlns:a16="http://schemas.microsoft.com/office/drawing/2014/main" val="2754534675"/>
                    </a:ext>
                  </a:extLst>
                </a:gridCol>
                <a:gridCol w="979551">
                  <a:extLst>
                    <a:ext uri="{9D8B030D-6E8A-4147-A177-3AD203B41FA5}">
                      <a16:colId xmlns:a16="http://schemas.microsoft.com/office/drawing/2014/main" val="3622838232"/>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99170657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0040157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78518177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904675519"/>
                  </a:ext>
                </a:extLst>
              </a:tr>
            </a:tbl>
          </a:graphicData>
        </a:graphic>
      </p:graphicFrame>
    </p:spTree>
    <p:extLst>
      <p:ext uri="{BB962C8B-B14F-4D97-AF65-F5344CB8AC3E}">
        <p14:creationId xmlns:p14="http://schemas.microsoft.com/office/powerpoint/2010/main" val="271323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7885B-6EEC-C8A1-4AB8-D10621C11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9AA86-25A1-89F8-D742-0CE52682B9EE}"/>
              </a:ext>
            </a:extLst>
          </p:cNvPr>
          <p:cNvSpPr>
            <a:spLocks noGrp="1"/>
          </p:cNvSpPr>
          <p:nvPr>
            <p:ph type="title"/>
          </p:nvPr>
        </p:nvSpPr>
        <p:spPr/>
        <p:txBody>
          <a:bodyPr>
            <a:normAutofit/>
          </a:bodyPr>
          <a:lstStyle/>
          <a:p>
            <a:r>
              <a:rPr lang="en-US" sz="2000">
                <a:latin typeface="Urbane Bold" panose="020B0604020202020204" charset="0"/>
              </a:rPr>
              <a:t>Key Findings</a:t>
            </a:r>
            <a:endParaRPr lang="en-US" sz="2000" b="0">
              <a:latin typeface="Urbane Bold" panose="020B0604020202020204" charset="0"/>
            </a:endParaRPr>
          </a:p>
        </p:txBody>
      </p:sp>
      <p:sp>
        <p:nvSpPr>
          <p:cNvPr id="5" name="Text Placeholder 4">
            <a:extLst>
              <a:ext uri="{FF2B5EF4-FFF2-40B4-BE49-F238E27FC236}">
                <a16:creationId xmlns:a16="http://schemas.microsoft.com/office/drawing/2014/main" id="{0A6DB50C-C827-3518-A654-1B0551B75FE6}"/>
              </a:ext>
            </a:extLst>
          </p:cNvPr>
          <p:cNvSpPr>
            <a:spLocks noGrp="1"/>
          </p:cNvSpPr>
          <p:nvPr>
            <p:ph type="body" sz="quarter" idx="10"/>
          </p:nvPr>
        </p:nvSpPr>
        <p:spPr>
          <a:xfrm>
            <a:off x="457200" y="787653"/>
            <a:ext cx="8195165" cy="5468292"/>
          </a:xfrm>
        </p:spPr>
        <p:txBody>
          <a:bodyPr vert="horz" lIns="91440" tIns="45720" rIns="91440" bIns="45720" numCol="2" spcCol="182880" rtlCol="0" anchor="t">
            <a:noAutofit/>
          </a:bodyPr>
          <a:lstStyle/>
          <a:p>
            <a:pPr marL="0" indent="0">
              <a:buNone/>
            </a:pPr>
            <a:r>
              <a:rPr lang="en-US" sz="1200" b="1"/>
              <a:t>Use of Public Roads</a:t>
            </a:r>
          </a:p>
          <a:p>
            <a:r>
              <a:rPr lang="en-US" sz="1200"/>
              <a:t>The use of public roads by different vehicles (public transportation, biking, walking/jogging, driving a motor vehicle) has remained steady from 2023 to 2025. The only notable change is a significant increase in daily driving of a motor vehicle on public roads from 2024 to 2025.</a:t>
            </a:r>
          </a:p>
          <a:p>
            <a:pPr marL="0" indent="0">
              <a:buNone/>
            </a:pPr>
            <a:r>
              <a:rPr lang="en-US" sz="1200" b="1"/>
              <a:t>Driving History</a:t>
            </a:r>
          </a:p>
          <a:p>
            <a:r>
              <a:rPr lang="en-US" sz="1200"/>
              <a:t>Significantly fewer respondents in 2025 reported not driving as compared to 2024, which aligns with the significant increase in individuals reporting having a drivers’ license in 2025 compared to the year prior. Reported use of a motorcycle in the past 5 years significantly decreased from 2024 to 2025. </a:t>
            </a:r>
          </a:p>
          <a:p>
            <a:r>
              <a:rPr lang="en-US" sz="1200"/>
              <a:t>A new 2025 question showed some respondents or family members had been struck by a car while walking, biking, or rolling.</a:t>
            </a:r>
          </a:p>
          <a:p>
            <a:r>
              <a:rPr lang="en-US" sz="1200"/>
              <a:t>Most respondents continue to report being issued no citations, tickets, or warnings over the past 12 months, with this proportion significantly increasing year over year since 2023 for driving under the influence and not wearing a seat belt.</a:t>
            </a:r>
          </a:p>
          <a:p>
            <a:pPr marL="0" indent="0">
              <a:buNone/>
            </a:pPr>
            <a:r>
              <a:rPr lang="en-US" sz="1200" b="1"/>
              <a:t>Seat Belt Use</a:t>
            </a:r>
          </a:p>
          <a:p>
            <a:r>
              <a:rPr lang="en-US" sz="1200"/>
              <a:t>Self-reported seat belt use, both within a few miles from home and many miles from home, has significantly increased year over year since 2023. </a:t>
            </a:r>
          </a:p>
          <a:p>
            <a:pPr marL="0" indent="0">
              <a:buNone/>
            </a:pPr>
            <a:endParaRPr lang="en-US" sz="1200" b="1"/>
          </a:p>
          <a:p>
            <a:pPr marL="0" indent="0">
              <a:buNone/>
            </a:pPr>
            <a:endParaRPr lang="en-US" sz="1200" b="1"/>
          </a:p>
          <a:p>
            <a:pPr marL="0" indent="0">
              <a:buNone/>
            </a:pPr>
            <a:r>
              <a:rPr lang="en-US" sz="1200" b="1"/>
              <a:t>Driving Behaviors</a:t>
            </a:r>
          </a:p>
          <a:p>
            <a:r>
              <a:rPr lang="en-US" sz="1200"/>
              <a:t>Drivers remain split about asking another driver to stop doing an unsafe behavior or start engaging in a safer behavior. </a:t>
            </a:r>
          </a:p>
          <a:p>
            <a:r>
              <a:rPr lang="en-US" sz="1200">
                <a:latin typeface="Proxima Nova Cn Rg"/>
                <a:cs typeface="Arial"/>
              </a:rPr>
              <a:t>A significant increase in respondents who stated that they “Rarely” engaged in unsafe driving behaviors was seen from 2023 to 2024, however, this may have been due to a change in the response scale between this years.</a:t>
            </a:r>
          </a:p>
          <a:p>
            <a:pPr marL="0" indent="0">
              <a:buNone/>
            </a:pPr>
            <a:r>
              <a:rPr lang="en-US" sz="1200" b="1"/>
              <a:t>Driving Rules</a:t>
            </a:r>
          </a:p>
          <a:p>
            <a:r>
              <a:rPr lang="en-US" sz="1200">
                <a:latin typeface="Proxima Nova Cn Rg"/>
                <a:cs typeface="Arial"/>
              </a:rPr>
              <a:t>Family and employer rules about safe driving and passenger habits remained mostly steady from 2023 to 2025, with the only significant change being in 2025, where respondents reported that their families do not have a rule about never exceeding the speed limit as compared to 2024.</a:t>
            </a:r>
          </a:p>
          <a:p>
            <a:pPr marL="0" indent="0">
              <a:buNone/>
            </a:pPr>
            <a:r>
              <a:rPr lang="en-US" sz="1200" b="1"/>
              <a:t>Safety</a:t>
            </a:r>
          </a:p>
          <a:p>
            <a:r>
              <a:rPr lang="en-US" sz="1200">
                <a:latin typeface="Proxima Nova Cn Rg"/>
                <a:cs typeface="Arial"/>
              </a:rPr>
              <a:t>In 2025, significantly more respondents stated that driving shortly after consuming one drink of alcohol is either “not at all dangerous” or “slightly dangerous” compared to the year prior. This aligns with the significantly lower percentage of respondents stating the same behavior is “very dangerous” in 2025 compared to 2024.</a:t>
            </a:r>
          </a:p>
          <a:p>
            <a:r>
              <a:rPr lang="en-US" sz="1200">
                <a:latin typeface="Proxima Nova Cn Rg"/>
                <a:cs typeface="Arial"/>
              </a:rPr>
              <a:t>In 2025, significantly more respondents stated they driving a vehicle on a public road is “Very dangerous” as compared to 2024. </a:t>
            </a:r>
          </a:p>
          <a:p>
            <a:r>
              <a:rPr lang="en-US" sz="1200">
                <a:latin typeface="Proxima Nova Cn Rg"/>
                <a:cs typeface="Arial"/>
              </a:rPr>
              <a:t>Respondents stated that the greatest risk to motorcycle riders’ safety is drivers engaging in distracted driving, and drivers not looking for motorcyclists.</a:t>
            </a:r>
          </a:p>
        </p:txBody>
      </p:sp>
    </p:spTree>
    <p:extLst>
      <p:ext uri="{BB962C8B-B14F-4D97-AF65-F5344CB8AC3E}">
        <p14:creationId xmlns:p14="http://schemas.microsoft.com/office/powerpoint/2010/main" val="275111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9AD04-645B-C9A3-36F1-0C40BF25EB17}"/>
              </a:ext>
            </a:extLst>
          </p:cNvPr>
          <p:cNvSpPr>
            <a:spLocks noGrp="1"/>
          </p:cNvSpPr>
          <p:nvPr>
            <p:ph type="body" sz="quarter" idx="12"/>
          </p:nvPr>
        </p:nvSpPr>
        <p:spPr/>
        <p:txBody>
          <a:bodyPr/>
          <a:lstStyle/>
          <a:p>
            <a:r>
              <a:rPr lang="en-US"/>
              <a:t>RULES1</a:t>
            </a:r>
            <a:r>
              <a:rPr lang="en-US">
                <a:latin typeface="Trade Gothic Next Rounded" panose="020F0502020204030204" pitchFamily="34" charset="0"/>
              </a:rPr>
              <a:t>_</a:t>
            </a:r>
            <a:r>
              <a:rPr lang="en-US"/>
              <a:t>A2: Does your family have a rule about... (Among those with a family) - Never exceeding the speed limit?</a:t>
            </a:r>
          </a:p>
        </p:txBody>
      </p:sp>
      <p:sp>
        <p:nvSpPr>
          <p:cNvPr id="3" name="Title 2">
            <a:extLst>
              <a:ext uri="{FF2B5EF4-FFF2-40B4-BE49-F238E27FC236}">
                <a16:creationId xmlns:a16="http://schemas.microsoft.com/office/drawing/2014/main" id="{16CAE5B7-CC73-8824-4421-535F658A90BF}"/>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8D92E5F6-EF38-494B-BD8C-3BC97B262B14}"/>
              </a:ext>
            </a:extLst>
          </p:cNvPr>
          <p:cNvGraphicFramePr>
            <a:graphicFrameLocks noGrp="1"/>
          </p:cNvGraphicFramePr>
          <p:nvPr>
            <p:extLst>
              <p:ext uri="{D42A27DB-BD31-4B8C-83A1-F6EECF244321}">
                <p14:modId xmlns:p14="http://schemas.microsoft.com/office/powerpoint/2010/main" val="1865177830"/>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2620034965"/>
                    </a:ext>
                  </a:extLst>
                </a:gridCol>
                <a:gridCol w="979551">
                  <a:extLst>
                    <a:ext uri="{9D8B030D-6E8A-4147-A177-3AD203B41FA5}">
                      <a16:colId xmlns:a16="http://schemas.microsoft.com/office/drawing/2014/main" val="2478462170"/>
                    </a:ext>
                  </a:extLst>
                </a:gridCol>
                <a:gridCol w="979551">
                  <a:extLst>
                    <a:ext uri="{9D8B030D-6E8A-4147-A177-3AD203B41FA5}">
                      <a16:colId xmlns:a16="http://schemas.microsoft.com/office/drawing/2014/main" val="2785708305"/>
                    </a:ext>
                  </a:extLst>
                </a:gridCol>
                <a:gridCol w="979551">
                  <a:extLst>
                    <a:ext uri="{9D8B030D-6E8A-4147-A177-3AD203B41FA5}">
                      <a16:colId xmlns:a16="http://schemas.microsoft.com/office/drawing/2014/main" val="33104092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18057360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62116462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85951906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94567954"/>
                  </a:ext>
                </a:extLst>
              </a:tr>
            </a:tbl>
          </a:graphicData>
        </a:graphic>
      </p:graphicFrame>
    </p:spTree>
    <p:extLst>
      <p:ext uri="{BB962C8B-B14F-4D97-AF65-F5344CB8AC3E}">
        <p14:creationId xmlns:p14="http://schemas.microsoft.com/office/powerpoint/2010/main" val="305696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A9C7E-D6C9-215F-9B3B-204E6FC959BB}"/>
              </a:ext>
            </a:extLst>
          </p:cNvPr>
          <p:cNvSpPr>
            <a:spLocks noGrp="1"/>
          </p:cNvSpPr>
          <p:nvPr>
            <p:ph type="body" sz="quarter" idx="12"/>
          </p:nvPr>
        </p:nvSpPr>
        <p:spPr/>
        <p:txBody>
          <a:bodyPr/>
          <a:lstStyle/>
          <a:p>
            <a:r>
              <a:rPr lang="en-US"/>
              <a:t>RULES1</a:t>
            </a:r>
            <a:r>
              <a:rPr lang="en-US">
                <a:latin typeface="Trade Gothic Next Rounded" panose="020F0502020204030204" pitchFamily="34" charset="0"/>
              </a:rPr>
              <a:t>_</a:t>
            </a:r>
            <a:r>
              <a:rPr lang="en-US"/>
              <a:t>A3: Does your family have a rule about... (Among those with a family) - Never driving after consuming alcohol?</a:t>
            </a:r>
          </a:p>
        </p:txBody>
      </p:sp>
      <p:sp>
        <p:nvSpPr>
          <p:cNvPr id="3" name="Title 2">
            <a:extLst>
              <a:ext uri="{FF2B5EF4-FFF2-40B4-BE49-F238E27FC236}">
                <a16:creationId xmlns:a16="http://schemas.microsoft.com/office/drawing/2014/main" id="{3FF47864-8597-DDED-D631-D9B2DA7F2DC1}"/>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A4B05703-2E24-5EB3-AB0C-A2661A9E62D0}"/>
              </a:ext>
            </a:extLst>
          </p:cNvPr>
          <p:cNvGraphicFramePr>
            <a:graphicFrameLocks noGrp="1"/>
          </p:cNvGraphicFramePr>
          <p:nvPr>
            <p:extLst>
              <p:ext uri="{D42A27DB-BD31-4B8C-83A1-F6EECF244321}">
                <p14:modId xmlns:p14="http://schemas.microsoft.com/office/powerpoint/2010/main" val="2203488618"/>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1572012285"/>
                    </a:ext>
                  </a:extLst>
                </a:gridCol>
                <a:gridCol w="979551">
                  <a:extLst>
                    <a:ext uri="{9D8B030D-6E8A-4147-A177-3AD203B41FA5}">
                      <a16:colId xmlns:a16="http://schemas.microsoft.com/office/drawing/2014/main" val="1851239193"/>
                    </a:ext>
                  </a:extLst>
                </a:gridCol>
                <a:gridCol w="979551">
                  <a:extLst>
                    <a:ext uri="{9D8B030D-6E8A-4147-A177-3AD203B41FA5}">
                      <a16:colId xmlns:a16="http://schemas.microsoft.com/office/drawing/2014/main" val="1652340812"/>
                    </a:ext>
                  </a:extLst>
                </a:gridCol>
                <a:gridCol w="979551">
                  <a:extLst>
                    <a:ext uri="{9D8B030D-6E8A-4147-A177-3AD203B41FA5}">
                      <a16:colId xmlns:a16="http://schemas.microsoft.com/office/drawing/2014/main" val="47017810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51982779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4198559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14769513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4131000535"/>
                  </a:ext>
                </a:extLst>
              </a:tr>
            </a:tbl>
          </a:graphicData>
        </a:graphic>
      </p:graphicFrame>
    </p:spTree>
    <p:extLst>
      <p:ext uri="{BB962C8B-B14F-4D97-AF65-F5344CB8AC3E}">
        <p14:creationId xmlns:p14="http://schemas.microsoft.com/office/powerpoint/2010/main" val="2128408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9F230-9CCD-27C2-16FF-429330AE8A9C}"/>
              </a:ext>
            </a:extLst>
          </p:cNvPr>
          <p:cNvSpPr>
            <a:spLocks noGrp="1"/>
          </p:cNvSpPr>
          <p:nvPr>
            <p:ph type="body" sz="quarter" idx="12"/>
          </p:nvPr>
        </p:nvSpPr>
        <p:spPr/>
        <p:txBody>
          <a:bodyPr/>
          <a:lstStyle/>
          <a:p>
            <a:r>
              <a:rPr lang="en-US"/>
              <a:t>RULES1</a:t>
            </a:r>
            <a:r>
              <a:rPr lang="en-US">
                <a:latin typeface="Trade Gothic Next Rounded" panose="020F0502020204030204" pitchFamily="34" charset="0"/>
              </a:rPr>
              <a:t>_</a:t>
            </a:r>
            <a:r>
              <a:rPr lang="en-US"/>
              <a:t>A4: Does your family have a rule about... (Among those with a family) - Never driving after consuming cannabis?</a:t>
            </a:r>
          </a:p>
        </p:txBody>
      </p:sp>
      <p:sp>
        <p:nvSpPr>
          <p:cNvPr id="3" name="Title 2">
            <a:extLst>
              <a:ext uri="{FF2B5EF4-FFF2-40B4-BE49-F238E27FC236}">
                <a16:creationId xmlns:a16="http://schemas.microsoft.com/office/drawing/2014/main" id="{BEF0FBC4-14A4-099C-C00D-28BA266E7078}"/>
              </a:ext>
            </a:extLst>
          </p:cNvPr>
          <p:cNvSpPr>
            <a:spLocks noGrp="1"/>
          </p:cNvSpPr>
          <p:nvPr>
            <p:ph type="title"/>
          </p:nvPr>
        </p:nvSpPr>
        <p:spPr/>
        <p:txBody>
          <a:bodyPr/>
          <a:lstStyle/>
          <a:p>
            <a:r>
              <a:rPr lang="en-US"/>
              <a:t>DRIVING RULES</a:t>
            </a:r>
          </a:p>
        </p:txBody>
      </p:sp>
      <p:graphicFrame>
        <p:nvGraphicFramePr>
          <p:cNvPr id="6" name="Table 5">
            <a:extLst>
              <a:ext uri="{FF2B5EF4-FFF2-40B4-BE49-F238E27FC236}">
                <a16:creationId xmlns:a16="http://schemas.microsoft.com/office/drawing/2014/main" id="{9A3591E7-60A3-A42D-DCEF-D640239E94B2}"/>
              </a:ext>
            </a:extLst>
          </p:cNvPr>
          <p:cNvGraphicFramePr>
            <a:graphicFrameLocks noGrp="1"/>
          </p:cNvGraphicFramePr>
          <p:nvPr>
            <p:extLst>
              <p:ext uri="{D42A27DB-BD31-4B8C-83A1-F6EECF244321}">
                <p14:modId xmlns:p14="http://schemas.microsoft.com/office/powerpoint/2010/main" val="2947891057"/>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2651607605"/>
                    </a:ext>
                  </a:extLst>
                </a:gridCol>
                <a:gridCol w="979551">
                  <a:extLst>
                    <a:ext uri="{9D8B030D-6E8A-4147-A177-3AD203B41FA5}">
                      <a16:colId xmlns:a16="http://schemas.microsoft.com/office/drawing/2014/main" val="1549934825"/>
                    </a:ext>
                  </a:extLst>
                </a:gridCol>
                <a:gridCol w="979551">
                  <a:extLst>
                    <a:ext uri="{9D8B030D-6E8A-4147-A177-3AD203B41FA5}">
                      <a16:colId xmlns:a16="http://schemas.microsoft.com/office/drawing/2014/main" val="10076291"/>
                    </a:ext>
                  </a:extLst>
                </a:gridCol>
                <a:gridCol w="979551">
                  <a:extLst>
                    <a:ext uri="{9D8B030D-6E8A-4147-A177-3AD203B41FA5}">
                      <a16:colId xmlns:a16="http://schemas.microsoft.com/office/drawing/2014/main" val="142044357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4667006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52092429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96735963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4238101609"/>
                  </a:ext>
                </a:extLst>
              </a:tr>
            </a:tbl>
          </a:graphicData>
        </a:graphic>
      </p:graphicFrame>
    </p:spTree>
    <p:extLst>
      <p:ext uri="{BB962C8B-B14F-4D97-AF65-F5344CB8AC3E}">
        <p14:creationId xmlns:p14="http://schemas.microsoft.com/office/powerpoint/2010/main" val="1373778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A50AFF-88C5-BC5B-B8D9-4CA375DA82AA}"/>
              </a:ext>
            </a:extLst>
          </p:cNvPr>
          <p:cNvSpPr>
            <a:spLocks noGrp="1"/>
          </p:cNvSpPr>
          <p:nvPr>
            <p:ph type="body" sz="quarter" idx="12"/>
          </p:nvPr>
        </p:nvSpPr>
        <p:spPr/>
        <p:txBody>
          <a:bodyPr/>
          <a:lstStyle/>
          <a:p>
            <a:r>
              <a:rPr lang="en-US"/>
              <a:t>RULES1</a:t>
            </a:r>
            <a:r>
              <a:rPr lang="en-US">
                <a:latin typeface="Trade Gothic Next Rounded" panose="020F0502020204030204" pitchFamily="34" charset="0"/>
              </a:rPr>
              <a:t>_</a:t>
            </a:r>
            <a:r>
              <a:rPr lang="en-US"/>
              <a:t>A5: Does your family have a rule about... (Among those with a family) - Never using a cell phone while driving?</a:t>
            </a:r>
          </a:p>
        </p:txBody>
      </p:sp>
      <p:sp>
        <p:nvSpPr>
          <p:cNvPr id="3" name="Title 2">
            <a:extLst>
              <a:ext uri="{FF2B5EF4-FFF2-40B4-BE49-F238E27FC236}">
                <a16:creationId xmlns:a16="http://schemas.microsoft.com/office/drawing/2014/main" id="{EA36F049-F325-F20B-66D2-A59011CCAC96}"/>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402424D2-30DF-B396-5FE6-6BD8AB499B6A}"/>
              </a:ext>
            </a:extLst>
          </p:cNvPr>
          <p:cNvGraphicFramePr>
            <a:graphicFrameLocks noGrp="1"/>
          </p:cNvGraphicFramePr>
          <p:nvPr>
            <p:extLst>
              <p:ext uri="{D42A27DB-BD31-4B8C-83A1-F6EECF244321}">
                <p14:modId xmlns:p14="http://schemas.microsoft.com/office/powerpoint/2010/main" val="3254453065"/>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903313609"/>
                    </a:ext>
                  </a:extLst>
                </a:gridCol>
                <a:gridCol w="979551">
                  <a:extLst>
                    <a:ext uri="{9D8B030D-6E8A-4147-A177-3AD203B41FA5}">
                      <a16:colId xmlns:a16="http://schemas.microsoft.com/office/drawing/2014/main" val="3314767952"/>
                    </a:ext>
                  </a:extLst>
                </a:gridCol>
                <a:gridCol w="979551">
                  <a:extLst>
                    <a:ext uri="{9D8B030D-6E8A-4147-A177-3AD203B41FA5}">
                      <a16:colId xmlns:a16="http://schemas.microsoft.com/office/drawing/2014/main" val="4133984395"/>
                    </a:ext>
                  </a:extLst>
                </a:gridCol>
                <a:gridCol w="979551">
                  <a:extLst>
                    <a:ext uri="{9D8B030D-6E8A-4147-A177-3AD203B41FA5}">
                      <a16:colId xmlns:a16="http://schemas.microsoft.com/office/drawing/2014/main" val="397376696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86752208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46408829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63958347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993612048"/>
                  </a:ext>
                </a:extLst>
              </a:tr>
            </a:tbl>
          </a:graphicData>
        </a:graphic>
      </p:graphicFrame>
    </p:spTree>
    <p:extLst>
      <p:ext uri="{BB962C8B-B14F-4D97-AF65-F5344CB8AC3E}">
        <p14:creationId xmlns:p14="http://schemas.microsoft.com/office/powerpoint/2010/main" val="1053895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0C2179-AAE4-8D6B-28CE-015D85AE9A26}"/>
              </a:ext>
            </a:extLst>
          </p:cNvPr>
          <p:cNvSpPr>
            <a:spLocks noGrp="1"/>
          </p:cNvSpPr>
          <p:nvPr>
            <p:ph type="body" sz="quarter" idx="12"/>
          </p:nvPr>
        </p:nvSpPr>
        <p:spPr/>
        <p:txBody>
          <a:bodyPr/>
          <a:lstStyle/>
          <a:p>
            <a:r>
              <a:rPr lang="en-US"/>
              <a:t>RULES2</a:t>
            </a:r>
            <a:r>
              <a:rPr lang="en-US">
                <a:latin typeface="Trade Gothic Next Rounded" panose="020F0502020204030204" pitchFamily="34" charset="0"/>
              </a:rPr>
              <a:t>_</a:t>
            </a:r>
            <a:r>
              <a:rPr lang="en-US"/>
              <a:t>A1: Does your employer have a policy about... (Among those with an employer) - Always using a seat belt?</a:t>
            </a:r>
          </a:p>
        </p:txBody>
      </p:sp>
      <p:sp>
        <p:nvSpPr>
          <p:cNvPr id="3" name="Title 2">
            <a:extLst>
              <a:ext uri="{FF2B5EF4-FFF2-40B4-BE49-F238E27FC236}">
                <a16:creationId xmlns:a16="http://schemas.microsoft.com/office/drawing/2014/main" id="{52E19ED3-4E3F-8AE8-369C-FAB4950264CE}"/>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0A6443A2-D392-FE44-4689-20E609FA9DB3}"/>
              </a:ext>
            </a:extLst>
          </p:cNvPr>
          <p:cNvGraphicFramePr>
            <a:graphicFrameLocks noGrp="1"/>
          </p:cNvGraphicFramePr>
          <p:nvPr>
            <p:extLst>
              <p:ext uri="{D42A27DB-BD31-4B8C-83A1-F6EECF244321}">
                <p14:modId xmlns:p14="http://schemas.microsoft.com/office/powerpoint/2010/main" val="2591609384"/>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3841492921"/>
                    </a:ext>
                  </a:extLst>
                </a:gridCol>
                <a:gridCol w="979551">
                  <a:extLst>
                    <a:ext uri="{9D8B030D-6E8A-4147-A177-3AD203B41FA5}">
                      <a16:colId xmlns:a16="http://schemas.microsoft.com/office/drawing/2014/main" val="3304146909"/>
                    </a:ext>
                  </a:extLst>
                </a:gridCol>
                <a:gridCol w="979551">
                  <a:extLst>
                    <a:ext uri="{9D8B030D-6E8A-4147-A177-3AD203B41FA5}">
                      <a16:colId xmlns:a16="http://schemas.microsoft.com/office/drawing/2014/main" val="3166998322"/>
                    </a:ext>
                  </a:extLst>
                </a:gridCol>
                <a:gridCol w="979551">
                  <a:extLst>
                    <a:ext uri="{9D8B030D-6E8A-4147-A177-3AD203B41FA5}">
                      <a16:colId xmlns:a16="http://schemas.microsoft.com/office/drawing/2014/main" val="241512286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50475411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72045794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9118522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722913431"/>
                  </a:ext>
                </a:extLst>
              </a:tr>
            </a:tbl>
          </a:graphicData>
        </a:graphic>
      </p:graphicFrame>
    </p:spTree>
    <p:extLst>
      <p:ext uri="{BB962C8B-B14F-4D97-AF65-F5344CB8AC3E}">
        <p14:creationId xmlns:p14="http://schemas.microsoft.com/office/powerpoint/2010/main" val="2742760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59F40E-1F95-2F7D-DBFC-0F23E34A55E9}"/>
              </a:ext>
            </a:extLst>
          </p:cNvPr>
          <p:cNvSpPr>
            <a:spLocks noGrp="1"/>
          </p:cNvSpPr>
          <p:nvPr>
            <p:ph type="body" sz="quarter" idx="12"/>
          </p:nvPr>
        </p:nvSpPr>
        <p:spPr/>
        <p:txBody>
          <a:bodyPr/>
          <a:lstStyle/>
          <a:p>
            <a:r>
              <a:rPr lang="en-US"/>
              <a:t>RULES2</a:t>
            </a:r>
            <a:r>
              <a:rPr lang="en-US">
                <a:latin typeface="Trade Gothic Next Rounded" panose="020F0502020204030204" pitchFamily="34" charset="0"/>
              </a:rPr>
              <a:t>_</a:t>
            </a:r>
            <a:r>
              <a:rPr lang="en-US"/>
              <a:t>A2: Does your employer have a policy about... (Among those with an employer) - Never exceeding the speed limit?</a:t>
            </a:r>
          </a:p>
        </p:txBody>
      </p:sp>
      <p:sp>
        <p:nvSpPr>
          <p:cNvPr id="3" name="Title 2">
            <a:extLst>
              <a:ext uri="{FF2B5EF4-FFF2-40B4-BE49-F238E27FC236}">
                <a16:creationId xmlns:a16="http://schemas.microsoft.com/office/drawing/2014/main" id="{A63C206F-2369-2F10-4A6D-FB4F25E21B47}"/>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215B23FF-57DE-F988-CB18-233CE8E52A29}"/>
              </a:ext>
            </a:extLst>
          </p:cNvPr>
          <p:cNvGraphicFramePr>
            <a:graphicFrameLocks noGrp="1"/>
          </p:cNvGraphicFramePr>
          <p:nvPr>
            <p:extLst>
              <p:ext uri="{D42A27DB-BD31-4B8C-83A1-F6EECF244321}">
                <p14:modId xmlns:p14="http://schemas.microsoft.com/office/powerpoint/2010/main" val="1829095060"/>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1716328455"/>
                    </a:ext>
                  </a:extLst>
                </a:gridCol>
                <a:gridCol w="979551">
                  <a:extLst>
                    <a:ext uri="{9D8B030D-6E8A-4147-A177-3AD203B41FA5}">
                      <a16:colId xmlns:a16="http://schemas.microsoft.com/office/drawing/2014/main" val="1486421195"/>
                    </a:ext>
                  </a:extLst>
                </a:gridCol>
                <a:gridCol w="979551">
                  <a:extLst>
                    <a:ext uri="{9D8B030D-6E8A-4147-A177-3AD203B41FA5}">
                      <a16:colId xmlns:a16="http://schemas.microsoft.com/office/drawing/2014/main" val="1265432137"/>
                    </a:ext>
                  </a:extLst>
                </a:gridCol>
                <a:gridCol w="979551">
                  <a:extLst>
                    <a:ext uri="{9D8B030D-6E8A-4147-A177-3AD203B41FA5}">
                      <a16:colId xmlns:a16="http://schemas.microsoft.com/office/drawing/2014/main" val="342366485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16823344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32632837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76158217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861913145"/>
                  </a:ext>
                </a:extLst>
              </a:tr>
            </a:tbl>
          </a:graphicData>
        </a:graphic>
      </p:graphicFrame>
    </p:spTree>
    <p:extLst>
      <p:ext uri="{BB962C8B-B14F-4D97-AF65-F5344CB8AC3E}">
        <p14:creationId xmlns:p14="http://schemas.microsoft.com/office/powerpoint/2010/main" val="3451308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24BC31-1FC9-4729-A112-5D013D94F8EC}"/>
              </a:ext>
            </a:extLst>
          </p:cNvPr>
          <p:cNvSpPr>
            <a:spLocks noGrp="1"/>
          </p:cNvSpPr>
          <p:nvPr>
            <p:ph type="body" sz="quarter" idx="12"/>
          </p:nvPr>
        </p:nvSpPr>
        <p:spPr/>
        <p:txBody>
          <a:bodyPr>
            <a:normAutofit lnSpcReduction="10000"/>
          </a:bodyPr>
          <a:lstStyle/>
          <a:p>
            <a:r>
              <a:rPr lang="en-US"/>
              <a:t>RULES2</a:t>
            </a:r>
            <a:r>
              <a:rPr lang="en-US">
                <a:latin typeface="Trade Gothic Next Rounded" panose="020F0502020204030204" pitchFamily="34" charset="0"/>
              </a:rPr>
              <a:t>_</a:t>
            </a:r>
            <a:r>
              <a:rPr lang="en-US"/>
              <a:t>A3: Does your employer have a policy about... (Among those with an employer) - Never driving after consuming alcohol?</a:t>
            </a:r>
          </a:p>
        </p:txBody>
      </p:sp>
      <p:sp>
        <p:nvSpPr>
          <p:cNvPr id="3" name="Title 2">
            <a:extLst>
              <a:ext uri="{FF2B5EF4-FFF2-40B4-BE49-F238E27FC236}">
                <a16:creationId xmlns:a16="http://schemas.microsoft.com/office/drawing/2014/main" id="{D39992DA-6C05-2110-7D9D-B28F0C736231}"/>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DFE0B2D9-8EE9-F0F2-F7AA-2024393B4366}"/>
              </a:ext>
            </a:extLst>
          </p:cNvPr>
          <p:cNvGraphicFramePr>
            <a:graphicFrameLocks noGrp="1"/>
          </p:cNvGraphicFramePr>
          <p:nvPr>
            <p:extLst>
              <p:ext uri="{D42A27DB-BD31-4B8C-83A1-F6EECF244321}">
                <p14:modId xmlns:p14="http://schemas.microsoft.com/office/powerpoint/2010/main" val="3589887852"/>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2238549627"/>
                    </a:ext>
                  </a:extLst>
                </a:gridCol>
                <a:gridCol w="979551">
                  <a:extLst>
                    <a:ext uri="{9D8B030D-6E8A-4147-A177-3AD203B41FA5}">
                      <a16:colId xmlns:a16="http://schemas.microsoft.com/office/drawing/2014/main" val="1215184537"/>
                    </a:ext>
                  </a:extLst>
                </a:gridCol>
                <a:gridCol w="979551">
                  <a:extLst>
                    <a:ext uri="{9D8B030D-6E8A-4147-A177-3AD203B41FA5}">
                      <a16:colId xmlns:a16="http://schemas.microsoft.com/office/drawing/2014/main" val="3463538197"/>
                    </a:ext>
                  </a:extLst>
                </a:gridCol>
                <a:gridCol w="979551">
                  <a:extLst>
                    <a:ext uri="{9D8B030D-6E8A-4147-A177-3AD203B41FA5}">
                      <a16:colId xmlns:a16="http://schemas.microsoft.com/office/drawing/2014/main" val="316317853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46746167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49287276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12650282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196439506"/>
                  </a:ext>
                </a:extLst>
              </a:tr>
            </a:tbl>
          </a:graphicData>
        </a:graphic>
      </p:graphicFrame>
    </p:spTree>
    <p:extLst>
      <p:ext uri="{BB962C8B-B14F-4D97-AF65-F5344CB8AC3E}">
        <p14:creationId xmlns:p14="http://schemas.microsoft.com/office/powerpoint/2010/main" val="2212429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88D596-D042-3244-6B1D-B2D5C883BE26}"/>
              </a:ext>
            </a:extLst>
          </p:cNvPr>
          <p:cNvSpPr>
            <a:spLocks noGrp="1"/>
          </p:cNvSpPr>
          <p:nvPr>
            <p:ph type="body" sz="quarter" idx="12"/>
          </p:nvPr>
        </p:nvSpPr>
        <p:spPr/>
        <p:txBody>
          <a:bodyPr>
            <a:normAutofit lnSpcReduction="10000"/>
          </a:bodyPr>
          <a:lstStyle/>
          <a:p>
            <a:r>
              <a:rPr lang="en-US"/>
              <a:t>RULES2</a:t>
            </a:r>
            <a:r>
              <a:rPr lang="en-US">
                <a:latin typeface="Trade Gothic Next Rounded" panose="020F0502020204030204" pitchFamily="34" charset="0"/>
              </a:rPr>
              <a:t>_</a:t>
            </a:r>
            <a:r>
              <a:rPr lang="en-US"/>
              <a:t>A4: Does your employer have a policy about... (Among those with an employer) - Never driving after consuming cannabis?</a:t>
            </a:r>
          </a:p>
        </p:txBody>
      </p:sp>
      <p:sp>
        <p:nvSpPr>
          <p:cNvPr id="3" name="Title 2">
            <a:extLst>
              <a:ext uri="{FF2B5EF4-FFF2-40B4-BE49-F238E27FC236}">
                <a16:creationId xmlns:a16="http://schemas.microsoft.com/office/drawing/2014/main" id="{F318AF70-3817-EF3F-3937-FEAC2623B16F}"/>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1F60E83F-B715-DA3A-1643-68903FDAFCA2}"/>
              </a:ext>
            </a:extLst>
          </p:cNvPr>
          <p:cNvGraphicFramePr>
            <a:graphicFrameLocks noGrp="1"/>
          </p:cNvGraphicFramePr>
          <p:nvPr>
            <p:extLst>
              <p:ext uri="{D42A27DB-BD31-4B8C-83A1-F6EECF244321}">
                <p14:modId xmlns:p14="http://schemas.microsoft.com/office/powerpoint/2010/main" val="1238619035"/>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1745793746"/>
                    </a:ext>
                  </a:extLst>
                </a:gridCol>
                <a:gridCol w="979551">
                  <a:extLst>
                    <a:ext uri="{9D8B030D-6E8A-4147-A177-3AD203B41FA5}">
                      <a16:colId xmlns:a16="http://schemas.microsoft.com/office/drawing/2014/main" val="3851183487"/>
                    </a:ext>
                  </a:extLst>
                </a:gridCol>
                <a:gridCol w="979551">
                  <a:extLst>
                    <a:ext uri="{9D8B030D-6E8A-4147-A177-3AD203B41FA5}">
                      <a16:colId xmlns:a16="http://schemas.microsoft.com/office/drawing/2014/main" val="386007267"/>
                    </a:ext>
                  </a:extLst>
                </a:gridCol>
                <a:gridCol w="979551">
                  <a:extLst>
                    <a:ext uri="{9D8B030D-6E8A-4147-A177-3AD203B41FA5}">
                      <a16:colId xmlns:a16="http://schemas.microsoft.com/office/drawing/2014/main" val="1389913708"/>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94804027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07275379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17083785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867224999"/>
                  </a:ext>
                </a:extLst>
              </a:tr>
            </a:tbl>
          </a:graphicData>
        </a:graphic>
      </p:graphicFrame>
    </p:spTree>
    <p:extLst>
      <p:ext uri="{BB962C8B-B14F-4D97-AF65-F5344CB8AC3E}">
        <p14:creationId xmlns:p14="http://schemas.microsoft.com/office/powerpoint/2010/main" val="2952061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3D9DF-BE9F-C56D-522D-1F1721A302B8}"/>
              </a:ext>
            </a:extLst>
          </p:cNvPr>
          <p:cNvSpPr>
            <a:spLocks noGrp="1"/>
          </p:cNvSpPr>
          <p:nvPr>
            <p:ph type="body" sz="quarter" idx="12"/>
          </p:nvPr>
        </p:nvSpPr>
        <p:spPr/>
        <p:txBody>
          <a:bodyPr>
            <a:normAutofit lnSpcReduction="10000"/>
          </a:bodyPr>
          <a:lstStyle/>
          <a:p>
            <a:r>
              <a:rPr lang="en-US"/>
              <a:t>RULES2</a:t>
            </a:r>
            <a:r>
              <a:rPr lang="en-US">
                <a:latin typeface="Trade Gothic Next Rounded" panose="020F0502020204030204" pitchFamily="34" charset="0"/>
              </a:rPr>
              <a:t>_</a:t>
            </a:r>
            <a:r>
              <a:rPr lang="en-US"/>
              <a:t>A5: Does your employer have a policy about... (Among those with an employer) - Never using a cell phone while driving?</a:t>
            </a:r>
          </a:p>
        </p:txBody>
      </p:sp>
      <p:sp>
        <p:nvSpPr>
          <p:cNvPr id="3" name="Title 2">
            <a:extLst>
              <a:ext uri="{FF2B5EF4-FFF2-40B4-BE49-F238E27FC236}">
                <a16:creationId xmlns:a16="http://schemas.microsoft.com/office/drawing/2014/main" id="{40994CA6-1DC5-9D07-A1F5-A0E09C5810FA}"/>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52BB6CB4-5A79-A4F8-FA27-E442AD881871}"/>
              </a:ext>
            </a:extLst>
          </p:cNvPr>
          <p:cNvGraphicFramePr>
            <a:graphicFrameLocks noGrp="1"/>
          </p:cNvGraphicFramePr>
          <p:nvPr>
            <p:extLst>
              <p:ext uri="{D42A27DB-BD31-4B8C-83A1-F6EECF244321}">
                <p14:modId xmlns:p14="http://schemas.microsoft.com/office/powerpoint/2010/main" val="1078865425"/>
              </p:ext>
            </p:extLst>
          </p:nvPr>
        </p:nvGraphicFramePr>
        <p:xfrm>
          <a:off x="482600" y="1524000"/>
          <a:ext cx="6121401" cy="1524000"/>
        </p:xfrm>
        <a:graphic>
          <a:graphicData uri="http://schemas.openxmlformats.org/drawingml/2006/table">
            <a:tbl>
              <a:tblPr/>
              <a:tblGrid>
                <a:gridCol w="3182748">
                  <a:extLst>
                    <a:ext uri="{9D8B030D-6E8A-4147-A177-3AD203B41FA5}">
                      <a16:colId xmlns:a16="http://schemas.microsoft.com/office/drawing/2014/main" val="237612072"/>
                    </a:ext>
                  </a:extLst>
                </a:gridCol>
                <a:gridCol w="979551">
                  <a:extLst>
                    <a:ext uri="{9D8B030D-6E8A-4147-A177-3AD203B41FA5}">
                      <a16:colId xmlns:a16="http://schemas.microsoft.com/office/drawing/2014/main" val="2163013849"/>
                    </a:ext>
                  </a:extLst>
                </a:gridCol>
                <a:gridCol w="979551">
                  <a:extLst>
                    <a:ext uri="{9D8B030D-6E8A-4147-A177-3AD203B41FA5}">
                      <a16:colId xmlns:a16="http://schemas.microsoft.com/office/drawing/2014/main" val="1482484144"/>
                    </a:ext>
                  </a:extLst>
                </a:gridCol>
                <a:gridCol w="979551">
                  <a:extLst>
                    <a:ext uri="{9D8B030D-6E8A-4147-A177-3AD203B41FA5}">
                      <a16:colId xmlns:a16="http://schemas.microsoft.com/office/drawing/2014/main" val="310274220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45077848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Yes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88630979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57987646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757961882"/>
                  </a:ext>
                </a:extLst>
              </a:tr>
            </a:tbl>
          </a:graphicData>
        </a:graphic>
      </p:graphicFrame>
    </p:spTree>
    <p:extLst>
      <p:ext uri="{BB962C8B-B14F-4D97-AF65-F5344CB8AC3E}">
        <p14:creationId xmlns:p14="http://schemas.microsoft.com/office/powerpoint/2010/main" val="3368052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7AD19-A9D8-22F5-894D-698663B83CFF}"/>
              </a:ext>
            </a:extLst>
          </p:cNvPr>
          <p:cNvSpPr>
            <a:spLocks noGrp="1"/>
          </p:cNvSpPr>
          <p:nvPr>
            <p:ph type="body" sz="quarter" idx="12"/>
          </p:nvPr>
        </p:nvSpPr>
        <p:spPr/>
        <p:txBody>
          <a:bodyPr/>
          <a:lstStyle/>
          <a:p>
            <a:r>
              <a:rPr lang="en-US"/>
              <a:t>SAFE1</a:t>
            </a:r>
            <a:r>
              <a:rPr lang="en-US">
                <a:latin typeface="Trade Gothic Next Rounded" panose="020F0502020204030204" pitchFamily="34" charset="0"/>
              </a:rPr>
              <a:t>_</a:t>
            </a:r>
            <a:r>
              <a:rPr lang="en-US"/>
              <a:t>A1: How dangerous do you feel it is to... - Drive a motor vehicle on public roads?</a:t>
            </a:r>
          </a:p>
        </p:txBody>
      </p:sp>
      <p:sp>
        <p:nvSpPr>
          <p:cNvPr id="3" name="Title 2">
            <a:extLst>
              <a:ext uri="{FF2B5EF4-FFF2-40B4-BE49-F238E27FC236}">
                <a16:creationId xmlns:a16="http://schemas.microsoft.com/office/drawing/2014/main" id="{AE982340-22DE-D9FC-D1B0-7D1E5729A13C}"/>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E67362D3-6A43-ED38-7640-7B411A156838}"/>
              </a:ext>
            </a:extLst>
          </p:cNvPr>
          <p:cNvGraphicFramePr>
            <a:graphicFrameLocks noGrp="1"/>
          </p:cNvGraphicFramePr>
          <p:nvPr>
            <p:extLst>
              <p:ext uri="{D42A27DB-BD31-4B8C-83A1-F6EECF244321}">
                <p14:modId xmlns:p14="http://schemas.microsoft.com/office/powerpoint/2010/main" val="312690534"/>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2002915832"/>
                    </a:ext>
                  </a:extLst>
                </a:gridCol>
                <a:gridCol w="979551">
                  <a:extLst>
                    <a:ext uri="{9D8B030D-6E8A-4147-A177-3AD203B41FA5}">
                      <a16:colId xmlns:a16="http://schemas.microsoft.com/office/drawing/2014/main" val="1523867967"/>
                    </a:ext>
                  </a:extLst>
                </a:gridCol>
                <a:gridCol w="979551">
                  <a:extLst>
                    <a:ext uri="{9D8B030D-6E8A-4147-A177-3AD203B41FA5}">
                      <a16:colId xmlns:a16="http://schemas.microsoft.com/office/drawing/2014/main" val="2790856653"/>
                    </a:ext>
                  </a:extLst>
                </a:gridCol>
                <a:gridCol w="979551">
                  <a:extLst>
                    <a:ext uri="{9D8B030D-6E8A-4147-A177-3AD203B41FA5}">
                      <a16:colId xmlns:a16="http://schemas.microsoft.com/office/drawing/2014/main" val="285985021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11546303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30307750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28656633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08376071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40406170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912135764"/>
                  </a:ext>
                </a:extLst>
              </a:tr>
            </a:tbl>
          </a:graphicData>
        </a:graphic>
      </p:graphicFrame>
    </p:spTree>
    <p:extLst>
      <p:ext uri="{BB962C8B-B14F-4D97-AF65-F5344CB8AC3E}">
        <p14:creationId xmlns:p14="http://schemas.microsoft.com/office/powerpoint/2010/main" val="336842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B74B1-4D2F-791C-2D5B-91661601D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4AD8E-0273-0BFA-430E-B821323E101B}"/>
              </a:ext>
            </a:extLst>
          </p:cNvPr>
          <p:cNvSpPr>
            <a:spLocks noGrp="1"/>
          </p:cNvSpPr>
          <p:nvPr>
            <p:ph type="title"/>
          </p:nvPr>
        </p:nvSpPr>
        <p:spPr/>
        <p:txBody>
          <a:bodyPr>
            <a:normAutofit/>
          </a:bodyPr>
          <a:lstStyle/>
          <a:p>
            <a:r>
              <a:rPr lang="en-US" sz="2000">
                <a:latin typeface="Urbane Bold" panose="020B0604020202020204" charset="0"/>
              </a:rPr>
              <a:t>Key Findings</a:t>
            </a:r>
            <a:endParaRPr lang="en-US" sz="2000" b="0">
              <a:latin typeface="Urbane Bold" panose="020B0604020202020204" charset="0"/>
            </a:endParaRPr>
          </a:p>
        </p:txBody>
      </p:sp>
      <p:sp>
        <p:nvSpPr>
          <p:cNvPr id="5" name="Text Placeholder 4">
            <a:extLst>
              <a:ext uri="{FF2B5EF4-FFF2-40B4-BE49-F238E27FC236}">
                <a16:creationId xmlns:a16="http://schemas.microsoft.com/office/drawing/2014/main" id="{F061133C-C299-EA12-D0E0-BF2BBC529A18}"/>
              </a:ext>
            </a:extLst>
          </p:cNvPr>
          <p:cNvSpPr>
            <a:spLocks noGrp="1"/>
          </p:cNvSpPr>
          <p:nvPr>
            <p:ph type="body" sz="quarter" idx="10"/>
          </p:nvPr>
        </p:nvSpPr>
        <p:spPr>
          <a:xfrm>
            <a:off x="457200" y="787653"/>
            <a:ext cx="8195165" cy="5468292"/>
          </a:xfrm>
        </p:spPr>
        <p:txBody>
          <a:bodyPr vert="horz" lIns="91440" tIns="45720" rIns="91440" bIns="45720" numCol="2" spcCol="182880" rtlCol="0" anchor="t">
            <a:noAutofit/>
          </a:bodyPr>
          <a:lstStyle/>
          <a:p>
            <a:pPr marL="0" indent="0">
              <a:buNone/>
            </a:pPr>
            <a:r>
              <a:rPr lang="en-US" sz="1200" b="1"/>
              <a:t>Driving Expectations</a:t>
            </a:r>
          </a:p>
          <a:p>
            <a:r>
              <a:rPr lang="en-US" sz="1200">
                <a:latin typeface="Proxima Nova Cn Rg"/>
                <a:cs typeface="Arial"/>
              </a:rPr>
              <a:t>Respondents generally state that individuals important to them would “Somewhat approve” or “Strongly approve” of asking a driver to engage in safer driving habits. </a:t>
            </a:r>
          </a:p>
          <a:p>
            <a:pPr marL="0" indent="0">
              <a:buNone/>
            </a:pPr>
            <a:r>
              <a:rPr lang="en-US" sz="1200" b="1"/>
              <a:t>Enforcement</a:t>
            </a:r>
          </a:p>
          <a:p>
            <a:r>
              <a:rPr lang="en-US" sz="1200">
                <a:latin typeface="Proxima Nova Cn Rg"/>
                <a:cs typeface="Arial"/>
              </a:rPr>
              <a:t>A considerable proportion of respondents reported “Don’t know” if individuals would be prosecuted for certain unlawful driving behaviors.</a:t>
            </a:r>
          </a:p>
          <a:p>
            <a:pPr marL="0" indent="0">
              <a:buNone/>
            </a:pPr>
            <a:r>
              <a:rPr lang="en-US" sz="1200" b="1"/>
              <a:t>Community Perceptions</a:t>
            </a:r>
          </a:p>
          <a:p>
            <a:r>
              <a:rPr lang="en-US" sz="1200">
                <a:latin typeface="Proxima Nova Cn Rg"/>
                <a:cs typeface="Arial"/>
              </a:rPr>
              <a:t>When asked about driving behaviors in their community, respondents’ answers remained steady from 2023 to 2025; maintaining that most community members engaged in safe driving behaviors like wearing a seat belt and stay away from unsafe or unlawful driving behaviors such as speeding or operating under the influence.</a:t>
            </a:r>
          </a:p>
          <a:p>
            <a:r>
              <a:rPr lang="en-US" sz="1200">
                <a:latin typeface="Proxima Nova Cn Rg"/>
                <a:cs typeface="Arial"/>
              </a:rPr>
              <a:t>In comparison to 2023, significantly more respondents in 2024 indicated that most people in their community are ‘Usually’ taking actions to improve road safety and ‘Never’ or ‘Rarely’ participating in unsafe behaviors.</a:t>
            </a:r>
          </a:p>
          <a:p>
            <a:pPr marL="0" indent="0">
              <a:buNone/>
            </a:pPr>
            <a:endParaRPr lang="en-US" sz="1200" b="1"/>
          </a:p>
          <a:p>
            <a:pPr marL="0" indent="0">
              <a:buNone/>
            </a:pPr>
            <a:endParaRPr lang="en-US" sz="1200" b="1"/>
          </a:p>
          <a:p>
            <a:pPr marL="0" indent="0">
              <a:buNone/>
            </a:pPr>
            <a:endParaRPr lang="en-US" sz="1200" b="1"/>
          </a:p>
          <a:p>
            <a:pPr marL="0" indent="0">
              <a:buNone/>
            </a:pPr>
            <a:endParaRPr lang="en-US" sz="1200" b="1"/>
          </a:p>
          <a:p>
            <a:pPr marL="0" indent="0">
              <a:buNone/>
            </a:pPr>
            <a:endParaRPr lang="en-US" sz="1200" b="1"/>
          </a:p>
          <a:p>
            <a:pPr marL="0" indent="0">
              <a:buNone/>
            </a:pPr>
            <a:r>
              <a:rPr lang="en-US" sz="1200" b="1"/>
              <a:t>Driving Control</a:t>
            </a:r>
          </a:p>
          <a:p>
            <a:r>
              <a:rPr lang="en-US" sz="1200">
                <a:latin typeface="Proxima Nova Cn Rg"/>
                <a:cs typeface="Arial"/>
              </a:rPr>
              <a:t>Many respondents would be at least moderately comfortable asking a driver to engage in safer driving practices. </a:t>
            </a:r>
          </a:p>
          <a:p>
            <a:r>
              <a:rPr lang="en-US" sz="1200">
                <a:latin typeface="Proxima Nova Cn Rg"/>
                <a:cs typeface="Arial"/>
              </a:rPr>
              <a:t>A new question in 2025 illuminated that the majority (~93%) of respondents felt it would be “Very easy” to always wear their seat belt. Another new question showed that over 50% of respondents would find it “Somewhat easy” or “Very easy” to never drive more than 10mph over the speed limit.</a:t>
            </a:r>
          </a:p>
          <a:p>
            <a:pPr marL="0" indent="0">
              <a:buNone/>
            </a:pPr>
            <a:r>
              <a:rPr lang="en-US" sz="1200" b="1"/>
              <a:t>Traffic Safety</a:t>
            </a:r>
          </a:p>
          <a:p>
            <a:r>
              <a:rPr lang="en-US" sz="1200">
                <a:latin typeface="Proxima Nova Cn Rg"/>
                <a:cs typeface="Arial"/>
              </a:rPr>
              <a:t>A new question introduced in 2025 emphasized the importance of pedestrian and cyclist safety, showing that over 50% of respondents deem the traffic deaths of pedestrians and bikers as “Extremely important”.</a:t>
            </a:r>
          </a:p>
          <a:p>
            <a:pPr marL="0" indent="0">
              <a:buNone/>
            </a:pPr>
            <a:r>
              <a:rPr lang="en-US" sz="1200" b="1"/>
              <a:t>Support for Safety Violations</a:t>
            </a:r>
          </a:p>
          <a:p>
            <a:r>
              <a:rPr lang="en-US" sz="1200">
                <a:latin typeface="Proxima Nova Cn Rg"/>
                <a:cs typeface="Arial"/>
              </a:rPr>
              <a:t>Support for safety violations remains strong. Safety violations for driving through a red light, driving under the influence, and not wearing a seat belt saw an increase in respondents stating they “Strongly support” these measures in 2025 compared to the prior year.</a:t>
            </a:r>
          </a:p>
        </p:txBody>
      </p:sp>
    </p:spTree>
    <p:extLst>
      <p:ext uri="{BB962C8B-B14F-4D97-AF65-F5344CB8AC3E}">
        <p14:creationId xmlns:p14="http://schemas.microsoft.com/office/powerpoint/2010/main" val="2697254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CAF182-CC8D-A1BB-79A5-D6627E1D2516}"/>
              </a:ext>
            </a:extLst>
          </p:cNvPr>
          <p:cNvSpPr>
            <a:spLocks noGrp="1"/>
          </p:cNvSpPr>
          <p:nvPr>
            <p:ph type="body" sz="quarter" idx="12"/>
          </p:nvPr>
        </p:nvSpPr>
        <p:spPr/>
        <p:txBody>
          <a:bodyPr/>
          <a:lstStyle/>
          <a:p>
            <a:r>
              <a:rPr lang="en-US"/>
              <a:t>SAFE1</a:t>
            </a:r>
            <a:r>
              <a:rPr lang="en-US">
                <a:latin typeface="Trade Gothic Next Rounded" panose="020F0502020204030204" pitchFamily="34" charset="0"/>
              </a:rPr>
              <a:t>_</a:t>
            </a:r>
            <a:r>
              <a:rPr lang="en-US"/>
              <a:t>A2: How dangerous do you feel it is to... - Ride a bicycle on public roads?</a:t>
            </a:r>
          </a:p>
        </p:txBody>
      </p:sp>
      <p:sp>
        <p:nvSpPr>
          <p:cNvPr id="3" name="Title 2">
            <a:extLst>
              <a:ext uri="{FF2B5EF4-FFF2-40B4-BE49-F238E27FC236}">
                <a16:creationId xmlns:a16="http://schemas.microsoft.com/office/drawing/2014/main" id="{9936C592-5E59-1092-A6F2-502C4DF7C2CF}"/>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BCAB93ED-C7CD-A638-D331-95E6DEBA1563}"/>
              </a:ext>
            </a:extLst>
          </p:cNvPr>
          <p:cNvGraphicFramePr>
            <a:graphicFrameLocks noGrp="1"/>
          </p:cNvGraphicFramePr>
          <p:nvPr>
            <p:extLst>
              <p:ext uri="{D42A27DB-BD31-4B8C-83A1-F6EECF244321}">
                <p14:modId xmlns:p14="http://schemas.microsoft.com/office/powerpoint/2010/main" val="76111159"/>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435385235"/>
                    </a:ext>
                  </a:extLst>
                </a:gridCol>
                <a:gridCol w="979551">
                  <a:extLst>
                    <a:ext uri="{9D8B030D-6E8A-4147-A177-3AD203B41FA5}">
                      <a16:colId xmlns:a16="http://schemas.microsoft.com/office/drawing/2014/main" val="1472144061"/>
                    </a:ext>
                  </a:extLst>
                </a:gridCol>
                <a:gridCol w="979551">
                  <a:extLst>
                    <a:ext uri="{9D8B030D-6E8A-4147-A177-3AD203B41FA5}">
                      <a16:colId xmlns:a16="http://schemas.microsoft.com/office/drawing/2014/main" val="1079217387"/>
                    </a:ext>
                  </a:extLst>
                </a:gridCol>
                <a:gridCol w="979551">
                  <a:extLst>
                    <a:ext uri="{9D8B030D-6E8A-4147-A177-3AD203B41FA5}">
                      <a16:colId xmlns:a16="http://schemas.microsoft.com/office/drawing/2014/main" val="389564649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82076977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23874794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78689009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90358262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81094205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095197822"/>
                  </a:ext>
                </a:extLst>
              </a:tr>
            </a:tbl>
          </a:graphicData>
        </a:graphic>
      </p:graphicFrame>
    </p:spTree>
    <p:extLst>
      <p:ext uri="{BB962C8B-B14F-4D97-AF65-F5344CB8AC3E}">
        <p14:creationId xmlns:p14="http://schemas.microsoft.com/office/powerpoint/2010/main" val="2523999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735C7D-3CF1-77EB-0F16-0994A18E3D0E}"/>
              </a:ext>
            </a:extLst>
          </p:cNvPr>
          <p:cNvSpPr>
            <a:spLocks noGrp="1"/>
          </p:cNvSpPr>
          <p:nvPr>
            <p:ph type="body" sz="quarter" idx="12"/>
          </p:nvPr>
        </p:nvSpPr>
        <p:spPr/>
        <p:txBody>
          <a:bodyPr/>
          <a:lstStyle/>
          <a:p>
            <a:r>
              <a:rPr lang="en-US"/>
              <a:t>SAFE1</a:t>
            </a:r>
            <a:r>
              <a:rPr lang="en-US">
                <a:latin typeface="Trade Gothic Next Rounded" panose="020F0502020204030204" pitchFamily="34" charset="0"/>
              </a:rPr>
              <a:t>_</a:t>
            </a:r>
            <a:r>
              <a:rPr lang="en-US"/>
              <a:t>A3: How dangerous do you feel it is to... - Walk or jog on public roads?</a:t>
            </a:r>
          </a:p>
        </p:txBody>
      </p:sp>
      <p:sp>
        <p:nvSpPr>
          <p:cNvPr id="3" name="Title 2">
            <a:extLst>
              <a:ext uri="{FF2B5EF4-FFF2-40B4-BE49-F238E27FC236}">
                <a16:creationId xmlns:a16="http://schemas.microsoft.com/office/drawing/2014/main" id="{0DA4F9A9-CD98-1DDB-5C3D-99894C7DC867}"/>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FE8A74CD-395F-02D7-5383-BB05D5CED958}"/>
              </a:ext>
            </a:extLst>
          </p:cNvPr>
          <p:cNvGraphicFramePr>
            <a:graphicFrameLocks noGrp="1"/>
          </p:cNvGraphicFramePr>
          <p:nvPr>
            <p:extLst>
              <p:ext uri="{D42A27DB-BD31-4B8C-83A1-F6EECF244321}">
                <p14:modId xmlns:p14="http://schemas.microsoft.com/office/powerpoint/2010/main" val="260251150"/>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2006810116"/>
                    </a:ext>
                  </a:extLst>
                </a:gridCol>
                <a:gridCol w="979551">
                  <a:extLst>
                    <a:ext uri="{9D8B030D-6E8A-4147-A177-3AD203B41FA5}">
                      <a16:colId xmlns:a16="http://schemas.microsoft.com/office/drawing/2014/main" val="1171187145"/>
                    </a:ext>
                  </a:extLst>
                </a:gridCol>
                <a:gridCol w="979551">
                  <a:extLst>
                    <a:ext uri="{9D8B030D-6E8A-4147-A177-3AD203B41FA5}">
                      <a16:colId xmlns:a16="http://schemas.microsoft.com/office/drawing/2014/main" val="2394236947"/>
                    </a:ext>
                  </a:extLst>
                </a:gridCol>
                <a:gridCol w="979551">
                  <a:extLst>
                    <a:ext uri="{9D8B030D-6E8A-4147-A177-3AD203B41FA5}">
                      <a16:colId xmlns:a16="http://schemas.microsoft.com/office/drawing/2014/main" val="226503996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53622344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04933612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69920016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61044090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54086028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305018784"/>
                  </a:ext>
                </a:extLst>
              </a:tr>
            </a:tbl>
          </a:graphicData>
        </a:graphic>
      </p:graphicFrame>
    </p:spTree>
    <p:extLst>
      <p:ext uri="{BB962C8B-B14F-4D97-AF65-F5344CB8AC3E}">
        <p14:creationId xmlns:p14="http://schemas.microsoft.com/office/powerpoint/2010/main" val="945182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4629B-94EB-0A2A-7F91-91AA003EF04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A0F831-059D-8F73-A276-2E417B996AE6}"/>
              </a:ext>
            </a:extLst>
          </p:cNvPr>
          <p:cNvSpPr>
            <a:spLocks noGrp="1"/>
          </p:cNvSpPr>
          <p:nvPr>
            <p:ph type="body" sz="quarter" idx="12"/>
          </p:nvPr>
        </p:nvSpPr>
        <p:spPr/>
        <p:txBody>
          <a:bodyPr/>
          <a:lstStyle/>
          <a:p>
            <a:r>
              <a:rPr lang="en-US"/>
              <a:t>SAFE1</a:t>
            </a:r>
            <a:r>
              <a:rPr lang="en-US">
                <a:latin typeface="Trade Gothic Next Rounded" panose="020F0502020204030204" pitchFamily="34" charset="0"/>
              </a:rPr>
              <a:t>_</a:t>
            </a:r>
            <a:r>
              <a:rPr lang="en-US"/>
              <a:t>A4: How dangerous do you feel it is to... – Use public transportation?</a:t>
            </a:r>
          </a:p>
        </p:txBody>
      </p:sp>
      <p:sp>
        <p:nvSpPr>
          <p:cNvPr id="3" name="Title 2">
            <a:extLst>
              <a:ext uri="{FF2B5EF4-FFF2-40B4-BE49-F238E27FC236}">
                <a16:creationId xmlns:a16="http://schemas.microsoft.com/office/drawing/2014/main" id="{CF9BFE05-815E-EFDC-45B6-F67F05CBE092}"/>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54FD9765-2151-0DC7-F86C-DD1D600F8C97}"/>
              </a:ext>
            </a:extLst>
          </p:cNvPr>
          <p:cNvGraphicFramePr>
            <a:graphicFrameLocks noGrp="1"/>
          </p:cNvGraphicFramePr>
          <p:nvPr>
            <p:extLst>
              <p:ext uri="{D42A27DB-BD31-4B8C-83A1-F6EECF244321}">
                <p14:modId xmlns:p14="http://schemas.microsoft.com/office/powerpoint/2010/main" val="2611413978"/>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622438821"/>
                    </a:ext>
                  </a:extLst>
                </a:gridCol>
                <a:gridCol w="979551">
                  <a:extLst>
                    <a:ext uri="{9D8B030D-6E8A-4147-A177-3AD203B41FA5}">
                      <a16:colId xmlns:a16="http://schemas.microsoft.com/office/drawing/2014/main" val="389230188"/>
                    </a:ext>
                  </a:extLst>
                </a:gridCol>
                <a:gridCol w="979551">
                  <a:extLst>
                    <a:ext uri="{9D8B030D-6E8A-4147-A177-3AD203B41FA5}">
                      <a16:colId xmlns:a16="http://schemas.microsoft.com/office/drawing/2014/main" val="1616964042"/>
                    </a:ext>
                  </a:extLst>
                </a:gridCol>
                <a:gridCol w="979551">
                  <a:extLst>
                    <a:ext uri="{9D8B030D-6E8A-4147-A177-3AD203B41FA5}">
                      <a16:colId xmlns:a16="http://schemas.microsoft.com/office/drawing/2014/main" val="314848292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22864087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08587256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8349036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62292654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09466518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773988124"/>
                  </a:ext>
                </a:extLst>
              </a:tr>
            </a:tbl>
          </a:graphicData>
        </a:graphic>
      </p:graphicFrame>
    </p:spTree>
    <p:extLst>
      <p:ext uri="{BB962C8B-B14F-4D97-AF65-F5344CB8AC3E}">
        <p14:creationId xmlns:p14="http://schemas.microsoft.com/office/powerpoint/2010/main" val="115603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0FD0-1F9A-D558-F330-8EA17F826C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DCED2A-1EAB-EE56-8D45-3DFA48FDD3A7}"/>
              </a:ext>
            </a:extLst>
          </p:cNvPr>
          <p:cNvSpPr>
            <a:spLocks noGrp="1"/>
          </p:cNvSpPr>
          <p:nvPr>
            <p:ph type="body" sz="quarter" idx="12"/>
          </p:nvPr>
        </p:nvSpPr>
        <p:spPr/>
        <p:txBody>
          <a:bodyPr>
            <a:normAutofit/>
          </a:bodyPr>
          <a:lstStyle/>
          <a:p>
            <a:r>
              <a:rPr lang="en-US"/>
              <a:t>SAFE2</a:t>
            </a:r>
            <a:r>
              <a:rPr lang="en-US">
                <a:latin typeface="Trade Gothic Next Rounded" panose="020F0502020204030204" pitchFamily="34" charset="0"/>
              </a:rPr>
              <a:t>_</a:t>
            </a:r>
            <a:r>
              <a:rPr lang="en-US"/>
              <a:t>A1: How dangerous do you feel the following driving behaviors are? – Drivers holding or talking on their cell phones</a:t>
            </a:r>
          </a:p>
        </p:txBody>
      </p:sp>
      <p:sp>
        <p:nvSpPr>
          <p:cNvPr id="3" name="Title 2">
            <a:extLst>
              <a:ext uri="{FF2B5EF4-FFF2-40B4-BE49-F238E27FC236}">
                <a16:creationId xmlns:a16="http://schemas.microsoft.com/office/drawing/2014/main" id="{01224E21-CFD7-5053-CC94-8945638E0CC3}"/>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15974A8A-49C2-966E-B220-EA541901225E}"/>
              </a:ext>
            </a:extLst>
          </p:cNvPr>
          <p:cNvGraphicFramePr>
            <a:graphicFrameLocks noGrp="1"/>
          </p:cNvGraphicFramePr>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625253219"/>
                    </a:ext>
                  </a:extLst>
                </a:gridCol>
                <a:gridCol w="979551">
                  <a:extLst>
                    <a:ext uri="{9D8B030D-6E8A-4147-A177-3AD203B41FA5}">
                      <a16:colId xmlns:a16="http://schemas.microsoft.com/office/drawing/2014/main" val="1990185210"/>
                    </a:ext>
                  </a:extLst>
                </a:gridCol>
                <a:gridCol w="979551">
                  <a:extLst>
                    <a:ext uri="{9D8B030D-6E8A-4147-A177-3AD203B41FA5}">
                      <a16:colId xmlns:a16="http://schemas.microsoft.com/office/drawing/2014/main" val="744118372"/>
                    </a:ext>
                  </a:extLst>
                </a:gridCol>
                <a:gridCol w="979551">
                  <a:extLst>
                    <a:ext uri="{9D8B030D-6E8A-4147-A177-3AD203B41FA5}">
                      <a16:colId xmlns:a16="http://schemas.microsoft.com/office/drawing/2014/main" val="16754458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99676532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97374040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02741145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13085702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54430085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345545973"/>
                  </a:ext>
                </a:extLst>
              </a:tr>
            </a:tbl>
          </a:graphicData>
        </a:graphic>
      </p:graphicFrame>
    </p:spTree>
    <p:extLst>
      <p:ext uri="{BB962C8B-B14F-4D97-AF65-F5344CB8AC3E}">
        <p14:creationId xmlns:p14="http://schemas.microsoft.com/office/powerpoint/2010/main" val="1964723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C4C4B9-4853-EE59-E5E5-1C34D0D95D41}"/>
              </a:ext>
            </a:extLst>
          </p:cNvPr>
          <p:cNvSpPr>
            <a:spLocks noGrp="1"/>
          </p:cNvSpPr>
          <p:nvPr>
            <p:ph type="body" sz="quarter" idx="12"/>
          </p:nvPr>
        </p:nvSpPr>
        <p:spPr/>
        <p:txBody>
          <a:bodyPr>
            <a:normAutofit/>
          </a:bodyPr>
          <a:lstStyle/>
          <a:p>
            <a:r>
              <a:rPr lang="en-US"/>
              <a:t>SAFE2</a:t>
            </a:r>
            <a:r>
              <a:rPr lang="en-US">
                <a:latin typeface="Trade Gothic Next Rounded" panose="020F0502020204030204" pitchFamily="34" charset="0"/>
              </a:rPr>
              <a:t>_</a:t>
            </a:r>
            <a:r>
              <a:rPr lang="en-US"/>
              <a:t>A2: How dangerous do you feel the following driving behaviors are? – Drivers reading or looking at their cell phones</a:t>
            </a:r>
          </a:p>
        </p:txBody>
      </p:sp>
      <p:sp>
        <p:nvSpPr>
          <p:cNvPr id="3" name="Title 2">
            <a:extLst>
              <a:ext uri="{FF2B5EF4-FFF2-40B4-BE49-F238E27FC236}">
                <a16:creationId xmlns:a16="http://schemas.microsoft.com/office/drawing/2014/main" id="{E2171C08-A0D1-094E-4728-E49386C6086F}"/>
              </a:ext>
            </a:extLst>
          </p:cNvPr>
          <p:cNvSpPr>
            <a:spLocks noGrp="1"/>
          </p:cNvSpPr>
          <p:nvPr>
            <p:ph type="title"/>
          </p:nvPr>
        </p:nvSpPr>
        <p:spPr/>
        <p:txBody>
          <a:bodyPr/>
          <a:lstStyle/>
          <a:p>
            <a:r>
              <a:rPr lang="en-US"/>
              <a:t>SAFETY</a:t>
            </a:r>
          </a:p>
        </p:txBody>
      </p:sp>
      <p:graphicFrame>
        <p:nvGraphicFramePr>
          <p:cNvPr id="6" name="Table 5">
            <a:extLst>
              <a:ext uri="{FF2B5EF4-FFF2-40B4-BE49-F238E27FC236}">
                <a16:creationId xmlns:a16="http://schemas.microsoft.com/office/drawing/2014/main" id="{02AE57A0-6BA8-AF6D-742B-EA67D1F1F55A}"/>
              </a:ext>
            </a:extLst>
          </p:cNvPr>
          <p:cNvGraphicFramePr>
            <a:graphicFrameLocks noGrp="1"/>
          </p:cNvGraphicFramePr>
          <p:nvPr>
            <p:extLst>
              <p:ext uri="{D42A27DB-BD31-4B8C-83A1-F6EECF244321}">
                <p14:modId xmlns:p14="http://schemas.microsoft.com/office/powerpoint/2010/main" val="1733868512"/>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2301052724"/>
                    </a:ext>
                  </a:extLst>
                </a:gridCol>
                <a:gridCol w="979551">
                  <a:extLst>
                    <a:ext uri="{9D8B030D-6E8A-4147-A177-3AD203B41FA5}">
                      <a16:colId xmlns:a16="http://schemas.microsoft.com/office/drawing/2014/main" val="3633158486"/>
                    </a:ext>
                  </a:extLst>
                </a:gridCol>
                <a:gridCol w="979551">
                  <a:extLst>
                    <a:ext uri="{9D8B030D-6E8A-4147-A177-3AD203B41FA5}">
                      <a16:colId xmlns:a16="http://schemas.microsoft.com/office/drawing/2014/main" val="398363570"/>
                    </a:ext>
                  </a:extLst>
                </a:gridCol>
                <a:gridCol w="979551">
                  <a:extLst>
                    <a:ext uri="{9D8B030D-6E8A-4147-A177-3AD203B41FA5}">
                      <a16:colId xmlns:a16="http://schemas.microsoft.com/office/drawing/2014/main" val="37971337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4771255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79967628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52842537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8702703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8162991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4202942138"/>
                  </a:ext>
                </a:extLst>
              </a:tr>
            </a:tbl>
          </a:graphicData>
        </a:graphic>
      </p:graphicFrame>
    </p:spTree>
    <p:extLst>
      <p:ext uri="{BB962C8B-B14F-4D97-AF65-F5344CB8AC3E}">
        <p14:creationId xmlns:p14="http://schemas.microsoft.com/office/powerpoint/2010/main" val="2614336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93647-9E53-8C19-F25C-22E872BDDC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D079C2-AE84-BC09-F5A0-6349C82F28CE}"/>
              </a:ext>
            </a:extLst>
          </p:cNvPr>
          <p:cNvSpPr>
            <a:spLocks noGrp="1"/>
          </p:cNvSpPr>
          <p:nvPr>
            <p:ph type="body" sz="quarter" idx="12"/>
          </p:nvPr>
        </p:nvSpPr>
        <p:spPr/>
        <p:txBody>
          <a:bodyPr>
            <a:normAutofit lnSpcReduction="10000"/>
          </a:bodyPr>
          <a:lstStyle/>
          <a:p>
            <a:r>
              <a:rPr lang="en-US"/>
              <a:t>SAFE2</a:t>
            </a:r>
            <a:r>
              <a:rPr lang="en-US">
                <a:latin typeface="Trade Gothic Next Rounded" panose="020F0502020204030204" pitchFamily="34" charset="0"/>
              </a:rPr>
              <a:t>_</a:t>
            </a:r>
            <a:r>
              <a:rPr lang="en-US"/>
              <a:t>A3: How dangerous do you feel the following driving behaviors are? – Drivers manually typing or interacting with their cell phones with their hands</a:t>
            </a:r>
          </a:p>
        </p:txBody>
      </p:sp>
      <p:sp>
        <p:nvSpPr>
          <p:cNvPr id="3" name="Title 2">
            <a:extLst>
              <a:ext uri="{FF2B5EF4-FFF2-40B4-BE49-F238E27FC236}">
                <a16:creationId xmlns:a16="http://schemas.microsoft.com/office/drawing/2014/main" id="{C8A5F786-DFFF-FBF4-9D6A-DBC1E10B8678}"/>
              </a:ext>
            </a:extLst>
          </p:cNvPr>
          <p:cNvSpPr>
            <a:spLocks noGrp="1"/>
          </p:cNvSpPr>
          <p:nvPr>
            <p:ph type="title"/>
          </p:nvPr>
        </p:nvSpPr>
        <p:spPr/>
        <p:txBody>
          <a:bodyPr/>
          <a:lstStyle/>
          <a:p>
            <a:r>
              <a:rPr lang="en-US"/>
              <a:t>SAFETY</a:t>
            </a:r>
          </a:p>
        </p:txBody>
      </p:sp>
      <p:graphicFrame>
        <p:nvGraphicFramePr>
          <p:cNvPr id="6" name="Table 5">
            <a:extLst>
              <a:ext uri="{FF2B5EF4-FFF2-40B4-BE49-F238E27FC236}">
                <a16:creationId xmlns:a16="http://schemas.microsoft.com/office/drawing/2014/main" id="{1B093B09-BE7D-2594-9E0B-172DACECB832}"/>
              </a:ext>
            </a:extLst>
          </p:cNvPr>
          <p:cNvGraphicFramePr>
            <a:graphicFrameLocks noGrp="1"/>
          </p:cNvGraphicFramePr>
          <p:nvPr>
            <p:extLst>
              <p:ext uri="{D42A27DB-BD31-4B8C-83A1-F6EECF244321}">
                <p14:modId xmlns:p14="http://schemas.microsoft.com/office/powerpoint/2010/main" val="35497500"/>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365439980"/>
                    </a:ext>
                  </a:extLst>
                </a:gridCol>
                <a:gridCol w="979551">
                  <a:extLst>
                    <a:ext uri="{9D8B030D-6E8A-4147-A177-3AD203B41FA5}">
                      <a16:colId xmlns:a16="http://schemas.microsoft.com/office/drawing/2014/main" val="2935433793"/>
                    </a:ext>
                  </a:extLst>
                </a:gridCol>
                <a:gridCol w="979551">
                  <a:extLst>
                    <a:ext uri="{9D8B030D-6E8A-4147-A177-3AD203B41FA5}">
                      <a16:colId xmlns:a16="http://schemas.microsoft.com/office/drawing/2014/main" val="31040788"/>
                    </a:ext>
                  </a:extLst>
                </a:gridCol>
                <a:gridCol w="979551">
                  <a:extLst>
                    <a:ext uri="{9D8B030D-6E8A-4147-A177-3AD203B41FA5}">
                      <a16:colId xmlns:a16="http://schemas.microsoft.com/office/drawing/2014/main" val="1080600832"/>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92595202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1041245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65939630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31659581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1010513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837885017"/>
                  </a:ext>
                </a:extLst>
              </a:tr>
            </a:tbl>
          </a:graphicData>
        </a:graphic>
      </p:graphicFrame>
    </p:spTree>
    <p:extLst>
      <p:ext uri="{BB962C8B-B14F-4D97-AF65-F5344CB8AC3E}">
        <p14:creationId xmlns:p14="http://schemas.microsoft.com/office/powerpoint/2010/main" val="912609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5BFC8-9963-BBFC-2191-076DA5A8FC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37BBF6F-37ED-5DD3-BA52-A5AAF3C7CB58}"/>
              </a:ext>
            </a:extLst>
          </p:cNvPr>
          <p:cNvSpPr>
            <a:spLocks noGrp="1"/>
          </p:cNvSpPr>
          <p:nvPr>
            <p:ph type="body" sz="quarter" idx="12"/>
          </p:nvPr>
        </p:nvSpPr>
        <p:spPr/>
        <p:txBody>
          <a:bodyPr>
            <a:normAutofit lnSpcReduction="10000"/>
          </a:bodyPr>
          <a:lstStyle/>
          <a:p>
            <a:r>
              <a:rPr lang="en-US"/>
              <a:t>SAFE2</a:t>
            </a:r>
            <a:r>
              <a:rPr lang="en-US">
                <a:latin typeface="Trade Gothic Next Rounded" panose="020F0502020204030204" pitchFamily="34" charset="0"/>
              </a:rPr>
              <a:t>_</a:t>
            </a:r>
            <a:r>
              <a:rPr lang="en-US"/>
              <a:t>A4: How dangerous do you feel the following driving behaviors are? – Drivers speeding 10 mph or more over the speed limit</a:t>
            </a:r>
          </a:p>
        </p:txBody>
      </p:sp>
      <p:sp>
        <p:nvSpPr>
          <p:cNvPr id="3" name="Title 2">
            <a:extLst>
              <a:ext uri="{FF2B5EF4-FFF2-40B4-BE49-F238E27FC236}">
                <a16:creationId xmlns:a16="http://schemas.microsoft.com/office/drawing/2014/main" id="{2106FD9F-FACF-96DC-04A9-A4EC6F90F74E}"/>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1E5707BE-AA1C-7E53-BDB6-3F0B36549F39}"/>
              </a:ext>
            </a:extLst>
          </p:cNvPr>
          <p:cNvGraphicFramePr>
            <a:graphicFrameLocks noGrp="1"/>
          </p:cNvGraphicFramePr>
          <p:nvPr>
            <p:extLst>
              <p:ext uri="{D42A27DB-BD31-4B8C-83A1-F6EECF244321}">
                <p14:modId xmlns:p14="http://schemas.microsoft.com/office/powerpoint/2010/main" val="679788657"/>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576981642"/>
                    </a:ext>
                  </a:extLst>
                </a:gridCol>
                <a:gridCol w="979551">
                  <a:extLst>
                    <a:ext uri="{9D8B030D-6E8A-4147-A177-3AD203B41FA5}">
                      <a16:colId xmlns:a16="http://schemas.microsoft.com/office/drawing/2014/main" val="1355023827"/>
                    </a:ext>
                  </a:extLst>
                </a:gridCol>
                <a:gridCol w="979551">
                  <a:extLst>
                    <a:ext uri="{9D8B030D-6E8A-4147-A177-3AD203B41FA5}">
                      <a16:colId xmlns:a16="http://schemas.microsoft.com/office/drawing/2014/main" val="3451292830"/>
                    </a:ext>
                  </a:extLst>
                </a:gridCol>
                <a:gridCol w="979551">
                  <a:extLst>
                    <a:ext uri="{9D8B030D-6E8A-4147-A177-3AD203B41FA5}">
                      <a16:colId xmlns:a16="http://schemas.microsoft.com/office/drawing/2014/main" val="153183616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428180328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2981061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26557857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04088425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42111809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857571635"/>
                  </a:ext>
                </a:extLst>
              </a:tr>
            </a:tbl>
          </a:graphicData>
        </a:graphic>
      </p:graphicFrame>
    </p:spTree>
    <p:extLst>
      <p:ext uri="{BB962C8B-B14F-4D97-AF65-F5344CB8AC3E}">
        <p14:creationId xmlns:p14="http://schemas.microsoft.com/office/powerpoint/2010/main" val="3947702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C5A35-90D8-87AF-8978-580A7D6DBF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F0D93EB-99F3-B5D4-08E2-99FD57F5DBC6}"/>
              </a:ext>
            </a:extLst>
          </p:cNvPr>
          <p:cNvSpPr>
            <a:spLocks noGrp="1"/>
          </p:cNvSpPr>
          <p:nvPr>
            <p:ph type="body" sz="quarter" idx="12"/>
          </p:nvPr>
        </p:nvSpPr>
        <p:spPr/>
        <p:txBody>
          <a:bodyPr>
            <a:normAutofit lnSpcReduction="10000"/>
          </a:bodyPr>
          <a:lstStyle/>
          <a:p>
            <a:r>
              <a:rPr lang="en-US"/>
              <a:t>SAFE2</a:t>
            </a:r>
            <a:r>
              <a:rPr lang="en-US">
                <a:latin typeface="Trade Gothic Next Rounded" panose="020F0502020204030204" pitchFamily="34" charset="0"/>
              </a:rPr>
              <a:t>_</a:t>
            </a:r>
            <a:r>
              <a:rPr lang="en-US"/>
              <a:t>A5: How dangerous do you feel the following driving behaviors are? - Driving shortly (within an hour) after consuming 1 drink of alcohol</a:t>
            </a:r>
          </a:p>
        </p:txBody>
      </p:sp>
      <p:sp>
        <p:nvSpPr>
          <p:cNvPr id="3" name="Title 2">
            <a:extLst>
              <a:ext uri="{FF2B5EF4-FFF2-40B4-BE49-F238E27FC236}">
                <a16:creationId xmlns:a16="http://schemas.microsoft.com/office/drawing/2014/main" id="{11F427E5-4EC6-F18E-47D6-95FACFFB00FD}"/>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A718818A-ABBB-EB80-65DC-B47E38E357E0}"/>
              </a:ext>
            </a:extLst>
          </p:cNvPr>
          <p:cNvGraphicFramePr>
            <a:graphicFrameLocks noGrp="1"/>
          </p:cNvGraphicFramePr>
          <p:nvPr>
            <p:extLst>
              <p:ext uri="{D42A27DB-BD31-4B8C-83A1-F6EECF244321}">
                <p14:modId xmlns:p14="http://schemas.microsoft.com/office/powerpoint/2010/main" val="3942511725"/>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82120474"/>
                    </a:ext>
                  </a:extLst>
                </a:gridCol>
                <a:gridCol w="979551">
                  <a:extLst>
                    <a:ext uri="{9D8B030D-6E8A-4147-A177-3AD203B41FA5}">
                      <a16:colId xmlns:a16="http://schemas.microsoft.com/office/drawing/2014/main" val="3569901388"/>
                    </a:ext>
                  </a:extLst>
                </a:gridCol>
                <a:gridCol w="979551">
                  <a:extLst>
                    <a:ext uri="{9D8B030D-6E8A-4147-A177-3AD203B41FA5}">
                      <a16:colId xmlns:a16="http://schemas.microsoft.com/office/drawing/2014/main" val="2114581408"/>
                    </a:ext>
                  </a:extLst>
                </a:gridCol>
                <a:gridCol w="979551">
                  <a:extLst>
                    <a:ext uri="{9D8B030D-6E8A-4147-A177-3AD203B41FA5}">
                      <a16:colId xmlns:a16="http://schemas.microsoft.com/office/drawing/2014/main" val="256491506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73835810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15751902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27619638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56894394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64029033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823448447"/>
                  </a:ext>
                </a:extLst>
              </a:tr>
            </a:tbl>
          </a:graphicData>
        </a:graphic>
      </p:graphicFrame>
    </p:spTree>
    <p:extLst>
      <p:ext uri="{BB962C8B-B14F-4D97-AF65-F5344CB8AC3E}">
        <p14:creationId xmlns:p14="http://schemas.microsoft.com/office/powerpoint/2010/main" val="2689610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CF22D-1BC1-390A-45DC-50320A8A90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281657-468F-12CF-4C81-E819F82AFA34}"/>
              </a:ext>
            </a:extLst>
          </p:cNvPr>
          <p:cNvSpPr>
            <a:spLocks noGrp="1"/>
          </p:cNvSpPr>
          <p:nvPr>
            <p:ph type="body" sz="quarter" idx="12"/>
          </p:nvPr>
        </p:nvSpPr>
        <p:spPr/>
        <p:txBody>
          <a:bodyPr>
            <a:normAutofit lnSpcReduction="10000"/>
          </a:bodyPr>
          <a:lstStyle/>
          <a:p>
            <a:r>
              <a:rPr lang="en-US"/>
              <a:t>SAFE2</a:t>
            </a:r>
            <a:r>
              <a:rPr lang="en-US">
                <a:latin typeface="Trade Gothic Next Rounded" panose="020F0502020204030204" pitchFamily="34" charset="0"/>
              </a:rPr>
              <a:t>_</a:t>
            </a:r>
            <a:r>
              <a:rPr lang="en-US"/>
              <a:t>A6: How dangerous do you feel the following driving behaviors are? - Driving shortly (within an hour) after consuming 2 or more drinks of alcohol</a:t>
            </a:r>
          </a:p>
        </p:txBody>
      </p:sp>
      <p:sp>
        <p:nvSpPr>
          <p:cNvPr id="3" name="Title 2">
            <a:extLst>
              <a:ext uri="{FF2B5EF4-FFF2-40B4-BE49-F238E27FC236}">
                <a16:creationId xmlns:a16="http://schemas.microsoft.com/office/drawing/2014/main" id="{FBFD24EB-FD31-1404-6862-583B9BCAA463}"/>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401C8FFA-FBFF-F60F-FCC9-FA4C6180E4E6}"/>
              </a:ext>
            </a:extLst>
          </p:cNvPr>
          <p:cNvGraphicFramePr>
            <a:graphicFrameLocks noGrp="1"/>
          </p:cNvGraphicFramePr>
          <p:nvPr>
            <p:extLst>
              <p:ext uri="{D42A27DB-BD31-4B8C-83A1-F6EECF244321}">
                <p14:modId xmlns:p14="http://schemas.microsoft.com/office/powerpoint/2010/main" val="352754853"/>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966743868"/>
                    </a:ext>
                  </a:extLst>
                </a:gridCol>
                <a:gridCol w="979551">
                  <a:extLst>
                    <a:ext uri="{9D8B030D-6E8A-4147-A177-3AD203B41FA5}">
                      <a16:colId xmlns:a16="http://schemas.microsoft.com/office/drawing/2014/main" val="3159597289"/>
                    </a:ext>
                  </a:extLst>
                </a:gridCol>
                <a:gridCol w="979551">
                  <a:extLst>
                    <a:ext uri="{9D8B030D-6E8A-4147-A177-3AD203B41FA5}">
                      <a16:colId xmlns:a16="http://schemas.microsoft.com/office/drawing/2014/main" val="1467132017"/>
                    </a:ext>
                  </a:extLst>
                </a:gridCol>
                <a:gridCol w="979551">
                  <a:extLst>
                    <a:ext uri="{9D8B030D-6E8A-4147-A177-3AD203B41FA5}">
                      <a16:colId xmlns:a16="http://schemas.microsoft.com/office/drawing/2014/main" val="2974904328"/>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80658086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9195024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7365584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45201879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17388443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369280609"/>
                  </a:ext>
                </a:extLst>
              </a:tr>
            </a:tbl>
          </a:graphicData>
        </a:graphic>
      </p:graphicFrame>
    </p:spTree>
    <p:extLst>
      <p:ext uri="{BB962C8B-B14F-4D97-AF65-F5344CB8AC3E}">
        <p14:creationId xmlns:p14="http://schemas.microsoft.com/office/powerpoint/2010/main" val="14371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1C6ABC-0C0B-8432-ADA3-284ACFAF060D}"/>
              </a:ext>
            </a:extLst>
          </p:cNvPr>
          <p:cNvSpPr>
            <a:spLocks noGrp="1"/>
          </p:cNvSpPr>
          <p:nvPr>
            <p:ph type="body" sz="quarter" idx="12"/>
          </p:nvPr>
        </p:nvSpPr>
        <p:spPr/>
        <p:txBody>
          <a:bodyPr>
            <a:normAutofit lnSpcReduction="10000"/>
          </a:bodyPr>
          <a:lstStyle/>
          <a:p>
            <a:r>
              <a:rPr lang="en-US"/>
              <a:t>SAFE2</a:t>
            </a:r>
            <a:r>
              <a:rPr lang="en-US">
                <a:latin typeface="Trade Gothic Next Rounded" panose="020F0502020204030204" pitchFamily="34" charset="0"/>
              </a:rPr>
              <a:t>_</a:t>
            </a:r>
            <a:r>
              <a:rPr lang="en-US"/>
              <a:t>A7: How dangerous do you feel the following driving behaviors are? - Driving shortly (within an hour) after consuming cannabis</a:t>
            </a:r>
          </a:p>
        </p:txBody>
      </p:sp>
      <p:sp>
        <p:nvSpPr>
          <p:cNvPr id="3" name="Title 2">
            <a:extLst>
              <a:ext uri="{FF2B5EF4-FFF2-40B4-BE49-F238E27FC236}">
                <a16:creationId xmlns:a16="http://schemas.microsoft.com/office/drawing/2014/main" id="{DD751355-25BC-78F7-688D-5018D9AFE8DD}"/>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9BED8E57-7874-DDFA-8D95-894549870814}"/>
              </a:ext>
            </a:extLst>
          </p:cNvPr>
          <p:cNvGraphicFramePr>
            <a:graphicFrameLocks noGrp="1"/>
          </p:cNvGraphicFramePr>
          <p:nvPr>
            <p:extLst>
              <p:ext uri="{D42A27DB-BD31-4B8C-83A1-F6EECF244321}">
                <p14:modId xmlns:p14="http://schemas.microsoft.com/office/powerpoint/2010/main" val="831957697"/>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842799796"/>
                    </a:ext>
                  </a:extLst>
                </a:gridCol>
                <a:gridCol w="979551">
                  <a:extLst>
                    <a:ext uri="{9D8B030D-6E8A-4147-A177-3AD203B41FA5}">
                      <a16:colId xmlns:a16="http://schemas.microsoft.com/office/drawing/2014/main" val="3842895540"/>
                    </a:ext>
                  </a:extLst>
                </a:gridCol>
                <a:gridCol w="979551">
                  <a:extLst>
                    <a:ext uri="{9D8B030D-6E8A-4147-A177-3AD203B41FA5}">
                      <a16:colId xmlns:a16="http://schemas.microsoft.com/office/drawing/2014/main" val="4097168871"/>
                    </a:ext>
                  </a:extLst>
                </a:gridCol>
                <a:gridCol w="979551">
                  <a:extLst>
                    <a:ext uri="{9D8B030D-6E8A-4147-A177-3AD203B41FA5}">
                      <a16:colId xmlns:a16="http://schemas.microsoft.com/office/drawing/2014/main" val="62534080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16609208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39243696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41679677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68766885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87281635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886552687"/>
                  </a:ext>
                </a:extLst>
              </a:tr>
            </a:tbl>
          </a:graphicData>
        </a:graphic>
      </p:graphicFrame>
    </p:spTree>
    <p:extLst>
      <p:ext uri="{BB962C8B-B14F-4D97-AF65-F5344CB8AC3E}">
        <p14:creationId xmlns:p14="http://schemas.microsoft.com/office/powerpoint/2010/main" val="37942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7410-81D7-4EB6-97BB-FA044533A01F}"/>
              </a:ext>
            </a:extLst>
          </p:cNvPr>
          <p:cNvSpPr>
            <a:spLocks noGrp="1"/>
          </p:cNvSpPr>
          <p:nvPr>
            <p:ph type="title"/>
          </p:nvPr>
        </p:nvSpPr>
        <p:spPr/>
        <p:txBody>
          <a:bodyPr>
            <a:normAutofit/>
          </a:bodyPr>
          <a:lstStyle/>
          <a:p>
            <a:r>
              <a:rPr lang="en-US" sz="2000" b="0">
                <a:latin typeface="Urbane Bold" panose="020B0604020202020204" charset="0"/>
              </a:rPr>
              <a:t>How To Read This Report</a:t>
            </a:r>
          </a:p>
        </p:txBody>
      </p:sp>
      <p:sp>
        <p:nvSpPr>
          <p:cNvPr id="5" name="Text Placeholder 4">
            <a:extLst>
              <a:ext uri="{FF2B5EF4-FFF2-40B4-BE49-F238E27FC236}">
                <a16:creationId xmlns:a16="http://schemas.microsoft.com/office/drawing/2014/main" id="{446CDA7E-D08F-2122-D84C-56580BFBB06A}"/>
              </a:ext>
            </a:extLst>
          </p:cNvPr>
          <p:cNvSpPr>
            <a:spLocks noGrp="1"/>
          </p:cNvSpPr>
          <p:nvPr>
            <p:ph type="body" sz="quarter" idx="10"/>
          </p:nvPr>
        </p:nvSpPr>
        <p:spPr>
          <a:xfrm>
            <a:off x="457200" y="1313210"/>
            <a:ext cx="8195165" cy="1403287"/>
          </a:xfrm>
        </p:spPr>
        <p:txBody>
          <a:bodyPr/>
          <a:lstStyle/>
          <a:p>
            <a:r>
              <a:rPr lang="en-US">
                <a:solidFill>
                  <a:schemeClr val="tx1"/>
                </a:solidFill>
              </a:rPr>
              <a:t>A </a:t>
            </a:r>
            <a:r>
              <a:rPr lang="en-US" b="1">
                <a:solidFill>
                  <a:srgbClr val="A5FFA5"/>
                </a:solidFill>
              </a:rPr>
              <a:t>green-filled cell </a:t>
            </a:r>
            <a:r>
              <a:rPr lang="en-US">
                <a:solidFill>
                  <a:schemeClr val="tx1"/>
                </a:solidFill>
              </a:rPr>
              <a:t>indicates that the overall value is </a:t>
            </a:r>
            <a:r>
              <a:rPr lang="en-US" b="1">
                <a:solidFill>
                  <a:srgbClr val="A5FFA5"/>
                </a:solidFill>
              </a:rPr>
              <a:t>significantly higher </a:t>
            </a:r>
            <a:r>
              <a:rPr lang="en-US"/>
              <a:t>than the prior year’s overall value, at 95% confidence. </a:t>
            </a:r>
          </a:p>
          <a:p>
            <a:r>
              <a:rPr lang="en-US"/>
              <a:t>A </a:t>
            </a:r>
            <a:r>
              <a:rPr lang="en-US" b="1">
                <a:solidFill>
                  <a:srgbClr val="FFA5A5"/>
                </a:solidFill>
              </a:rPr>
              <a:t>red-filled cell </a:t>
            </a:r>
            <a:r>
              <a:rPr lang="en-US"/>
              <a:t>indicates that the overall value is </a:t>
            </a:r>
            <a:r>
              <a:rPr lang="en-US" b="1">
                <a:solidFill>
                  <a:srgbClr val="FFA5A5"/>
                </a:solidFill>
              </a:rPr>
              <a:t>significantly lower </a:t>
            </a:r>
            <a:r>
              <a:rPr lang="en-US"/>
              <a:t>than the prior year’s overall value, at 95% confidence.</a:t>
            </a:r>
          </a:p>
        </p:txBody>
      </p:sp>
      <p:graphicFrame>
        <p:nvGraphicFramePr>
          <p:cNvPr id="3" name="Table 2">
            <a:extLst>
              <a:ext uri="{FF2B5EF4-FFF2-40B4-BE49-F238E27FC236}">
                <a16:creationId xmlns:a16="http://schemas.microsoft.com/office/drawing/2014/main" id="{906B5CA6-C9BE-F906-F532-BB8B052B8D3D}"/>
              </a:ext>
            </a:extLst>
          </p:cNvPr>
          <p:cNvGraphicFramePr>
            <a:graphicFrameLocks noGrp="1"/>
          </p:cNvGraphicFramePr>
          <p:nvPr>
            <p:extLst>
              <p:ext uri="{D42A27DB-BD31-4B8C-83A1-F6EECF244321}">
                <p14:modId xmlns:p14="http://schemas.microsoft.com/office/powerpoint/2010/main" val="3150332604"/>
              </p:ext>
            </p:extLst>
          </p:nvPr>
        </p:nvGraphicFramePr>
        <p:xfrm>
          <a:off x="1511299" y="3037565"/>
          <a:ext cx="6121401" cy="1905000"/>
        </p:xfrm>
        <a:graphic>
          <a:graphicData uri="http://schemas.openxmlformats.org/drawingml/2006/table">
            <a:tbl>
              <a:tblPr/>
              <a:tblGrid>
                <a:gridCol w="3182748">
                  <a:extLst>
                    <a:ext uri="{9D8B030D-6E8A-4147-A177-3AD203B41FA5}">
                      <a16:colId xmlns:a16="http://schemas.microsoft.com/office/drawing/2014/main" val="1871090727"/>
                    </a:ext>
                  </a:extLst>
                </a:gridCol>
                <a:gridCol w="979551">
                  <a:extLst>
                    <a:ext uri="{9D8B030D-6E8A-4147-A177-3AD203B41FA5}">
                      <a16:colId xmlns:a16="http://schemas.microsoft.com/office/drawing/2014/main" val="2430461142"/>
                    </a:ext>
                  </a:extLst>
                </a:gridCol>
                <a:gridCol w="979551">
                  <a:extLst>
                    <a:ext uri="{9D8B030D-6E8A-4147-A177-3AD203B41FA5}">
                      <a16:colId xmlns:a16="http://schemas.microsoft.com/office/drawing/2014/main" val="3878976025"/>
                    </a:ext>
                  </a:extLst>
                </a:gridCol>
                <a:gridCol w="979551">
                  <a:extLst>
                    <a:ext uri="{9D8B030D-6E8A-4147-A177-3AD203B41FA5}">
                      <a16:colId xmlns:a16="http://schemas.microsoft.com/office/drawing/2014/main" val="151706567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58172358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None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2848512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52065908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43778867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3 or more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3403461563"/>
                  </a:ext>
                </a:extLst>
              </a:tr>
            </a:tbl>
          </a:graphicData>
        </a:graphic>
      </p:graphicFrame>
      <p:sp>
        <p:nvSpPr>
          <p:cNvPr id="4" name="TextBox 3">
            <a:extLst>
              <a:ext uri="{FF2B5EF4-FFF2-40B4-BE49-F238E27FC236}">
                <a16:creationId xmlns:a16="http://schemas.microsoft.com/office/drawing/2014/main" id="{8BA78AC4-495A-6A81-D210-D7D4DA0FF008}"/>
              </a:ext>
            </a:extLst>
          </p:cNvPr>
          <p:cNvSpPr txBox="1"/>
          <p:nvPr/>
        </p:nvSpPr>
        <p:spPr>
          <a:xfrm>
            <a:off x="1511298" y="4991100"/>
            <a:ext cx="6121401" cy="1384995"/>
          </a:xfrm>
          <a:prstGeom prst="rect">
            <a:avLst/>
          </a:prstGeom>
          <a:noFill/>
        </p:spPr>
        <p:txBody>
          <a:bodyPr wrap="square" rtlCol="0">
            <a:spAutoFit/>
          </a:bodyPr>
          <a:lstStyle/>
          <a:p>
            <a:r>
              <a:rPr lang="en-US" sz="1400">
                <a:latin typeface="Proxima Nova Cn Rg" panose="02000506030000020004" charset="0"/>
              </a:rPr>
              <a:t>The above table, is read as follows for significant differences between 2025 and 2024: </a:t>
            </a:r>
          </a:p>
          <a:p>
            <a:r>
              <a:rPr lang="en-US" sz="1400">
                <a:latin typeface="Proxima Nova Cn Rg" panose="02000506030000020004" charset="0"/>
              </a:rPr>
              <a:t>	In 2025, the percentage of respondents reporting they did not receive a citation, 	ticket, or warning due to not wearing a seatbelt was significantly higher in 2025 (	98.6%) as compared to 2024 (97.7%). Additionally, the percentage of respondents 	who reported receiving one citation, ticket, or warning for the same reason but 	significantly lower in 2025 (1%) compared to 2024 (1.8%).</a:t>
            </a:r>
          </a:p>
        </p:txBody>
      </p:sp>
      <p:sp>
        <p:nvSpPr>
          <p:cNvPr id="7" name="Text Placeholder 1">
            <a:extLst>
              <a:ext uri="{FF2B5EF4-FFF2-40B4-BE49-F238E27FC236}">
                <a16:creationId xmlns:a16="http://schemas.microsoft.com/office/drawing/2014/main" id="{571A8A1E-FF3C-69AF-1AFB-9E2DC7A5D338}"/>
              </a:ext>
            </a:extLst>
          </p:cNvPr>
          <p:cNvSpPr txBox="1">
            <a:spLocks/>
          </p:cNvSpPr>
          <p:nvPr/>
        </p:nvSpPr>
        <p:spPr>
          <a:xfrm>
            <a:off x="1511299" y="2591709"/>
            <a:ext cx="6121401" cy="445856"/>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Proxima Nova Cn Rg" panose="02000506030000020004" pitchFamily="50"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3">
                    <a:lumMod val="60000"/>
                    <a:lumOff val="40000"/>
                  </a:schemeClr>
                </a:solidFill>
              </a:rPr>
              <a:t>In the past 12 months, how many citations, tickets, or warnings have you received for the following? - Not wearing a seat belt</a:t>
            </a:r>
          </a:p>
        </p:txBody>
      </p:sp>
    </p:spTree>
    <p:extLst>
      <p:ext uri="{BB962C8B-B14F-4D97-AF65-F5344CB8AC3E}">
        <p14:creationId xmlns:p14="http://schemas.microsoft.com/office/powerpoint/2010/main" val="4034522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F9E8B-3A97-9F57-D5F1-4F91B948CA89}"/>
              </a:ext>
            </a:extLst>
          </p:cNvPr>
          <p:cNvSpPr>
            <a:spLocks noGrp="1"/>
          </p:cNvSpPr>
          <p:nvPr>
            <p:ph type="body" sz="quarter" idx="12"/>
          </p:nvPr>
        </p:nvSpPr>
        <p:spPr/>
        <p:txBody>
          <a:bodyPr>
            <a:normAutofit lnSpcReduction="10000"/>
          </a:bodyPr>
          <a:lstStyle/>
          <a:p>
            <a:r>
              <a:rPr lang="en-US"/>
              <a:t>SAFE2</a:t>
            </a:r>
            <a:r>
              <a:rPr lang="en-US">
                <a:latin typeface="Trade Gothic Next Rounded" panose="020F0502020204030204" pitchFamily="34" charset="0"/>
              </a:rPr>
              <a:t>_</a:t>
            </a:r>
            <a:r>
              <a:rPr lang="en-US"/>
              <a:t>A8: How dangerous do you feel the following driving behaviors are? - Driving shortly (within one hour) after using prescription or over-the-counter drugs with side effects</a:t>
            </a:r>
          </a:p>
        </p:txBody>
      </p:sp>
      <p:sp>
        <p:nvSpPr>
          <p:cNvPr id="3" name="Title 2">
            <a:extLst>
              <a:ext uri="{FF2B5EF4-FFF2-40B4-BE49-F238E27FC236}">
                <a16:creationId xmlns:a16="http://schemas.microsoft.com/office/drawing/2014/main" id="{DD060D37-BFDE-F13E-7628-40B3D8B67B6F}"/>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DF10F105-B288-88C9-E375-FDE21EF12BD0}"/>
              </a:ext>
            </a:extLst>
          </p:cNvPr>
          <p:cNvGraphicFramePr>
            <a:graphicFrameLocks noGrp="1"/>
          </p:cNvGraphicFramePr>
          <p:nvPr>
            <p:extLst>
              <p:ext uri="{D42A27DB-BD31-4B8C-83A1-F6EECF244321}">
                <p14:modId xmlns:p14="http://schemas.microsoft.com/office/powerpoint/2010/main" val="2491142298"/>
              </p:ext>
            </p:extLst>
          </p:nvPr>
        </p:nvGraphicFramePr>
        <p:xfrm>
          <a:off x="860552" y="1549718"/>
          <a:ext cx="5141850" cy="2286000"/>
        </p:xfrm>
        <a:graphic>
          <a:graphicData uri="http://schemas.openxmlformats.org/drawingml/2006/table">
            <a:tbl>
              <a:tblPr/>
              <a:tblGrid>
                <a:gridCol w="3182748">
                  <a:extLst>
                    <a:ext uri="{9D8B030D-6E8A-4147-A177-3AD203B41FA5}">
                      <a16:colId xmlns:a16="http://schemas.microsoft.com/office/drawing/2014/main" val="4109652451"/>
                    </a:ext>
                  </a:extLst>
                </a:gridCol>
                <a:gridCol w="979551">
                  <a:extLst>
                    <a:ext uri="{9D8B030D-6E8A-4147-A177-3AD203B41FA5}">
                      <a16:colId xmlns:a16="http://schemas.microsoft.com/office/drawing/2014/main" val="1999790719"/>
                    </a:ext>
                  </a:extLst>
                </a:gridCol>
                <a:gridCol w="979551">
                  <a:extLst>
                    <a:ext uri="{9D8B030D-6E8A-4147-A177-3AD203B41FA5}">
                      <a16:colId xmlns:a16="http://schemas.microsoft.com/office/drawing/2014/main" val="389273494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83355812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61053795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96010256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11346027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1250448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4290815612"/>
                  </a:ext>
                </a:extLst>
              </a:tr>
            </a:tbl>
          </a:graphicData>
        </a:graphic>
      </p:graphicFrame>
      <p:sp>
        <p:nvSpPr>
          <p:cNvPr id="6" name="TextBox 5">
            <a:extLst>
              <a:ext uri="{FF2B5EF4-FFF2-40B4-BE49-F238E27FC236}">
                <a16:creationId xmlns:a16="http://schemas.microsoft.com/office/drawing/2014/main" id="{A658AEDB-929F-520F-8B02-E70D25F21387}"/>
              </a:ext>
            </a:extLst>
          </p:cNvPr>
          <p:cNvSpPr txBox="1"/>
          <p:nvPr/>
        </p:nvSpPr>
        <p:spPr>
          <a:xfrm>
            <a:off x="860552" y="3952876"/>
            <a:ext cx="6126480" cy="261610"/>
          </a:xfrm>
          <a:prstGeom prst="rect">
            <a:avLst/>
          </a:prstGeom>
          <a:noFill/>
        </p:spPr>
        <p:txBody>
          <a:bodyPr wrap="square" rtlCol="0">
            <a:spAutoFit/>
          </a:bodyPr>
          <a:lstStyle/>
          <a:p>
            <a:r>
              <a:rPr lang="en-US" sz="1100"/>
              <a:t>This question was not asked in 2023, hence why only 2024 and 2025 data is presented.</a:t>
            </a:r>
          </a:p>
        </p:txBody>
      </p:sp>
    </p:spTree>
    <p:extLst>
      <p:ext uri="{BB962C8B-B14F-4D97-AF65-F5344CB8AC3E}">
        <p14:creationId xmlns:p14="http://schemas.microsoft.com/office/powerpoint/2010/main" val="3869102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C956A-C087-F069-3946-8F6BA96344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AC7929-4936-06FF-0525-B79795CAFCCF}"/>
              </a:ext>
            </a:extLst>
          </p:cNvPr>
          <p:cNvSpPr>
            <a:spLocks noGrp="1"/>
          </p:cNvSpPr>
          <p:nvPr>
            <p:ph type="body" sz="quarter" idx="12"/>
          </p:nvPr>
        </p:nvSpPr>
        <p:spPr/>
        <p:txBody>
          <a:bodyPr>
            <a:normAutofit/>
          </a:bodyPr>
          <a:lstStyle/>
          <a:p>
            <a:r>
              <a:rPr lang="en-US"/>
              <a:t>SAFE2</a:t>
            </a:r>
            <a:r>
              <a:rPr lang="en-US">
                <a:latin typeface="Trade Gothic Next Rounded" panose="020F0502020204030204" pitchFamily="34" charset="0"/>
              </a:rPr>
              <a:t>_</a:t>
            </a:r>
            <a:r>
              <a:rPr lang="en-US"/>
              <a:t>A9: How dangerous do you feel the following driving behaviors are? – Drivers or passengers not wearing seat belts</a:t>
            </a:r>
          </a:p>
        </p:txBody>
      </p:sp>
      <p:sp>
        <p:nvSpPr>
          <p:cNvPr id="3" name="Title 2">
            <a:extLst>
              <a:ext uri="{FF2B5EF4-FFF2-40B4-BE49-F238E27FC236}">
                <a16:creationId xmlns:a16="http://schemas.microsoft.com/office/drawing/2014/main" id="{6C4BEB85-BB1A-10D3-CC95-3CCBC0128F1B}"/>
              </a:ext>
            </a:extLst>
          </p:cNvPr>
          <p:cNvSpPr>
            <a:spLocks noGrp="1"/>
          </p:cNvSpPr>
          <p:nvPr>
            <p:ph type="title"/>
          </p:nvPr>
        </p:nvSpPr>
        <p:spPr/>
        <p:txBody>
          <a:bodyPr/>
          <a:lstStyle/>
          <a:p>
            <a:r>
              <a:rPr lang="en-US"/>
              <a:t>SAFETY</a:t>
            </a:r>
          </a:p>
        </p:txBody>
      </p:sp>
      <p:graphicFrame>
        <p:nvGraphicFramePr>
          <p:cNvPr id="5" name="Table 4">
            <a:extLst>
              <a:ext uri="{FF2B5EF4-FFF2-40B4-BE49-F238E27FC236}">
                <a16:creationId xmlns:a16="http://schemas.microsoft.com/office/drawing/2014/main" id="{438E8B6C-12FB-07B8-2D1A-597547DC8047}"/>
              </a:ext>
            </a:extLst>
          </p:cNvPr>
          <p:cNvGraphicFramePr>
            <a:graphicFrameLocks noGrp="1"/>
          </p:cNvGraphicFramePr>
          <p:nvPr>
            <p:extLst>
              <p:ext uri="{D42A27DB-BD31-4B8C-83A1-F6EECF244321}">
                <p14:modId xmlns:p14="http://schemas.microsoft.com/office/powerpoint/2010/main" val="3698432291"/>
              </p:ext>
            </p:extLst>
          </p:nvPr>
        </p:nvGraphicFramePr>
        <p:xfrm>
          <a:off x="1996440" y="1658464"/>
          <a:ext cx="3048000" cy="32435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50546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tc>
                <a:extLst>
                  <a:ext uri="{0D108BD9-81ED-4DB2-BD59-A6C34878D82A}">
                    <a16:rowId xmlns:a16="http://schemas.microsoft.com/office/drawing/2014/main" val="10000"/>
                  </a:ext>
                </a:extLst>
              </a:tr>
              <a:tr h="505460">
                <a:tc>
                  <a:txBody>
                    <a:bodyPr/>
                    <a:lstStyle/>
                    <a:p>
                      <a:pPr algn="l" fontAlgn="b">
                        <a:buNone/>
                      </a:pPr>
                      <a:r>
                        <a:rPr lang="en-US" sz="1800" b="0" i="0" u="none" strike="noStrike">
                          <a:solidFill>
                            <a:srgbClr val="000000"/>
                          </a:solidFill>
                          <a:effectLst/>
                          <a:latin typeface="Proxima Nova Cn Rg" panose="02000506030000020004" pitchFamily="50" charset="0"/>
                        </a:rPr>
                        <a:t>Not at all dangerous</a:t>
                      </a:r>
                    </a:p>
                  </a:txBody>
                  <a:tcPr marL="9525" marR="9525" marT="9525" marB="0" anchor="b"/>
                </a:tc>
                <a:tc>
                  <a:txBody>
                    <a:bodyPr/>
                    <a:lstStyle/>
                    <a:p>
                      <a:pPr algn="ctr" fontAlgn="b">
                        <a:buNone/>
                      </a:pPr>
                      <a:r>
                        <a:rPr lang="en-US" sz="1800" b="0" i="0" u="none" strike="noStrike">
                          <a:solidFill>
                            <a:srgbClr val="000000"/>
                          </a:solidFill>
                          <a:effectLst/>
                          <a:latin typeface="Proxima Nova Cn Rg" panose="02000506030000020004" pitchFamily="50" charset="0"/>
                        </a:rPr>
                        <a:t>1.3%</a:t>
                      </a:r>
                    </a:p>
                  </a:txBody>
                  <a:tcPr marL="9525" marR="9525" marT="9525" marB="0" anchor="b"/>
                </a:tc>
                <a:extLst>
                  <a:ext uri="{0D108BD9-81ED-4DB2-BD59-A6C34878D82A}">
                    <a16:rowId xmlns:a16="http://schemas.microsoft.com/office/drawing/2014/main" val="10001"/>
                  </a:ext>
                </a:extLst>
              </a:tr>
              <a:tr h="505460">
                <a:tc>
                  <a:txBody>
                    <a:bodyPr/>
                    <a:lstStyle/>
                    <a:p>
                      <a:pPr algn="l" fontAlgn="b">
                        <a:buNone/>
                      </a:pPr>
                      <a:r>
                        <a:rPr lang="en-US" sz="1800" b="0" i="0" u="none" strike="noStrike">
                          <a:solidFill>
                            <a:srgbClr val="000000"/>
                          </a:solidFill>
                          <a:effectLst/>
                          <a:latin typeface="Proxima Nova Cn Rg" panose="02000506030000020004" pitchFamily="50" charset="0"/>
                        </a:rPr>
                        <a:t>Slightly dangerous</a:t>
                      </a:r>
                    </a:p>
                  </a:txBody>
                  <a:tcPr marL="9525" marR="9525" marT="9525" marB="0" anchor="b"/>
                </a:tc>
                <a:tc>
                  <a:txBody>
                    <a:bodyPr/>
                    <a:lstStyle/>
                    <a:p>
                      <a:pPr algn="ctr" fontAlgn="b">
                        <a:buNone/>
                      </a:pPr>
                      <a:r>
                        <a:rPr lang="en-US" sz="1800" b="0" i="0" u="none" strike="noStrike">
                          <a:solidFill>
                            <a:srgbClr val="000000"/>
                          </a:solidFill>
                          <a:effectLst/>
                          <a:latin typeface="Proxima Nova Cn Rg" panose="02000506030000020004" pitchFamily="50" charset="0"/>
                        </a:rPr>
                        <a:t>7.2%</a:t>
                      </a:r>
                    </a:p>
                  </a:txBody>
                  <a:tcPr marL="9525" marR="9525" marT="9525" marB="0" anchor="b"/>
                </a:tc>
                <a:extLst>
                  <a:ext uri="{0D108BD9-81ED-4DB2-BD59-A6C34878D82A}">
                    <a16:rowId xmlns:a16="http://schemas.microsoft.com/office/drawing/2014/main" val="10002"/>
                  </a:ext>
                </a:extLst>
              </a:tr>
              <a:tr h="505460">
                <a:tc>
                  <a:txBody>
                    <a:bodyPr/>
                    <a:lstStyle/>
                    <a:p>
                      <a:pPr algn="l" fontAlgn="b">
                        <a:buNone/>
                      </a:pPr>
                      <a:r>
                        <a:rPr lang="en-US" sz="1800" b="0" i="0" u="none" strike="noStrike">
                          <a:solidFill>
                            <a:srgbClr val="000000"/>
                          </a:solidFill>
                          <a:effectLst/>
                          <a:latin typeface="Proxima Nova Cn Rg" panose="02000506030000020004" pitchFamily="50" charset="0"/>
                        </a:rPr>
                        <a:t>Moderately dangerous</a:t>
                      </a:r>
                    </a:p>
                  </a:txBody>
                  <a:tcPr marL="9525" marR="9525" marT="9525" marB="0" anchor="b"/>
                </a:tc>
                <a:tc>
                  <a:txBody>
                    <a:bodyPr/>
                    <a:lstStyle/>
                    <a:p>
                      <a:pPr algn="ctr" fontAlgn="b">
                        <a:buNone/>
                      </a:pPr>
                      <a:r>
                        <a:rPr lang="en-US" sz="1800" b="0" i="0" u="none" strike="noStrike">
                          <a:solidFill>
                            <a:srgbClr val="000000"/>
                          </a:solidFill>
                          <a:effectLst/>
                          <a:latin typeface="Proxima Nova Cn Rg" panose="02000506030000020004" pitchFamily="50" charset="0"/>
                        </a:rPr>
                        <a:t>20.5%</a:t>
                      </a:r>
                    </a:p>
                  </a:txBody>
                  <a:tcPr marL="9525" marR="9525" marT="9525" marB="0" anchor="b"/>
                </a:tc>
                <a:extLst>
                  <a:ext uri="{0D108BD9-81ED-4DB2-BD59-A6C34878D82A}">
                    <a16:rowId xmlns:a16="http://schemas.microsoft.com/office/drawing/2014/main" val="10003"/>
                  </a:ext>
                </a:extLst>
              </a:tr>
              <a:tr h="505460">
                <a:tc>
                  <a:txBody>
                    <a:bodyPr/>
                    <a:lstStyle/>
                    <a:p>
                      <a:pPr algn="l" fontAlgn="b">
                        <a:buNone/>
                      </a:pPr>
                      <a:r>
                        <a:rPr lang="en-US" sz="1800" b="0" i="0" u="none" strike="noStrike">
                          <a:solidFill>
                            <a:srgbClr val="000000"/>
                          </a:solidFill>
                          <a:effectLst/>
                          <a:latin typeface="Proxima Nova Cn Rg" panose="02000506030000020004" pitchFamily="50" charset="0"/>
                        </a:rPr>
                        <a:t>Very dangerous</a:t>
                      </a:r>
                    </a:p>
                  </a:txBody>
                  <a:tcPr marL="9525" marR="9525" marT="9525" marB="0" anchor="b"/>
                </a:tc>
                <a:tc>
                  <a:txBody>
                    <a:bodyPr/>
                    <a:lstStyle/>
                    <a:p>
                      <a:pPr algn="ctr" fontAlgn="b">
                        <a:buNone/>
                      </a:pPr>
                      <a:r>
                        <a:rPr lang="en-US" sz="1800" b="0" i="0" u="none" strike="noStrike">
                          <a:solidFill>
                            <a:srgbClr val="000000"/>
                          </a:solidFill>
                          <a:effectLst/>
                          <a:latin typeface="Proxima Nova Cn Rg" panose="02000506030000020004" pitchFamily="50" charset="0"/>
                        </a:rPr>
                        <a:t>31.3%</a:t>
                      </a:r>
                    </a:p>
                  </a:txBody>
                  <a:tcPr marL="9525" marR="9525" marT="9525" marB="0" anchor="b"/>
                </a:tc>
                <a:extLst>
                  <a:ext uri="{0D108BD9-81ED-4DB2-BD59-A6C34878D82A}">
                    <a16:rowId xmlns:a16="http://schemas.microsoft.com/office/drawing/2014/main" val="10004"/>
                  </a:ext>
                </a:extLst>
              </a:tr>
              <a:tr h="505460">
                <a:tc>
                  <a:txBody>
                    <a:bodyPr/>
                    <a:lstStyle/>
                    <a:p>
                      <a:pPr algn="l" fontAlgn="b">
                        <a:buNone/>
                      </a:pPr>
                      <a:r>
                        <a:rPr lang="en-US" sz="1800" b="0" i="0" u="none" strike="noStrike">
                          <a:solidFill>
                            <a:srgbClr val="000000"/>
                          </a:solidFill>
                          <a:effectLst/>
                          <a:latin typeface="Proxima Nova Cn Rg" panose="02000506030000020004" pitchFamily="50" charset="0"/>
                        </a:rPr>
                        <a:t>Extremely dangerous</a:t>
                      </a:r>
                    </a:p>
                  </a:txBody>
                  <a:tcPr marL="9525" marR="9525" marT="9525" marB="0" anchor="b"/>
                </a:tc>
                <a:tc>
                  <a:txBody>
                    <a:bodyPr/>
                    <a:lstStyle/>
                    <a:p>
                      <a:pPr algn="ctr" fontAlgn="b">
                        <a:buNone/>
                      </a:pPr>
                      <a:r>
                        <a:rPr lang="en-US" sz="1800" b="0" i="0" u="none" strike="noStrike">
                          <a:solidFill>
                            <a:srgbClr val="000000"/>
                          </a:solidFill>
                          <a:effectLst/>
                          <a:latin typeface="Proxima Nova Cn Rg" panose="02000506030000020004" pitchFamily="50" charset="0"/>
                        </a:rPr>
                        <a:t>39.8%</a:t>
                      </a:r>
                    </a:p>
                  </a:txBody>
                  <a:tcPr marL="9525" marR="9525" marT="9525" marB="0" anchor="b"/>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D245D789-F63F-79C9-5041-FC6A647ED012}"/>
              </a:ext>
            </a:extLst>
          </p:cNvPr>
          <p:cNvSpPr txBox="1"/>
          <p:nvPr/>
        </p:nvSpPr>
        <p:spPr>
          <a:xfrm>
            <a:off x="896112" y="5364324"/>
            <a:ext cx="6126480" cy="261610"/>
          </a:xfrm>
          <a:prstGeom prst="rect">
            <a:avLst/>
          </a:prstGeom>
          <a:noFill/>
        </p:spPr>
        <p:txBody>
          <a:bodyPr wrap="square" rtlCol="0">
            <a:spAutoFit/>
          </a:bodyPr>
          <a:lstStyle/>
          <a:p>
            <a:r>
              <a:rPr lang="en-US" sz="1100"/>
              <a:t>This is a new question on the 2025 survey, hence why 2023 and 2024 data is not reported</a:t>
            </a:r>
          </a:p>
        </p:txBody>
      </p:sp>
    </p:spTree>
    <p:extLst>
      <p:ext uri="{BB962C8B-B14F-4D97-AF65-F5344CB8AC3E}">
        <p14:creationId xmlns:p14="http://schemas.microsoft.com/office/powerpoint/2010/main" val="777376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5C0A1-298B-4186-51FE-A8DC84ECEBF9}"/>
              </a:ext>
            </a:extLst>
          </p:cNvPr>
          <p:cNvSpPr>
            <a:spLocks noGrp="1"/>
          </p:cNvSpPr>
          <p:nvPr>
            <p:ph type="body" sz="quarter" idx="12"/>
          </p:nvPr>
        </p:nvSpPr>
        <p:spPr/>
        <p:txBody>
          <a:bodyPr>
            <a:normAutofit/>
          </a:bodyPr>
          <a:lstStyle/>
          <a:p>
            <a:r>
              <a:rPr lang="en-US"/>
              <a:t>SAFE3: What do you believe are the greatest risks to motorcycle riders’ safety? (Select all that apply)</a:t>
            </a:r>
          </a:p>
        </p:txBody>
      </p:sp>
      <p:sp>
        <p:nvSpPr>
          <p:cNvPr id="3" name="Title 2">
            <a:extLst>
              <a:ext uri="{FF2B5EF4-FFF2-40B4-BE49-F238E27FC236}">
                <a16:creationId xmlns:a16="http://schemas.microsoft.com/office/drawing/2014/main" id="{2BF44113-2C37-48D4-40AA-01B1822543BA}"/>
              </a:ext>
            </a:extLst>
          </p:cNvPr>
          <p:cNvSpPr>
            <a:spLocks noGrp="1"/>
          </p:cNvSpPr>
          <p:nvPr>
            <p:ph type="title"/>
          </p:nvPr>
        </p:nvSpPr>
        <p:spPr/>
        <p:txBody>
          <a:bodyPr/>
          <a:lstStyle/>
          <a:p>
            <a:r>
              <a:rPr lang="en-US" sz="2000"/>
              <a:t>SAFETY</a:t>
            </a: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617489306"/>
              </p:ext>
            </p:extLst>
          </p:nvPr>
        </p:nvGraphicFramePr>
        <p:xfrm>
          <a:off x="1088136" y="1601534"/>
          <a:ext cx="4864608" cy="3293826"/>
        </p:xfrm>
        <a:graphic>
          <a:graphicData uri="http://schemas.openxmlformats.org/drawingml/2006/table">
            <a:tbl>
              <a:tblPr firstRow="1" bandRow="1">
                <a:tableStyleId>{5C22544A-7EE6-4342-B048-85BDC9FD1C3A}</a:tableStyleId>
              </a:tblPr>
              <a:tblGrid>
                <a:gridCol w="3776472">
                  <a:extLst>
                    <a:ext uri="{9D8B030D-6E8A-4147-A177-3AD203B41FA5}">
                      <a16:colId xmlns:a16="http://schemas.microsoft.com/office/drawing/2014/main" val="20000"/>
                    </a:ext>
                  </a:extLst>
                </a:gridCol>
                <a:gridCol w="1088136">
                  <a:extLst>
                    <a:ext uri="{9D8B030D-6E8A-4147-A177-3AD203B41FA5}">
                      <a16:colId xmlns:a16="http://schemas.microsoft.com/office/drawing/2014/main" val="20002"/>
                    </a:ext>
                  </a:extLst>
                </a:gridCol>
              </a:tblGrid>
              <a:tr h="190364">
                <a:tc>
                  <a:txBody>
                    <a:bodyPr/>
                    <a:lstStyle/>
                    <a:p>
                      <a:pPr>
                        <a:defRPr/>
                      </a:pPr>
                      <a:r>
                        <a:rPr sz="1600">
                          <a:latin typeface="Proxima Nova Cn Rg" panose="02000506030000020004" charset="0"/>
                        </a:rPr>
                        <a:t>Response</a:t>
                      </a:r>
                    </a:p>
                  </a:txBody>
                  <a:tcPr/>
                </a:tc>
                <a:tc>
                  <a:txBody>
                    <a:bodyPr/>
                    <a:lstStyle/>
                    <a:p>
                      <a:pPr>
                        <a:defRPr/>
                      </a:pPr>
                      <a:r>
                        <a:rPr sz="1600">
                          <a:latin typeface="Proxima Nova Cn Rg" panose="02000506030000020004" charset="0"/>
                        </a:rPr>
                        <a:t>2025</a:t>
                      </a:r>
                    </a:p>
                  </a:txBody>
                  <a:tcPr/>
                </a:tc>
                <a:extLst>
                  <a:ext uri="{0D108BD9-81ED-4DB2-BD59-A6C34878D82A}">
                    <a16:rowId xmlns:a16="http://schemas.microsoft.com/office/drawing/2014/main" val="10000"/>
                  </a:ext>
                </a:extLst>
              </a:tr>
              <a:tr h="344424">
                <a:tc>
                  <a:txBody>
                    <a:bodyPr/>
                    <a:lstStyle/>
                    <a:p>
                      <a:pPr>
                        <a:defRPr/>
                      </a:pPr>
                      <a:r>
                        <a:rPr lang="en-US" sz="1600">
                          <a:latin typeface="Proxima Nova Cn Rg" panose="02000506030000020004" charset="0"/>
                        </a:rPr>
                        <a:t>Drivers engaging in distracted driving</a:t>
                      </a:r>
                      <a:endParaRPr sz="1600">
                        <a:latin typeface="Proxima Nova Cn Rg" panose="02000506030000020004" charset="0"/>
                      </a:endParaRPr>
                    </a:p>
                  </a:txBody>
                  <a:tcPr/>
                </a:tc>
                <a:tc>
                  <a:txBody>
                    <a:bodyPr/>
                    <a:lstStyle/>
                    <a:p>
                      <a:pPr>
                        <a:defRPr/>
                      </a:pPr>
                      <a:r>
                        <a:rPr lang="en-US" sz="1600">
                          <a:latin typeface="Proxima Nova Cn Rg" panose="02000506030000020004" charset="0"/>
                        </a:rPr>
                        <a:t>28.6%</a:t>
                      </a:r>
                      <a:endParaRPr sz="1600">
                        <a:latin typeface="Proxima Nova Cn Rg" panose="02000506030000020004" charset="0"/>
                      </a:endParaRPr>
                    </a:p>
                  </a:txBody>
                  <a:tcPr/>
                </a:tc>
                <a:extLst>
                  <a:ext uri="{0D108BD9-81ED-4DB2-BD59-A6C34878D82A}">
                    <a16:rowId xmlns:a16="http://schemas.microsoft.com/office/drawing/2014/main" val="10001"/>
                  </a:ext>
                </a:extLst>
              </a:tr>
              <a:tr h="333225">
                <a:tc>
                  <a:txBody>
                    <a:bodyPr/>
                    <a:lstStyle/>
                    <a:p>
                      <a:pPr>
                        <a:defRPr/>
                      </a:pPr>
                      <a:r>
                        <a:rPr lang="en-US" sz="1600">
                          <a:latin typeface="Proxima Nova Cn Rg" panose="02000506030000020004" charset="0"/>
                        </a:rPr>
                        <a:t>Drivers not looking for/seeing motorcyclists </a:t>
                      </a:r>
                      <a:endParaRPr sz="1600">
                        <a:latin typeface="Proxima Nova Cn Rg" panose="02000506030000020004" charset="0"/>
                      </a:endParaRPr>
                    </a:p>
                  </a:txBody>
                  <a:tcPr/>
                </a:tc>
                <a:tc>
                  <a:txBody>
                    <a:bodyPr/>
                    <a:lstStyle/>
                    <a:p>
                      <a:pPr>
                        <a:defRPr/>
                      </a:pPr>
                      <a:r>
                        <a:rPr lang="en-US" sz="1600">
                          <a:latin typeface="Proxima Nova Cn Rg" panose="02000506030000020004" charset="0"/>
                        </a:rPr>
                        <a:t>28.5%</a:t>
                      </a:r>
                      <a:endParaRPr sz="1600">
                        <a:latin typeface="Proxima Nova Cn Rg" panose="02000506030000020004" charset="0"/>
                      </a:endParaRPr>
                    </a:p>
                  </a:txBody>
                  <a:tcPr/>
                </a:tc>
                <a:extLst>
                  <a:ext uri="{0D108BD9-81ED-4DB2-BD59-A6C34878D82A}">
                    <a16:rowId xmlns:a16="http://schemas.microsoft.com/office/drawing/2014/main" val="809235072"/>
                  </a:ext>
                </a:extLst>
              </a:tr>
              <a:tr h="358602">
                <a:tc>
                  <a:txBody>
                    <a:bodyPr/>
                    <a:lstStyle/>
                    <a:p>
                      <a:pPr>
                        <a:defRPr/>
                      </a:pPr>
                      <a:r>
                        <a:rPr lang="en-US" sz="1600">
                          <a:latin typeface="Proxima Nova Cn Rg" panose="02000506030000020004" charset="0"/>
                        </a:rPr>
                        <a:t>Drivers not adhering to safety or traffic laws</a:t>
                      </a:r>
                      <a:endParaRPr sz="1600">
                        <a:latin typeface="Proxima Nova Cn Rg" panose="02000506030000020004" charset="0"/>
                      </a:endParaRPr>
                    </a:p>
                  </a:txBody>
                  <a:tcPr/>
                </a:tc>
                <a:tc>
                  <a:txBody>
                    <a:bodyPr/>
                    <a:lstStyle/>
                    <a:p>
                      <a:pPr>
                        <a:defRPr/>
                      </a:pPr>
                      <a:r>
                        <a:rPr lang="en-US" sz="1600">
                          <a:latin typeface="Proxima Nova Cn Rg" panose="02000506030000020004" charset="0"/>
                        </a:rPr>
                        <a:t>22.4%</a:t>
                      </a:r>
                      <a:endParaRPr sz="1600">
                        <a:latin typeface="Proxima Nova Cn Rg" panose="02000506030000020004" charset="0"/>
                      </a:endParaRPr>
                    </a:p>
                  </a:txBody>
                  <a:tcPr/>
                </a:tc>
                <a:extLst>
                  <a:ext uri="{0D108BD9-81ED-4DB2-BD59-A6C34878D82A}">
                    <a16:rowId xmlns:a16="http://schemas.microsoft.com/office/drawing/2014/main" val="10002"/>
                  </a:ext>
                </a:extLst>
              </a:tr>
              <a:tr h="311958">
                <a:tc>
                  <a:txBody>
                    <a:bodyPr/>
                    <a:lstStyle/>
                    <a:p>
                      <a:pPr>
                        <a:defRPr/>
                      </a:pPr>
                      <a:r>
                        <a:rPr lang="en-US" sz="1600">
                          <a:latin typeface="Proxima Nova Cn Rg" panose="02000506030000020004" charset="0"/>
                        </a:rPr>
                        <a:t>Road hazards</a:t>
                      </a:r>
                      <a:endParaRPr sz="1600">
                        <a:latin typeface="Proxima Nova Cn Rg" panose="02000506030000020004" charset="0"/>
                      </a:endParaRPr>
                    </a:p>
                  </a:txBody>
                  <a:tcPr/>
                </a:tc>
                <a:tc>
                  <a:txBody>
                    <a:bodyPr/>
                    <a:lstStyle/>
                    <a:p>
                      <a:pPr>
                        <a:defRPr/>
                      </a:pPr>
                      <a:r>
                        <a:rPr lang="en-US" sz="1600">
                          <a:latin typeface="Proxima Nova Cn Rg" panose="02000506030000020004" charset="0"/>
                        </a:rPr>
                        <a:t>20.6%</a:t>
                      </a:r>
                      <a:endParaRPr sz="1600">
                        <a:latin typeface="Proxima Nova Cn Rg" panose="02000506030000020004" charset="0"/>
                      </a:endParaRPr>
                    </a:p>
                  </a:txBody>
                  <a:tcPr/>
                </a:tc>
                <a:extLst>
                  <a:ext uri="{0D108BD9-81ED-4DB2-BD59-A6C34878D82A}">
                    <a16:rowId xmlns:a16="http://schemas.microsoft.com/office/drawing/2014/main" val="10004"/>
                  </a:ext>
                </a:extLst>
              </a:tr>
              <a:tr h="324150">
                <a:tc>
                  <a:txBody>
                    <a:bodyPr/>
                    <a:lstStyle/>
                    <a:p>
                      <a:pPr>
                        <a:defRPr/>
                      </a:pPr>
                      <a:r>
                        <a:rPr lang="en-US" sz="1600">
                          <a:latin typeface="Proxima Nova Cn Rg" panose="02000506030000020004" charset="0"/>
                        </a:rPr>
                        <a:t>Lack of protection or experience</a:t>
                      </a:r>
                      <a:endParaRPr sz="1600">
                        <a:latin typeface="Proxima Nova Cn Rg" panose="02000506030000020004" charset="0"/>
                      </a:endParaRPr>
                    </a:p>
                  </a:txBody>
                  <a:tcPr/>
                </a:tc>
                <a:tc>
                  <a:txBody>
                    <a:bodyPr/>
                    <a:lstStyle/>
                    <a:p>
                      <a:pPr>
                        <a:defRPr/>
                      </a:pPr>
                      <a:r>
                        <a:rPr lang="en-US" sz="1600">
                          <a:latin typeface="Proxima Nova Cn Rg" panose="02000506030000020004" charset="0"/>
                        </a:rPr>
                        <a:t>17%</a:t>
                      </a:r>
                      <a:endParaRPr sz="1600">
                        <a:latin typeface="Proxima Nova Cn Rg" panose="02000506030000020004" charset="0"/>
                      </a:endParaRPr>
                    </a:p>
                  </a:txBody>
                  <a:tcPr/>
                </a:tc>
                <a:extLst>
                  <a:ext uri="{0D108BD9-81ED-4DB2-BD59-A6C34878D82A}">
                    <a16:rowId xmlns:a16="http://schemas.microsoft.com/office/drawing/2014/main" val="10005"/>
                  </a:ext>
                </a:extLst>
              </a:tr>
              <a:tr h="216926">
                <a:tc>
                  <a:txBody>
                    <a:bodyPr/>
                    <a:lstStyle/>
                    <a:p>
                      <a:pPr>
                        <a:defRPr/>
                      </a:pPr>
                      <a:r>
                        <a:rPr lang="en-US" sz="1600">
                          <a:latin typeface="Proxima Nova Cn Rg" panose="02000506030000020004" charset="0"/>
                        </a:rPr>
                        <a:t>I believe motorcycles themselves are dangerous</a:t>
                      </a:r>
                      <a:endParaRPr sz="1600">
                        <a:latin typeface="Proxima Nova Cn Rg" panose="02000506030000020004" charset="0"/>
                      </a:endParaRPr>
                    </a:p>
                  </a:txBody>
                  <a:tcPr/>
                </a:tc>
                <a:tc>
                  <a:txBody>
                    <a:bodyPr/>
                    <a:lstStyle/>
                    <a:p>
                      <a:pPr>
                        <a:defRPr/>
                      </a:pPr>
                      <a:r>
                        <a:rPr lang="en-US" sz="1600">
                          <a:latin typeface="Proxima Nova Cn Rg" panose="02000506030000020004" charset="0"/>
                        </a:rPr>
                        <a:t>7.2%</a:t>
                      </a:r>
                      <a:endParaRPr sz="1600">
                        <a:latin typeface="Proxima Nova Cn Rg" panose="02000506030000020004" charset="0"/>
                      </a:endParaRPr>
                    </a:p>
                  </a:txBody>
                  <a:tcPr/>
                </a:tc>
                <a:extLst>
                  <a:ext uri="{0D108BD9-81ED-4DB2-BD59-A6C34878D82A}">
                    <a16:rowId xmlns:a16="http://schemas.microsoft.com/office/drawing/2014/main" val="10006"/>
                  </a:ext>
                </a:extLst>
              </a:tr>
              <a:tr h="216926">
                <a:tc>
                  <a:txBody>
                    <a:bodyPr/>
                    <a:lstStyle/>
                    <a:p>
                      <a:pPr>
                        <a:defRPr/>
                      </a:pPr>
                      <a:r>
                        <a:rPr lang="en-US" sz="1600">
                          <a:latin typeface="Proxima Nova Cn Rg" panose="02000506030000020004" charset="0"/>
                        </a:rPr>
                        <a:t>Other</a:t>
                      </a:r>
                      <a:endParaRPr sz="1600">
                        <a:latin typeface="Proxima Nova Cn Rg" panose="02000506030000020004" charset="0"/>
                      </a:endParaRPr>
                    </a:p>
                  </a:txBody>
                  <a:tcPr/>
                </a:tc>
                <a:tc>
                  <a:txBody>
                    <a:bodyPr/>
                    <a:lstStyle/>
                    <a:p>
                      <a:pPr>
                        <a:defRPr/>
                      </a:pPr>
                      <a:r>
                        <a:rPr lang="en-US" sz="1600">
                          <a:latin typeface="Proxima Nova Cn Rg" panose="02000506030000020004" charset="0"/>
                        </a:rPr>
                        <a:t>3.3%</a:t>
                      </a:r>
                      <a:endParaRPr sz="1600">
                        <a:latin typeface="Proxima Nova Cn Rg" panose="02000506030000020004" charset="0"/>
                      </a:endParaRPr>
                    </a:p>
                  </a:txBody>
                  <a:tcPr/>
                </a:tc>
                <a:extLst>
                  <a:ext uri="{0D108BD9-81ED-4DB2-BD59-A6C34878D82A}">
                    <a16:rowId xmlns:a16="http://schemas.microsoft.com/office/drawing/2014/main" val="3521469121"/>
                  </a:ext>
                </a:extLst>
              </a:tr>
              <a:tr h="216926">
                <a:tc>
                  <a:txBody>
                    <a:bodyPr/>
                    <a:lstStyle/>
                    <a:p>
                      <a:pPr>
                        <a:defRPr/>
                      </a:pPr>
                      <a:r>
                        <a:rPr lang="en-US" sz="1600">
                          <a:latin typeface="Proxima Nova Cn Rg" panose="02000506030000020004" charset="0"/>
                        </a:rPr>
                        <a:t>I don’t know</a:t>
                      </a:r>
                      <a:endParaRPr sz="1600">
                        <a:latin typeface="Proxima Nova Cn Rg" panose="02000506030000020004" charset="0"/>
                      </a:endParaRPr>
                    </a:p>
                  </a:txBody>
                  <a:tcPr/>
                </a:tc>
                <a:tc>
                  <a:txBody>
                    <a:bodyPr/>
                    <a:lstStyle/>
                    <a:p>
                      <a:pPr>
                        <a:defRPr/>
                      </a:pPr>
                      <a:r>
                        <a:rPr lang="en-US" sz="1600">
                          <a:latin typeface="Proxima Nova Cn Rg" panose="02000506030000020004" charset="0"/>
                        </a:rPr>
                        <a:t>0.5%</a:t>
                      </a:r>
                      <a:endParaRPr sz="1600">
                        <a:latin typeface="Proxima Nova Cn Rg" panose="02000506030000020004" charset="0"/>
                      </a:endParaRPr>
                    </a:p>
                  </a:txBody>
                  <a:tcPr/>
                </a:tc>
                <a:extLst>
                  <a:ext uri="{0D108BD9-81ED-4DB2-BD59-A6C34878D82A}">
                    <a16:rowId xmlns:a16="http://schemas.microsoft.com/office/drawing/2014/main" val="4261714773"/>
                  </a:ext>
                </a:extLst>
              </a:tr>
            </a:tbl>
          </a:graphicData>
        </a:graphic>
      </p:graphicFrame>
      <p:sp>
        <p:nvSpPr>
          <p:cNvPr id="4" name="TextBox 3">
            <a:extLst>
              <a:ext uri="{FF2B5EF4-FFF2-40B4-BE49-F238E27FC236}">
                <a16:creationId xmlns:a16="http://schemas.microsoft.com/office/drawing/2014/main" id="{9B4C1980-D794-ECE3-747B-8305E12A56D7}"/>
              </a:ext>
            </a:extLst>
          </p:cNvPr>
          <p:cNvSpPr txBox="1"/>
          <p:nvPr/>
        </p:nvSpPr>
        <p:spPr>
          <a:xfrm>
            <a:off x="1106424" y="4895360"/>
            <a:ext cx="4846320" cy="600164"/>
          </a:xfrm>
          <a:prstGeom prst="rect">
            <a:avLst/>
          </a:prstGeom>
          <a:noFill/>
        </p:spPr>
        <p:txBody>
          <a:bodyPr wrap="square" rtlCol="0">
            <a:spAutoFit/>
          </a:bodyPr>
          <a:lstStyle/>
          <a:p>
            <a:r>
              <a:rPr lang="en-US" sz="1100"/>
              <a:t>In 2025, this question was changed from an open-text to a multiple choice (with select all that apply). Because of this, 2023 and 2024 responses are not comparable to 2025 data.</a:t>
            </a:r>
          </a:p>
        </p:txBody>
      </p:sp>
    </p:spTree>
    <p:extLst>
      <p:ext uri="{BB962C8B-B14F-4D97-AF65-F5344CB8AC3E}">
        <p14:creationId xmlns:p14="http://schemas.microsoft.com/office/powerpoint/2010/main" val="3150247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F93C5B-F95A-1EE9-4BE0-37BE80F8B30F}"/>
              </a:ext>
            </a:extLst>
          </p:cNvPr>
          <p:cNvSpPr>
            <a:spLocks noGrp="1"/>
          </p:cNvSpPr>
          <p:nvPr>
            <p:ph type="body" sz="quarter" idx="12"/>
          </p:nvPr>
        </p:nvSpPr>
        <p:spPr/>
        <p:txBody>
          <a:bodyPr>
            <a:normAutofit lnSpcReduction="10000"/>
          </a:bodyPr>
          <a:lstStyle/>
          <a:p>
            <a:r>
              <a:rPr lang="en-US"/>
              <a:t>SAFE4</a:t>
            </a:r>
            <a:r>
              <a:rPr lang="en-US">
                <a:latin typeface="Trade Gothic Next Rounded" panose="020F0502020204030204" pitchFamily="34" charset="0"/>
              </a:rPr>
              <a:t>_</a:t>
            </a:r>
            <a:r>
              <a:rPr lang="en-US"/>
              <a:t>A1: How likely is a driver in your community to be caught by the police for the following behaviors? - Driving while using a cell phone</a:t>
            </a:r>
          </a:p>
        </p:txBody>
      </p:sp>
      <p:sp>
        <p:nvSpPr>
          <p:cNvPr id="3" name="Title 2">
            <a:extLst>
              <a:ext uri="{FF2B5EF4-FFF2-40B4-BE49-F238E27FC236}">
                <a16:creationId xmlns:a16="http://schemas.microsoft.com/office/drawing/2014/main" id="{071C2476-F873-8AFF-6817-44728D9B47F5}"/>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1D230F57-3E7D-2C1E-4989-588E1A55385C}"/>
              </a:ext>
            </a:extLst>
          </p:cNvPr>
          <p:cNvGraphicFramePr>
            <a:graphicFrameLocks noGrp="1"/>
          </p:cNvGraphicFramePr>
          <p:nvPr>
            <p:extLst>
              <p:ext uri="{D42A27DB-BD31-4B8C-83A1-F6EECF244321}">
                <p14:modId xmlns:p14="http://schemas.microsoft.com/office/powerpoint/2010/main" val="558062803"/>
              </p:ext>
            </p:extLst>
          </p:nvPr>
        </p:nvGraphicFramePr>
        <p:xfrm>
          <a:off x="482600" y="1524000"/>
          <a:ext cx="6121401" cy="2667000"/>
        </p:xfrm>
        <a:graphic>
          <a:graphicData uri="http://schemas.openxmlformats.org/drawingml/2006/table">
            <a:tbl>
              <a:tblPr/>
              <a:tblGrid>
                <a:gridCol w="3182748">
                  <a:extLst>
                    <a:ext uri="{9D8B030D-6E8A-4147-A177-3AD203B41FA5}">
                      <a16:colId xmlns:a16="http://schemas.microsoft.com/office/drawing/2014/main" val="2977739588"/>
                    </a:ext>
                  </a:extLst>
                </a:gridCol>
                <a:gridCol w="979551">
                  <a:extLst>
                    <a:ext uri="{9D8B030D-6E8A-4147-A177-3AD203B41FA5}">
                      <a16:colId xmlns:a16="http://schemas.microsoft.com/office/drawing/2014/main" val="2784301044"/>
                    </a:ext>
                  </a:extLst>
                </a:gridCol>
                <a:gridCol w="979551">
                  <a:extLst>
                    <a:ext uri="{9D8B030D-6E8A-4147-A177-3AD203B41FA5}">
                      <a16:colId xmlns:a16="http://schemas.microsoft.com/office/drawing/2014/main" val="4017029207"/>
                    </a:ext>
                  </a:extLst>
                </a:gridCol>
                <a:gridCol w="979551">
                  <a:extLst>
                    <a:ext uri="{9D8B030D-6E8A-4147-A177-3AD203B41FA5}">
                      <a16:colId xmlns:a16="http://schemas.microsoft.com/office/drawing/2014/main" val="2312249822"/>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84900568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25471727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64890271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0143307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32941831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13510867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1683710625"/>
                  </a:ext>
                </a:extLst>
              </a:tr>
            </a:tbl>
          </a:graphicData>
        </a:graphic>
      </p:graphicFrame>
    </p:spTree>
    <p:extLst>
      <p:ext uri="{BB962C8B-B14F-4D97-AF65-F5344CB8AC3E}">
        <p14:creationId xmlns:p14="http://schemas.microsoft.com/office/powerpoint/2010/main" val="723477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4493C-B2FF-9573-A7EA-48619F51C15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8A10BFF-7F0B-65D7-05CF-157499317978}"/>
              </a:ext>
            </a:extLst>
          </p:cNvPr>
          <p:cNvSpPr>
            <a:spLocks noGrp="1"/>
          </p:cNvSpPr>
          <p:nvPr>
            <p:ph type="body" sz="quarter" idx="12"/>
          </p:nvPr>
        </p:nvSpPr>
        <p:spPr/>
        <p:txBody>
          <a:bodyPr>
            <a:normAutofit lnSpcReduction="10000"/>
          </a:bodyPr>
          <a:lstStyle/>
          <a:p>
            <a:r>
              <a:rPr lang="en-US"/>
              <a:t>SAFE4</a:t>
            </a:r>
            <a:r>
              <a:rPr lang="en-US">
                <a:latin typeface="Trade Gothic Next Rounded" panose="020F0502020204030204" pitchFamily="34" charset="0"/>
              </a:rPr>
              <a:t>_</a:t>
            </a:r>
            <a:r>
              <a:rPr lang="en-US"/>
              <a:t>A2: How likely is a driver in your community to be caught by the police for the following behaviors? - Driving 10 mph or more over the speed limit</a:t>
            </a:r>
          </a:p>
        </p:txBody>
      </p:sp>
      <p:sp>
        <p:nvSpPr>
          <p:cNvPr id="3" name="Title 2">
            <a:extLst>
              <a:ext uri="{FF2B5EF4-FFF2-40B4-BE49-F238E27FC236}">
                <a16:creationId xmlns:a16="http://schemas.microsoft.com/office/drawing/2014/main" id="{0F64D12F-FE79-A9D3-C238-EABE80BE73E8}"/>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82D6D503-6733-BEB3-0E13-A4169CBF9014}"/>
              </a:ext>
            </a:extLst>
          </p:cNvPr>
          <p:cNvGraphicFramePr>
            <a:graphicFrameLocks noGrp="1"/>
          </p:cNvGraphicFramePr>
          <p:nvPr>
            <p:extLst>
              <p:ext uri="{D42A27DB-BD31-4B8C-83A1-F6EECF244321}">
                <p14:modId xmlns:p14="http://schemas.microsoft.com/office/powerpoint/2010/main" val="2126608106"/>
              </p:ext>
            </p:extLst>
          </p:nvPr>
        </p:nvGraphicFramePr>
        <p:xfrm>
          <a:off x="482600" y="1524000"/>
          <a:ext cx="6121401" cy="2667000"/>
        </p:xfrm>
        <a:graphic>
          <a:graphicData uri="http://schemas.openxmlformats.org/drawingml/2006/table">
            <a:tbl>
              <a:tblPr/>
              <a:tblGrid>
                <a:gridCol w="3182748">
                  <a:extLst>
                    <a:ext uri="{9D8B030D-6E8A-4147-A177-3AD203B41FA5}">
                      <a16:colId xmlns:a16="http://schemas.microsoft.com/office/drawing/2014/main" val="2989045365"/>
                    </a:ext>
                  </a:extLst>
                </a:gridCol>
                <a:gridCol w="979551">
                  <a:extLst>
                    <a:ext uri="{9D8B030D-6E8A-4147-A177-3AD203B41FA5}">
                      <a16:colId xmlns:a16="http://schemas.microsoft.com/office/drawing/2014/main" val="2087594917"/>
                    </a:ext>
                  </a:extLst>
                </a:gridCol>
                <a:gridCol w="979551">
                  <a:extLst>
                    <a:ext uri="{9D8B030D-6E8A-4147-A177-3AD203B41FA5}">
                      <a16:colId xmlns:a16="http://schemas.microsoft.com/office/drawing/2014/main" val="858396338"/>
                    </a:ext>
                  </a:extLst>
                </a:gridCol>
                <a:gridCol w="979551">
                  <a:extLst>
                    <a:ext uri="{9D8B030D-6E8A-4147-A177-3AD203B41FA5}">
                      <a16:colId xmlns:a16="http://schemas.microsoft.com/office/drawing/2014/main" val="358061812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30787179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73001701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19991083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79673195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87360639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25771173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787371971"/>
                  </a:ext>
                </a:extLst>
              </a:tr>
            </a:tbl>
          </a:graphicData>
        </a:graphic>
      </p:graphicFrame>
    </p:spTree>
    <p:extLst>
      <p:ext uri="{BB962C8B-B14F-4D97-AF65-F5344CB8AC3E}">
        <p14:creationId xmlns:p14="http://schemas.microsoft.com/office/powerpoint/2010/main" val="1531525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85CAF-349D-6F85-8C77-BBA1AAB448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02C7CD-28CA-286D-A832-AC66863B60C6}"/>
              </a:ext>
            </a:extLst>
          </p:cNvPr>
          <p:cNvSpPr>
            <a:spLocks noGrp="1"/>
          </p:cNvSpPr>
          <p:nvPr>
            <p:ph type="body" sz="quarter" idx="12"/>
          </p:nvPr>
        </p:nvSpPr>
        <p:spPr/>
        <p:txBody>
          <a:bodyPr>
            <a:normAutofit lnSpcReduction="10000"/>
          </a:bodyPr>
          <a:lstStyle/>
          <a:p>
            <a:r>
              <a:rPr lang="en-US"/>
              <a:t>SAFE4</a:t>
            </a:r>
            <a:r>
              <a:rPr lang="en-US">
                <a:latin typeface="Trade Gothic Next Rounded" panose="020F0502020204030204" pitchFamily="34" charset="0"/>
              </a:rPr>
              <a:t>_</a:t>
            </a:r>
            <a:r>
              <a:rPr lang="en-US"/>
              <a:t>A3: How likely is a driver in your community to be caught by the police for the following behaviors? - Driving under the influence of alcohol</a:t>
            </a:r>
          </a:p>
        </p:txBody>
      </p:sp>
      <p:sp>
        <p:nvSpPr>
          <p:cNvPr id="3" name="Title 2">
            <a:extLst>
              <a:ext uri="{FF2B5EF4-FFF2-40B4-BE49-F238E27FC236}">
                <a16:creationId xmlns:a16="http://schemas.microsoft.com/office/drawing/2014/main" id="{F9ECD1A1-A619-15C6-583A-898E4DC8A82E}"/>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9863E196-A17C-272A-8F81-6A227FA7B49F}"/>
              </a:ext>
            </a:extLst>
          </p:cNvPr>
          <p:cNvGraphicFramePr>
            <a:graphicFrameLocks noGrp="1"/>
          </p:cNvGraphicFramePr>
          <p:nvPr>
            <p:extLst>
              <p:ext uri="{D42A27DB-BD31-4B8C-83A1-F6EECF244321}">
                <p14:modId xmlns:p14="http://schemas.microsoft.com/office/powerpoint/2010/main" val="956106304"/>
              </p:ext>
            </p:extLst>
          </p:nvPr>
        </p:nvGraphicFramePr>
        <p:xfrm>
          <a:off x="482600" y="1524000"/>
          <a:ext cx="6121401" cy="2667000"/>
        </p:xfrm>
        <a:graphic>
          <a:graphicData uri="http://schemas.openxmlformats.org/drawingml/2006/table">
            <a:tbl>
              <a:tblPr/>
              <a:tblGrid>
                <a:gridCol w="3182748">
                  <a:extLst>
                    <a:ext uri="{9D8B030D-6E8A-4147-A177-3AD203B41FA5}">
                      <a16:colId xmlns:a16="http://schemas.microsoft.com/office/drawing/2014/main" val="923287157"/>
                    </a:ext>
                  </a:extLst>
                </a:gridCol>
                <a:gridCol w="979551">
                  <a:extLst>
                    <a:ext uri="{9D8B030D-6E8A-4147-A177-3AD203B41FA5}">
                      <a16:colId xmlns:a16="http://schemas.microsoft.com/office/drawing/2014/main" val="4259210404"/>
                    </a:ext>
                  </a:extLst>
                </a:gridCol>
                <a:gridCol w="979551">
                  <a:extLst>
                    <a:ext uri="{9D8B030D-6E8A-4147-A177-3AD203B41FA5}">
                      <a16:colId xmlns:a16="http://schemas.microsoft.com/office/drawing/2014/main" val="3749973490"/>
                    </a:ext>
                  </a:extLst>
                </a:gridCol>
                <a:gridCol w="979551">
                  <a:extLst>
                    <a:ext uri="{9D8B030D-6E8A-4147-A177-3AD203B41FA5}">
                      <a16:colId xmlns:a16="http://schemas.microsoft.com/office/drawing/2014/main" val="2573063048"/>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50285895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3232544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19234619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21447494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83402669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79504762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2151446472"/>
                  </a:ext>
                </a:extLst>
              </a:tr>
            </a:tbl>
          </a:graphicData>
        </a:graphic>
      </p:graphicFrame>
    </p:spTree>
    <p:extLst>
      <p:ext uri="{BB962C8B-B14F-4D97-AF65-F5344CB8AC3E}">
        <p14:creationId xmlns:p14="http://schemas.microsoft.com/office/powerpoint/2010/main" val="874856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1F6B3-778A-B0C8-C7BA-07425A26EE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46D4B8-8AC1-2B81-EF95-6AE0B87C098C}"/>
              </a:ext>
            </a:extLst>
          </p:cNvPr>
          <p:cNvSpPr>
            <a:spLocks noGrp="1"/>
          </p:cNvSpPr>
          <p:nvPr>
            <p:ph type="body" sz="quarter" idx="12"/>
          </p:nvPr>
        </p:nvSpPr>
        <p:spPr/>
        <p:txBody>
          <a:bodyPr>
            <a:normAutofit lnSpcReduction="10000"/>
          </a:bodyPr>
          <a:lstStyle/>
          <a:p>
            <a:r>
              <a:rPr lang="en-US"/>
              <a:t>SAFE4</a:t>
            </a:r>
            <a:r>
              <a:rPr lang="en-US">
                <a:latin typeface="Trade Gothic Next Rounded" panose="020F0502020204030204" pitchFamily="34" charset="0"/>
              </a:rPr>
              <a:t>_</a:t>
            </a:r>
            <a:r>
              <a:rPr lang="en-US"/>
              <a:t>A4: How likely is a driver in your community to be caught by the police for the following behaviors? - Driving under the influence of cannabis</a:t>
            </a:r>
          </a:p>
        </p:txBody>
      </p:sp>
      <p:sp>
        <p:nvSpPr>
          <p:cNvPr id="3" name="Title 2">
            <a:extLst>
              <a:ext uri="{FF2B5EF4-FFF2-40B4-BE49-F238E27FC236}">
                <a16:creationId xmlns:a16="http://schemas.microsoft.com/office/drawing/2014/main" id="{4D3121CA-3344-536A-752B-4C2A04574B82}"/>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C5A49BEB-9D1F-415B-DA85-CD66BBCAE284}"/>
              </a:ext>
            </a:extLst>
          </p:cNvPr>
          <p:cNvGraphicFramePr>
            <a:graphicFrameLocks noGrp="1"/>
          </p:cNvGraphicFramePr>
          <p:nvPr>
            <p:extLst>
              <p:ext uri="{D42A27DB-BD31-4B8C-83A1-F6EECF244321}">
                <p14:modId xmlns:p14="http://schemas.microsoft.com/office/powerpoint/2010/main" val="2222068160"/>
              </p:ext>
            </p:extLst>
          </p:nvPr>
        </p:nvGraphicFramePr>
        <p:xfrm>
          <a:off x="482600" y="1524000"/>
          <a:ext cx="6121401" cy="2667000"/>
        </p:xfrm>
        <a:graphic>
          <a:graphicData uri="http://schemas.openxmlformats.org/drawingml/2006/table">
            <a:tbl>
              <a:tblPr/>
              <a:tblGrid>
                <a:gridCol w="3182748">
                  <a:extLst>
                    <a:ext uri="{9D8B030D-6E8A-4147-A177-3AD203B41FA5}">
                      <a16:colId xmlns:a16="http://schemas.microsoft.com/office/drawing/2014/main" val="794150372"/>
                    </a:ext>
                  </a:extLst>
                </a:gridCol>
                <a:gridCol w="979551">
                  <a:extLst>
                    <a:ext uri="{9D8B030D-6E8A-4147-A177-3AD203B41FA5}">
                      <a16:colId xmlns:a16="http://schemas.microsoft.com/office/drawing/2014/main" val="2834216778"/>
                    </a:ext>
                  </a:extLst>
                </a:gridCol>
                <a:gridCol w="979551">
                  <a:extLst>
                    <a:ext uri="{9D8B030D-6E8A-4147-A177-3AD203B41FA5}">
                      <a16:colId xmlns:a16="http://schemas.microsoft.com/office/drawing/2014/main" val="1331543912"/>
                    </a:ext>
                  </a:extLst>
                </a:gridCol>
                <a:gridCol w="979551">
                  <a:extLst>
                    <a:ext uri="{9D8B030D-6E8A-4147-A177-3AD203B41FA5}">
                      <a16:colId xmlns:a16="http://schemas.microsoft.com/office/drawing/2014/main" val="174274196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58404290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4673270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91500716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9409227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54622206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9324799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99257992"/>
                  </a:ext>
                </a:extLst>
              </a:tr>
            </a:tbl>
          </a:graphicData>
        </a:graphic>
      </p:graphicFrame>
    </p:spTree>
    <p:extLst>
      <p:ext uri="{BB962C8B-B14F-4D97-AF65-F5344CB8AC3E}">
        <p14:creationId xmlns:p14="http://schemas.microsoft.com/office/powerpoint/2010/main" val="1865514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A31B8-1271-645D-7C27-4E2515872B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3E5CAE-B0E1-C24F-7059-58910372A0D0}"/>
              </a:ext>
            </a:extLst>
          </p:cNvPr>
          <p:cNvSpPr>
            <a:spLocks noGrp="1"/>
          </p:cNvSpPr>
          <p:nvPr>
            <p:ph type="body" sz="quarter" idx="12"/>
          </p:nvPr>
        </p:nvSpPr>
        <p:spPr/>
        <p:txBody>
          <a:bodyPr>
            <a:normAutofit lnSpcReduction="10000"/>
          </a:bodyPr>
          <a:lstStyle/>
          <a:p>
            <a:r>
              <a:rPr lang="en-US"/>
              <a:t>SAFE4</a:t>
            </a:r>
            <a:r>
              <a:rPr lang="en-US">
                <a:latin typeface="Trade Gothic Next Rounded" panose="020F0502020204030204" pitchFamily="34" charset="0"/>
              </a:rPr>
              <a:t>_</a:t>
            </a:r>
            <a:r>
              <a:rPr lang="en-US"/>
              <a:t>A5: How likely is a driver in your community to be caught by the police for the following behaviors? - Driving while NOT wearing a seat belt</a:t>
            </a:r>
          </a:p>
        </p:txBody>
      </p:sp>
      <p:sp>
        <p:nvSpPr>
          <p:cNvPr id="3" name="Title 2">
            <a:extLst>
              <a:ext uri="{FF2B5EF4-FFF2-40B4-BE49-F238E27FC236}">
                <a16:creationId xmlns:a16="http://schemas.microsoft.com/office/drawing/2014/main" id="{CE7C4198-5054-4B71-7E07-27BE60AC28D0}"/>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4575FB1B-50C2-C5EE-92FD-416C7077DFA2}"/>
              </a:ext>
            </a:extLst>
          </p:cNvPr>
          <p:cNvGraphicFramePr>
            <a:graphicFrameLocks noGrp="1"/>
          </p:cNvGraphicFramePr>
          <p:nvPr>
            <p:extLst>
              <p:ext uri="{D42A27DB-BD31-4B8C-83A1-F6EECF244321}">
                <p14:modId xmlns:p14="http://schemas.microsoft.com/office/powerpoint/2010/main" val="50958884"/>
              </p:ext>
            </p:extLst>
          </p:nvPr>
        </p:nvGraphicFramePr>
        <p:xfrm>
          <a:off x="482600" y="1524000"/>
          <a:ext cx="6121401" cy="2667000"/>
        </p:xfrm>
        <a:graphic>
          <a:graphicData uri="http://schemas.openxmlformats.org/drawingml/2006/table">
            <a:tbl>
              <a:tblPr/>
              <a:tblGrid>
                <a:gridCol w="3182748">
                  <a:extLst>
                    <a:ext uri="{9D8B030D-6E8A-4147-A177-3AD203B41FA5}">
                      <a16:colId xmlns:a16="http://schemas.microsoft.com/office/drawing/2014/main" val="2524872148"/>
                    </a:ext>
                  </a:extLst>
                </a:gridCol>
                <a:gridCol w="979551">
                  <a:extLst>
                    <a:ext uri="{9D8B030D-6E8A-4147-A177-3AD203B41FA5}">
                      <a16:colId xmlns:a16="http://schemas.microsoft.com/office/drawing/2014/main" val="1855496618"/>
                    </a:ext>
                  </a:extLst>
                </a:gridCol>
                <a:gridCol w="979551">
                  <a:extLst>
                    <a:ext uri="{9D8B030D-6E8A-4147-A177-3AD203B41FA5}">
                      <a16:colId xmlns:a16="http://schemas.microsoft.com/office/drawing/2014/main" val="2190463094"/>
                    </a:ext>
                  </a:extLst>
                </a:gridCol>
                <a:gridCol w="979551">
                  <a:extLst>
                    <a:ext uri="{9D8B030D-6E8A-4147-A177-3AD203B41FA5}">
                      <a16:colId xmlns:a16="http://schemas.microsoft.com/office/drawing/2014/main" val="159985359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79355133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01879115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68455548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54489583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507571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96904125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3699992737"/>
                  </a:ext>
                </a:extLst>
              </a:tr>
            </a:tbl>
          </a:graphicData>
        </a:graphic>
      </p:graphicFrame>
    </p:spTree>
    <p:extLst>
      <p:ext uri="{BB962C8B-B14F-4D97-AF65-F5344CB8AC3E}">
        <p14:creationId xmlns:p14="http://schemas.microsoft.com/office/powerpoint/2010/main" val="21101389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F2E09-7107-A360-F580-10680AAF0A4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F586C66-88EB-0829-9603-8DEDCB8FE8A2}"/>
              </a:ext>
            </a:extLst>
          </p:cNvPr>
          <p:cNvSpPr>
            <a:spLocks noGrp="1"/>
          </p:cNvSpPr>
          <p:nvPr>
            <p:ph type="body" sz="quarter" idx="12"/>
          </p:nvPr>
        </p:nvSpPr>
        <p:spPr/>
        <p:txBody>
          <a:bodyPr>
            <a:normAutofit lnSpcReduction="10000"/>
          </a:bodyPr>
          <a:lstStyle/>
          <a:p>
            <a:r>
              <a:rPr lang="en-US"/>
              <a:t>SAFE5: How likely is a driver in your community who is arrested by police for driving under the influence of alcohol or cannabis going to be prosecuted?</a:t>
            </a:r>
          </a:p>
        </p:txBody>
      </p:sp>
      <p:sp>
        <p:nvSpPr>
          <p:cNvPr id="3" name="Title 2">
            <a:extLst>
              <a:ext uri="{FF2B5EF4-FFF2-40B4-BE49-F238E27FC236}">
                <a16:creationId xmlns:a16="http://schemas.microsoft.com/office/drawing/2014/main" id="{051E174E-98AB-DCF4-2EA4-2EF474E11427}"/>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3CE397B8-941D-A1B2-0F4B-0D9611622D5E}"/>
              </a:ext>
            </a:extLst>
          </p:cNvPr>
          <p:cNvGraphicFramePr>
            <a:graphicFrameLocks noGrp="1"/>
          </p:cNvGraphicFramePr>
          <p:nvPr>
            <p:extLst>
              <p:ext uri="{D42A27DB-BD31-4B8C-83A1-F6EECF244321}">
                <p14:modId xmlns:p14="http://schemas.microsoft.com/office/powerpoint/2010/main" val="4166089000"/>
              </p:ext>
            </p:extLst>
          </p:nvPr>
        </p:nvGraphicFramePr>
        <p:xfrm>
          <a:off x="482600" y="1524000"/>
          <a:ext cx="6121401" cy="2667000"/>
        </p:xfrm>
        <a:graphic>
          <a:graphicData uri="http://schemas.openxmlformats.org/drawingml/2006/table">
            <a:tbl>
              <a:tblPr/>
              <a:tblGrid>
                <a:gridCol w="3182748">
                  <a:extLst>
                    <a:ext uri="{9D8B030D-6E8A-4147-A177-3AD203B41FA5}">
                      <a16:colId xmlns:a16="http://schemas.microsoft.com/office/drawing/2014/main" val="1699249471"/>
                    </a:ext>
                  </a:extLst>
                </a:gridCol>
                <a:gridCol w="979551">
                  <a:extLst>
                    <a:ext uri="{9D8B030D-6E8A-4147-A177-3AD203B41FA5}">
                      <a16:colId xmlns:a16="http://schemas.microsoft.com/office/drawing/2014/main" val="4017477674"/>
                    </a:ext>
                  </a:extLst>
                </a:gridCol>
                <a:gridCol w="979551">
                  <a:extLst>
                    <a:ext uri="{9D8B030D-6E8A-4147-A177-3AD203B41FA5}">
                      <a16:colId xmlns:a16="http://schemas.microsoft.com/office/drawing/2014/main" val="2059686726"/>
                    </a:ext>
                  </a:extLst>
                </a:gridCol>
                <a:gridCol w="979551">
                  <a:extLst>
                    <a:ext uri="{9D8B030D-6E8A-4147-A177-3AD203B41FA5}">
                      <a16:colId xmlns:a16="http://schemas.microsoft.com/office/drawing/2014/main" val="65278966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95187485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09747731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51441056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13609205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00326290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likely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41712248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I don't know</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E7E8EC"/>
                    </a:solidFill>
                  </a:tcPr>
                </a:tc>
                <a:extLst>
                  <a:ext uri="{0D108BD9-81ED-4DB2-BD59-A6C34878D82A}">
                    <a16:rowId xmlns:a16="http://schemas.microsoft.com/office/drawing/2014/main" val="185918266"/>
                  </a:ext>
                </a:extLst>
              </a:tr>
            </a:tbl>
          </a:graphicData>
        </a:graphic>
      </p:graphicFrame>
    </p:spTree>
    <p:extLst>
      <p:ext uri="{BB962C8B-B14F-4D97-AF65-F5344CB8AC3E}">
        <p14:creationId xmlns:p14="http://schemas.microsoft.com/office/powerpoint/2010/main" val="4893802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3BADB-3756-96A2-F21C-64871D3349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C3F7C2-3583-8E18-8697-C8C1C70D5FAB}"/>
              </a:ext>
            </a:extLst>
          </p:cNvPr>
          <p:cNvSpPr>
            <a:spLocks noGrp="1"/>
          </p:cNvSpPr>
          <p:nvPr>
            <p:ph type="body" sz="quarter" idx="12"/>
          </p:nvPr>
        </p:nvSpPr>
        <p:spPr>
          <a:xfrm>
            <a:off x="457200" y="822960"/>
            <a:ext cx="6126480" cy="722376"/>
          </a:xfrm>
        </p:spPr>
        <p:txBody>
          <a:bodyPr>
            <a:normAutofit/>
          </a:bodyPr>
          <a:lstStyle/>
          <a:p>
            <a:r>
              <a:rPr lang="en-US"/>
              <a:t>EXPECT1</a:t>
            </a:r>
            <a:r>
              <a:rPr lang="en-US">
                <a:latin typeface="Trade Gothic Next Rounded" panose="020F0502020204030204" pitchFamily="34" charset="0"/>
              </a:rPr>
              <a:t>_</a:t>
            </a:r>
            <a:r>
              <a:rPr lang="en-US"/>
              <a:t>A1: How much do you believe people who are important to you would approve or disapprove of the following behaviors? – Driving while using a cell phone</a:t>
            </a:r>
          </a:p>
        </p:txBody>
      </p:sp>
      <p:sp>
        <p:nvSpPr>
          <p:cNvPr id="3" name="Title 2">
            <a:extLst>
              <a:ext uri="{FF2B5EF4-FFF2-40B4-BE49-F238E27FC236}">
                <a16:creationId xmlns:a16="http://schemas.microsoft.com/office/drawing/2014/main" id="{1FE04F63-2D20-5D20-81AA-67EBF81800D9}"/>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513C4276-9A97-45D6-FC3D-E752977B4692}"/>
              </a:ext>
            </a:extLst>
          </p:cNvPr>
          <p:cNvGraphicFramePr>
            <a:graphicFrameLocks noGrp="1"/>
          </p:cNvGraphicFramePr>
          <p:nvPr>
            <p:extLst>
              <p:ext uri="{D42A27DB-BD31-4B8C-83A1-F6EECF244321}">
                <p14:modId xmlns:p14="http://schemas.microsoft.com/office/powerpoint/2010/main" val="4018754155"/>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2619346989"/>
                    </a:ext>
                  </a:extLst>
                </a:gridCol>
                <a:gridCol w="979551">
                  <a:extLst>
                    <a:ext uri="{9D8B030D-6E8A-4147-A177-3AD203B41FA5}">
                      <a16:colId xmlns:a16="http://schemas.microsoft.com/office/drawing/2014/main" val="2616173342"/>
                    </a:ext>
                  </a:extLst>
                </a:gridCol>
                <a:gridCol w="979551">
                  <a:extLst>
                    <a:ext uri="{9D8B030D-6E8A-4147-A177-3AD203B41FA5}">
                      <a16:colId xmlns:a16="http://schemas.microsoft.com/office/drawing/2014/main" val="285433509"/>
                    </a:ext>
                  </a:extLst>
                </a:gridCol>
                <a:gridCol w="979551">
                  <a:extLst>
                    <a:ext uri="{9D8B030D-6E8A-4147-A177-3AD203B41FA5}">
                      <a16:colId xmlns:a16="http://schemas.microsoft.com/office/drawing/2014/main" val="1774251072"/>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2872033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73033189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41229269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approve nor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7925151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55363151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730239892"/>
                  </a:ext>
                </a:extLst>
              </a:tr>
            </a:tbl>
          </a:graphicData>
        </a:graphic>
      </p:graphicFrame>
    </p:spTree>
    <p:extLst>
      <p:ext uri="{BB962C8B-B14F-4D97-AF65-F5344CB8AC3E}">
        <p14:creationId xmlns:p14="http://schemas.microsoft.com/office/powerpoint/2010/main" val="402127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6EF6F4-4437-4491-BA8E-8E834AB483C1}"/>
              </a:ext>
            </a:extLst>
          </p:cNvPr>
          <p:cNvSpPr>
            <a:spLocks noGrp="1"/>
          </p:cNvSpPr>
          <p:nvPr>
            <p:ph type="body" sz="quarter" idx="11"/>
          </p:nvPr>
        </p:nvSpPr>
        <p:spPr/>
        <p:txBody>
          <a:bodyPr>
            <a:normAutofit/>
          </a:bodyPr>
          <a:lstStyle/>
          <a:p>
            <a:r>
              <a:rPr lang="en-US" sz="5400" b="1"/>
              <a:t>Trends</a:t>
            </a:r>
          </a:p>
        </p:txBody>
      </p:sp>
    </p:spTree>
    <p:extLst>
      <p:ext uri="{BB962C8B-B14F-4D97-AF65-F5344CB8AC3E}">
        <p14:creationId xmlns:p14="http://schemas.microsoft.com/office/powerpoint/2010/main" val="40570037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081CD-3C55-FB43-2768-7E85953E802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591006-76D1-3648-FF2F-79640BE5ADF9}"/>
              </a:ext>
            </a:extLst>
          </p:cNvPr>
          <p:cNvSpPr>
            <a:spLocks noGrp="1"/>
          </p:cNvSpPr>
          <p:nvPr>
            <p:ph type="body" sz="quarter" idx="12"/>
          </p:nvPr>
        </p:nvSpPr>
        <p:spPr>
          <a:xfrm>
            <a:off x="457200" y="822960"/>
            <a:ext cx="6126480" cy="722376"/>
          </a:xfrm>
        </p:spPr>
        <p:txBody>
          <a:bodyPr>
            <a:normAutofit fontScale="92500"/>
          </a:bodyPr>
          <a:lstStyle/>
          <a:p>
            <a:r>
              <a:rPr lang="en-US"/>
              <a:t>EXPECT1</a:t>
            </a:r>
            <a:r>
              <a:rPr lang="en-US">
                <a:latin typeface="Trade Gothic Next Rounded" panose="020F0502020204030204" pitchFamily="34" charset="0"/>
              </a:rPr>
              <a:t>_</a:t>
            </a:r>
            <a:r>
              <a:rPr lang="en-US"/>
              <a:t>A2: How much do you believe people who are important to you would approve or disapprove of the following behaviors? – Driving 10 mph or more over the speed limit</a:t>
            </a:r>
          </a:p>
        </p:txBody>
      </p:sp>
      <p:sp>
        <p:nvSpPr>
          <p:cNvPr id="3" name="Title 2">
            <a:extLst>
              <a:ext uri="{FF2B5EF4-FFF2-40B4-BE49-F238E27FC236}">
                <a16:creationId xmlns:a16="http://schemas.microsoft.com/office/drawing/2014/main" id="{BF952B07-5512-0159-C5E7-2722D9974423}"/>
              </a:ext>
            </a:extLst>
          </p:cNvPr>
          <p:cNvSpPr>
            <a:spLocks noGrp="1"/>
          </p:cNvSpPr>
          <p:nvPr>
            <p:ph type="title"/>
          </p:nvPr>
        </p:nvSpPr>
        <p:spPr/>
        <p:txBody>
          <a:bodyPr/>
          <a:lstStyle/>
          <a:p>
            <a:r>
              <a:rPr lang="en-US"/>
              <a:t>DRIVING EXPECTATIONS</a:t>
            </a:r>
          </a:p>
        </p:txBody>
      </p:sp>
      <p:graphicFrame>
        <p:nvGraphicFramePr>
          <p:cNvPr id="6" name="Table 5">
            <a:extLst>
              <a:ext uri="{FF2B5EF4-FFF2-40B4-BE49-F238E27FC236}">
                <a16:creationId xmlns:a16="http://schemas.microsoft.com/office/drawing/2014/main" id="{A67C7743-2B1B-E458-E9F4-3A690B68CAAF}"/>
              </a:ext>
            </a:extLst>
          </p:cNvPr>
          <p:cNvGraphicFramePr>
            <a:graphicFrameLocks noGrp="1"/>
          </p:cNvGraphicFramePr>
          <p:nvPr>
            <p:extLst>
              <p:ext uri="{D42A27DB-BD31-4B8C-83A1-F6EECF244321}">
                <p14:modId xmlns:p14="http://schemas.microsoft.com/office/powerpoint/2010/main" val="2401127711"/>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2632176827"/>
                    </a:ext>
                  </a:extLst>
                </a:gridCol>
                <a:gridCol w="979551">
                  <a:extLst>
                    <a:ext uri="{9D8B030D-6E8A-4147-A177-3AD203B41FA5}">
                      <a16:colId xmlns:a16="http://schemas.microsoft.com/office/drawing/2014/main" val="2260673"/>
                    </a:ext>
                  </a:extLst>
                </a:gridCol>
                <a:gridCol w="979551">
                  <a:extLst>
                    <a:ext uri="{9D8B030D-6E8A-4147-A177-3AD203B41FA5}">
                      <a16:colId xmlns:a16="http://schemas.microsoft.com/office/drawing/2014/main" val="225407510"/>
                    </a:ext>
                  </a:extLst>
                </a:gridCol>
                <a:gridCol w="979551">
                  <a:extLst>
                    <a:ext uri="{9D8B030D-6E8A-4147-A177-3AD203B41FA5}">
                      <a16:colId xmlns:a16="http://schemas.microsoft.com/office/drawing/2014/main" val="3887450083"/>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73690939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6837735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77870518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approve nor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67467613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41598070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4219691565"/>
                  </a:ext>
                </a:extLst>
              </a:tr>
            </a:tbl>
          </a:graphicData>
        </a:graphic>
      </p:graphicFrame>
    </p:spTree>
    <p:extLst>
      <p:ext uri="{BB962C8B-B14F-4D97-AF65-F5344CB8AC3E}">
        <p14:creationId xmlns:p14="http://schemas.microsoft.com/office/powerpoint/2010/main" val="2841558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888FA-BA82-B8D3-34E7-1B9D83BAD1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089E1FA-9956-6D11-7F69-9A0C515E79D8}"/>
              </a:ext>
            </a:extLst>
          </p:cNvPr>
          <p:cNvSpPr>
            <a:spLocks noGrp="1"/>
          </p:cNvSpPr>
          <p:nvPr>
            <p:ph type="body" sz="quarter" idx="12"/>
          </p:nvPr>
        </p:nvSpPr>
        <p:spPr/>
        <p:txBody>
          <a:bodyPr>
            <a:normAutofit lnSpcReduction="10000"/>
          </a:bodyPr>
          <a:lstStyle/>
          <a:p>
            <a:r>
              <a:rPr lang="en-US"/>
              <a:t>EXPECT1</a:t>
            </a:r>
            <a:r>
              <a:rPr lang="en-US">
                <a:latin typeface="Trade Gothic Next Rounded" panose="020F0502020204030204" pitchFamily="34" charset="0"/>
              </a:rPr>
              <a:t>_</a:t>
            </a:r>
            <a:r>
              <a:rPr lang="en-US"/>
              <a:t>A3: How much do you believe people who are important to you would approve or disapprove of the following behaviors? - Driving after consuming alcohol</a:t>
            </a:r>
          </a:p>
        </p:txBody>
      </p:sp>
      <p:sp>
        <p:nvSpPr>
          <p:cNvPr id="3" name="Title 2">
            <a:extLst>
              <a:ext uri="{FF2B5EF4-FFF2-40B4-BE49-F238E27FC236}">
                <a16:creationId xmlns:a16="http://schemas.microsoft.com/office/drawing/2014/main" id="{EE4267EC-9531-4477-66B4-ACCFA3B762E9}"/>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F3060471-5B87-965E-694B-DEE18039A046}"/>
              </a:ext>
            </a:extLst>
          </p:cNvPr>
          <p:cNvGraphicFramePr>
            <a:graphicFrameLocks noGrp="1"/>
          </p:cNvGraphicFramePr>
          <p:nvPr>
            <p:extLst>
              <p:ext uri="{D42A27DB-BD31-4B8C-83A1-F6EECF244321}">
                <p14:modId xmlns:p14="http://schemas.microsoft.com/office/powerpoint/2010/main" val="802958770"/>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098786331"/>
                    </a:ext>
                  </a:extLst>
                </a:gridCol>
                <a:gridCol w="979551">
                  <a:extLst>
                    <a:ext uri="{9D8B030D-6E8A-4147-A177-3AD203B41FA5}">
                      <a16:colId xmlns:a16="http://schemas.microsoft.com/office/drawing/2014/main" val="1312434726"/>
                    </a:ext>
                  </a:extLst>
                </a:gridCol>
                <a:gridCol w="979551">
                  <a:extLst>
                    <a:ext uri="{9D8B030D-6E8A-4147-A177-3AD203B41FA5}">
                      <a16:colId xmlns:a16="http://schemas.microsoft.com/office/drawing/2014/main" val="1933150435"/>
                    </a:ext>
                  </a:extLst>
                </a:gridCol>
                <a:gridCol w="979551">
                  <a:extLst>
                    <a:ext uri="{9D8B030D-6E8A-4147-A177-3AD203B41FA5}">
                      <a16:colId xmlns:a16="http://schemas.microsoft.com/office/drawing/2014/main" val="1999028322"/>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97101150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42033393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6079975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approve nor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44813205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56159453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154362195"/>
                  </a:ext>
                </a:extLst>
              </a:tr>
            </a:tbl>
          </a:graphicData>
        </a:graphic>
      </p:graphicFrame>
    </p:spTree>
    <p:extLst>
      <p:ext uri="{BB962C8B-B14F-4D97-AF65-F5344CB8AC3E}">
        <p14:creationId xmlns:p14="http://schemas.microsoft.com/office/powerpoint/2010/main" val="853202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1F5DF-4777-0B7C-A3EC-E5BE28FE67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92AC3C-66FE-76E8-FAFE-C7FAD622D650}"/>
              </a:ext>
            </a:extLst>
          </p:cNvPr>
          <p:cNvSpPr>
            <a:spLocks noGrp="1"/>
          </p:cNvSpPr>
          <p:nvPr>
            <p:ph type="body" sz="quarter" idx="12"/>
          </p:nvPr>
        </p:nvSpPr>
        <p:spPr/>
        <p:txBody>
          <a:bodyPr>
            <a:normAutofit lnSpcReduction="10000"/>
          </a:bodyPr>
          <a:lstStyle/>
          <a:p>
            <a:r>
              <a:rPr lang="en-US"/>
              <a:t>EXPECT1</a:t>
            </a:r>
            <a:r>
              <a:rPr lang="en-US">
                <a:latin typeface="Trade Gothic Next Rounded" panose="020F0502020204030204" pitchFamily="34" charset="0"/>
              </a:rPr>
              <a:t>_</a:t>
            </a:r>
            <a:r>
              <a:rPr lang="en-US"/>
              <a:t>A4: How much do you believe people who are important to you would approve or disapprove of the following behaviors? - Driving after consuming cannabis</a:t>
            </a:r>
          </a:p>
        </p:txBody>
      </p:sp>
      <p:sp>
        <p:nvSpPr>
          <p:cNvPr id="3" name="Title 2">
            <a:extLst>
              <a:ext uri="{FF2B5EF4-FFF2-40B4-BE49-F238E27FC236}">
                <a16:creationId xmlns:a16="http://schemas.microsoft.com/office/drawing/2014/main" id="{70421A47-C8DD-5CDD-D7BB-796D933A40BB}"/>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9B7513A8-BC59-FD35-92E5-FA5B27B9B5BE}"/>
              </a:ext>
            </a:extLst>
          </p:cNvPr>
          <p:cNvGraphicFramePr>
            <a:graphicFrameLocks noGrp="1"/>
          </p:cNvGraphicFramePr>
          <p:nvPr>
            <p:extLst>
              <p:ext uri="{D42A27DB-BD31-4B8C-83A1-F6EECF244321}">
                <p14:modId xmlns:p14="http://schemas.microsoft.com/office/powerpoint/2010/main" val="3693221164"/>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731110881"/>
                    </a:ext>
                  </a:extLst>
                </a:gridCol>
                <a:gridCol w="979551">
                  <a:extLst>
                    <a:ext uri="{9D8B030D-6E8A-4147-A177-3AD203B41FA5}">
                      <a16:colId xmlns:a16="http://schemas.microsoft.com/office/drawing/2014/main" val="3377302390"/>
                    </a:ext>
                  </a:extLst>
                </a:gridCol>
                <a:gridCol w="979551">
                  <a:extLst>
                    <a:ext uri="{9D8B030D-6E8A-4147-A177-3AD203B41FA5}">
                      <a16:colId xmlns:a16="http://schemas.microsoft.com/office/drawing/2014/main" val="3097465004"/>
                    </a:ext>
                  </a:extLst>
                </a:gridCol>
                <a:gridCol w="979551">
                  <a:extLst>
                    <a:ext uri="{9D8B030D-6E8A-4147-A177-3AD203B41FA5}">
                      <a16:colId xmlns:a16="http://schemas.microsoft.com/office/drawing/2014/main" val="3729091994"/>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1829333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3990429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01247458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approve nor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928892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27608613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246747223"/>
                  </a:ext>
                </a:extLst>
              </a:tr>
            </a:tbl>
          </a:graphicData>
        </a:graphic>
      </p:graphicFrame>
    </p:spTree>
    <p:extLst>
      <p:ext uri="{BB962C8B-B14F-4D97-AF65-F5344CB8AC3E}">
        <p14:creationId xmlns:p14="http://schemas.microsoft.com/office/powerpoint/2010/main" val="962066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13AF9-935C-1F90-09EC-6BE709D69168}"/>
              </a:ext>
            </a:extLst>
          </p:cNvPr>
          <p:cNvSpPr>
            <a:spLocks noGrp="1"/>
          </p:cNvSpPr>
          <p:nvPr>
            <p:ph type="body" sz="quarter" idx="12"/>
          </p:nvPr>
        </p:nvSpPr>
        <p:spPr/>
        <p:txBody>
          <a:bodyPr>
            <a:normAutofit fontScale="92500" lnSpcReduction="10000"/>
          </a:bodyPr>
          <a:lstStyle/>
          <a:p>
            <a:r>
              <a:rPr lang="en-US"/>
              <a:t>EXPECT2</a:t>
            </a:r>
            <a:r>
              <a:rPr lang="en-US">
                <a:latin typeface="Trade Gothic Next Rounded" panose="020F0503040303020004" pitchFamily="34" charset="0"/>
              </a:rPr>
              <a:t>_</a:t>
            </a:r>
            <a:r>
              <a:rPr lang="en-US"/>
              <a:t>A1: How much do you believe people who are important to you would approve or disapprove of the following behaviors? - Asking someone who was not using a seat belt to use a seat belt</a:t>
            </a:r>
          </a:p>
        </p:txBody>
      </p:sp>
      <p:sp>
        <p:nvSpPr>
          <p:cNvPr id="3" name="Title 2">
            <a:extLst>
              <a:ext uri="{FF2B5EF4-FFF2-40B4-BE49-F238E27FC236}">
                <a16:creationId xmlns:a16="http://schemas.microsoft.com/office/drawing/2014/main" id="{BB11A8E0-8116-50C2-C95E-5B50B226CF04}"/>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877669D7-A377-93F1-9DC8-95E46D44DF49}"/>
              </a:ext>
            </a:extLst>
          </p:cNvPr>
          <p:cNvGraphicFramePr>
            <a:graphicFrameLocks noGrp="1"/>
          </p:cNvGraphicFramePr>
          <p:nvPr>
            <p:extLst>
              <p:ext uri="{D42A27DB-BD31-4B8C-83A1-F6EECF244321}">
                <p14:modId xmlns:p14="http://schemas.microsoft.com/office/powerpoint/2010/main" val="1303103366"/>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050760811"/>
                    </a:ext>
                  </a:extLst>
                </a:gridCol>
                <a:gridCol w="979551">
                  <a:extLst>
                    <a:ext uri="{9D8B030D-6E8A-4147-A177-3AD203B41FA5}">
                      <a16:colId xmlns:a16="http://schemas.microsoft.com/office/drawing/2014/main" val="3303260545"/>
                    </a:ext>
                  </a:extLst>
                </a:gridCol>
                <a:gridCol w="979551">
                  <a:extLst>
                    <a:ext uri="{9D8B030D-6E8A-4147-A177-3AD203B41FA5}">
                      <a16:colId xmlns:a16="http://schemas.microsoft.com/office/drawing/2014/main" val="2620255144"/>
                    </a:ext>
                  </a:extLst>
                </a:gridCol>
                <a:gridCol w="979551">
                  <a:extLst>
                    <a:ext uri="{9D8B030D-6E8A-4147-A177-3AD203B41FA5}">
                      <a16:colId xmlns:a16="http://schemas.microsoft.com/office/drawing/2014/main" val="278230110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15468463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1209495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4160551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approve nor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05085107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44880535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990762439"/>
                  </a:ext>
                </a:extLst>
              </a:tr>
            </a:tbl>
          </a:graphicData>
        </a:graphic>
      </p:graphicFrame>
    </p:spTree>
    <p:extLst>
      <p:ext uri="{BB962C8B-B14F-4D97-AF65-F5344CB8AC3E}">
        <p14:creationId xmlns:p14="http://schemas.microsoft.com/office/powerpoint/2010/main" val="4044162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2ECB8-434F-B3B1-2C4D-7FFE5F4075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19EA7B-CB7E-1A51-7C20-23599E624AF5}"/>
              </a:ext>
            </a:extLst>
          </p:cNvPr>
          <p:cNvSpPr>
            <a:spLocks noGrp="1"/>
          </p:cNvSpPr>
          <p:nvPr>
            <p:ph type="body" sz="quarter" idx="12"/>
          </p:nvPr>
        </p:nvSpPr>
        <p:spPr>
          <a:xfrm>
            <a:off x="457200" y="822960"/>
            <a:ext cx="6126480" cy="945232"/>
          </a:xfrm>
        </p:spPr>
        <p:txBody>
          <a:bodyPr>
            <a:normAutofit lnSpcReduction="10000"/>
          </a:bodyPr>
          <a:lstStyle/>
          <a:p>
            <a:r>
              <a:rPr lang="en-US"/>
              <a:t>EXPECT2</a:t>
            </a:r>
            <a:r>
              <a:rPr lang="en-US">
                <a:latin typeface="Trade Gothic Next Rounded" panose="020F0503040303020004" pitchFamily="34" charset="0"/>
              </a:rPr>
              <a:t>_</a:t>
            </a:r>
            <a:r>
              <a:rPr lang="en-US"/>
              <a:t>A2: How much do you believe people who are important to you would approve or disapprove of the following behaviors? – Taking some action to prevent someone who was going to drive who was perhaps too impaired to drive safely</a:t>
            </a:r>
          </a:p>
        </p:txBody>
      </p:sp>
      <p:sp>
        <p:nvSpPr>
          <p:cNvPr id="3" name="Title 2">
            <a:extLst>
              <a:ext uri="{FF2B5EF4-FFF2-40B4-BE49-F238E27FC236}">
                <a16:creationId xmlns:a16="http://schemas.microsoft.com/office/drawing/2014/main" id="{BC606FF5-B532-93E1-DC77-D2D9B8B35378}"/>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67C72375-EA06-EDFF-0010-86932364D196}"/>
              </a:ext>
            </a:extLst>
          </p:cNvPr>
          <p:cNvGraphicFramePr>
            <a:graphicFrameLocks noGrp="1"/>
          </p:cNvGraphicFramePr>
          <p:nvPr>
            <p:extLst>
              <p:ext uri="{D42A27DB-BD31-4B8C-83A1-F6EECF244321}">
                <p14:modId xmlns:p14="http://schemas.microsoft.com/office/powerpoint/2010/main" val="676213647"/>
              </p:ext>
            </p:extLst>
          </p:nvPr>
        </p:nvGraphicFramePr>
        <p:xfrm>
          <a:off x="462279" y="1885350"/>
          <a:ext cx="6121401" cy="2286000"/>
        </p:xfrm>
        <a:graphic>
          <a:graphicData uri="http://schemas.openxmlformats.org/drawingml/2006/table">
            <a:tbl>
              <a:tblPr/>
              <a:tblGrid>
                <a:gridCol w="3182748">
                  <a:extLst>
                    <a:ext uri="{9D8B030D-6E8A-4147-A177-3AD203B41FA5}">
                      <a16:colId xmlns:a16="http://schemas.microsoft.com/office/drawing/2014/main" val="1795306583"/>
                    </a:ext>
                  </a:extLst>
                </a:gridCol>
                <a:gridCol w="979551">
                  <a:extLst>
                    <a:ext uri="{9D8B030D-6E8A-4147-A177-3AD203B41FA5}">
                      <a16:colId xmlns:a16="http://schemas.microsoft.com/office/drawing/2014/main" val="3650597049"/>
                    </a:ext>
                  </a:extLst>
                </a:gridCol>
                <a:gridCol w="979551">
                  <a:extLst>
                    <a:ext uri="{9D8B030D-6E8A-4147-A177-3AD203B41FA5}">
                      <a16:colId xmlns:a16="http://schemas.microsoft.com/office/drawing/2014/main" val="2739123583"/>
                    </a:ext>
                  </a:extLst>
                </a:gridCol>
                <a:gridCol w="979551">
                  <a:extLst>
                    <a:ext uri="{9D8B030D-6E8A-4147-A177-3AD203B41FA5}">
                      <a16:colId xmlns:a16="http://schemas.microsoft.com/office/drawing/2014/main" val="332127830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51784674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678145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05389833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approve nor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92739311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81667125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4085753999"/>
                  </a:ext>
                </a:extLst>
              </a:tr>
            </a:tbl>
          </a:graphicData>
        </a:graphic>
      </p:graphicFrame>
    </p:spTree>
    <p:extLst>
      <p:ext uri="{BB962C8B-B14F-4D97-AF65-F5344CB8AC3E}">
        <p14:creationId xmlns:p14="http://schemas.microsoft.com/office/powerpoint/2010/main" val="42419789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F58A1-9127-0524-F504-BE60A9A014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A8A305-A59A-1816-A271-D2216C44D886}"/>
              </a:ext>
            </a:extLst>
          </p:cNvPr>
          <p:cNvSpPr>
            <a:spLocks noGrp="1"/>
          </p:cNvSpPr>
          <p:nvPr>
            <p:ph type="body" sz="quarter" idx="12"/>
          </p:nvPr>
        </p:nvSpPr>
        <p:spPr>
          <a:xfrm>
            <a:off x="457200" y="822960"/>
            <a:ext cx="6126480" cy="685800"/>
          </a:xfrm>
        </p:spPr>
        <p:txBody>
          <a:bodyPr>
            <a:normAutofit fontScale="92500" lnSpcReduction="20000"/>
          </a:bodyPr>
          <a:lstStyle/>
          <a:p>
            <a:r>
              <a:rPr lang="en-US"/>
              <a:t>EXPECT2</a:t>
            </a:r>
            <a:r>
              <a:rPr lang="en-US">
                <a:latin typeface="Trade Gothic Next Rounded" panose="020F0503040303020004" pitchFamily="34" charset="0"/>
              </a:rPr>
              <a:t>_</a:t>
            </a:r>
            <a:r>
              <a:rPr lang="en-US"/>
              <a:t>A3: How much do you believe people who are important to you would approve or disapprove of the following behaviors? – Asking someone who was speeding or driving aggressively to slow down</a:t>
            </a:r>
          </a:p>
        </p:txBody>
      </p:sp>
      <p:sp>
        <p:nvSpPr>
          <p:cNvPr id="3" name="Title 2">
            <a:extLst>
              <a:ext uri="{FF2B5EF4-FFF2-40B4-BE49-F238E27FC236}">
                <a16:creationId xmlns:a16="http://schemas.microsoft.com/office/drawing/2014/main" id="{FED9950C-9F77-E3B0-3D9A-BF4B561F1ED2}"/>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6DE93F09-9BA7-52F5-7A30-D82A655053D7}"/>
              </a:ext>
            </a:extLst>
          </p:cNvPr>
          <p:cNvGraphicFramePr>
            <a:graphicFrameLocks noGrp="1"/>
          </p:cNvGraphicFramePr>
          <p:nvPr>
            <p:extLst>
              <p:ext uri="{D42A27DB-BD31-4B8C-83A1-F6EECF244321}">
                <p14:modId xmlns:p14="http://schemas.microsoft.com/office/powerpoint/2010/main" val="3950579725"/>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840946706"/>
                    </a:ext>
                  </a:extLst>
                </a:gridCol>
                <a:gridCol w="979551">
                  <a:extLst>
                    <a:ext uri="{9D8B030D-6E8A-4147-A177-3AD203B41FA5}">
                      <a16:colId xmlns:a16="http://schemas.microsoft.com/office/drawing/2014/main" val="2487062895"/>
                    </a:ext>
                  </a:extLst>
                </a:gridCol>
                <a:gridCol w="979551">
                  <a:extLst>
                    <a:ext uri="{9D8B030D-6E8A-4147-A177-3AD203B41FA5}">
                      <a16:colId xmlns:a16="http://schemas.microsoft.com/office/drawing/2014/main" val="2738361078"/>
                    </a:ext>
                  </a:extLst>
                </a:gridCol>
                <a:gridCol w="979551">
                  <a:extLst>
                    <a:ext uri="{9D8B030D-6E8A-4147-A177-3AD203B41FA5}">
                      <a16:colId xmlns:a16="http://schemas.microsoft.com/office/drawing/2014/main" val="245951787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07363296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84107560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66728719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approve nor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00484234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78037574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483490103"/>
                  </a:ext>
                </a:extLst>
              </a:tr>
            </a:tbl>
          </a:graphicData>
        </a:graphic>
      </p:graphicFrame>
    </p:spTree>
    <p:extLst>
      <p:ext uri="{BB962C8B-B14F-4D97-AF65-F5344CB8AC3E}">
        <p14:creationId xmlns:p14="http://schemas.microsoft.com/office/powerpoint/2010/main" val="2472034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0DEA8-B288-49FD-A246-3D324FFA1999}"/>
              </a:ext>
            </a:extLst>
          </p:cNvPr>
          <p:cNvSpPr>
            <a:spLocks noGrp="1"/>
          </p:cNvSpPr>
          <p:nvPr>
            <p:ph type="body" sz="quarter" idx="12"/>
          </p:nvPr>
        </p:nvSpPr>
        <p:spPr>
          <a:xfrm>
            <a:off x="457200" y="822960"/>
            <a:ext cx="6126480" cy="739140"/>
          </a:xfrm>
        </p:spPr>
        <p:txBody>
          <a:bodyPr>
            <a:normAutofit fontScale="92500" lnSpcReduction="10000"/>
          </a:bodyPr>
          <a:lstStyle/>
          <a:p>
            <a:r>
              <a:rPr lang="en-US"/>
              <a:t>EXPECT2</a:t>
            </a:r>
            <a:r>
              <a:rPr lang="en-US">
                <a:latin typeface="Trade Gothic Next Rounded" panose="020F0503040303020004" pitchFamily="34" charset="0"/>
              </a:rPr>
              <a:t>_</a:t>
            </a:r>
            <a:r>
              <a:rPr lang="en-US"/>
              <a:t>A4: How much do you believe people who are important to you would approve or disapprove of the following behaviors? – Asking a driver who was using their cell phone or who was distracted to focus on driving</a:t>
            </a:r>
          </a:p>
        </p:txBody>
      </p:sp>
      <p:sp>
        <p:nvSpPr>
          <p:cNvPr id="3" name="Title 2">
            <a:extLst>
              <a:ext uri="{FF2B5EF4-FFF2-40B4-BE49-F238E27FC236}">
                <a16:creationId xmlns:a16="http://schemas.microsoft.com/office/drawing/2014/main" id="{958853E3-2150-3042-8B9A-B27A4B9900B5}"/>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31485EE1-BF1C-DCB3-8CF6-5E6799D99C03}"/>
              </a:ext>
            </a:extLst>
          </p:cNvPr>
          <p:cNvGraphicFramePr>
            <a:graphicFrameLocks noGrp="1"/>
          </p:cNvGraphicFramePr>
          <p:nvPr>
            <p:extLst>
              <p:ext uri="{D42A27DB-BD31-4B8C-83A1-F6EECF244321}">
                <p14:modId xmlns:p14="http://schemas.microsoft.com/office/powerpoint/2010/main" val="2459640985"/>
              </p:ext>
            </p:extLst>
          </p:nvPr>
        </p:nvGraphicFramePr>
        <p:xfrm>
          <a:off x="462279" y="1600200"/>
          <a:ext cx="6121401" cy="2286000"/>
        </p:xfrm>
        <a:graphic>
          <a:graphicData uri="http://schemas.openxmlformats.org/drawingml/2006/table">
            <a:tbl>
              <a:tblPr/>
              <a:tblGrid>
                <a:gridCol w="3182748">
                  <a:extLst>
                    <a:ext uri="{9D8B030D-6E8A-4147-A177-3AD203B41FA5}">
                      <a16:colId xmlns:a16="http://schemas.microsoft.com/office/drawing/2014/main" val="1163055182"/>
                    </a:ext>
                  </a:extLst>
                </a:gridCol>
                <a:gridCol w="979551">
                  <a:extLst>
                    <a:ext uri="{9D8B030D-6E8A-4147-A177-3AD203B41FA5}">
                      <a16:colId xmlns:a16="http://schemas.microsoft.com/office/drawing/2014/main" val="3160769711"/>
                    </a:ext>
                  </a:extLst>
                </a:gridCol>
                <a:gridCol w="979551">
                  <a:extLst>
                    <a:ext uri="{9D8B030D-6E8A-4147-A177-3AD203B41FA5}">
                      <a16:colId xmlns:a16="http://schemas.microsoft.com/office/drawing/2014/main" val="230605469"/>
                    </a:ext>
                  </a:extLst>
                </a:gridCol>
                <a:gridCol w="979551">
                  <a:extLst>
                    <a:ext uri="{9D8B030D-6E8A-4147-A177-3AD203B41FA5}">
                      <a16:colId xmlns:a16="http://schemas.microsoft.com/office/drawing/2014/main" val="1928213454"/>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94017573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907887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1047585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approve nor disapprove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05701181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9440972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approve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481180240"/>
                  </a:ext>
                </a:extLst>
              </a:tr>
            </a:tbl>
          </a:graphicData>
        </a:graphic>
      </p:graphicFrame>
    </p:spTree>
    <p:extLst>
      <p:ext uri="{BB962C8B-B14F-4D97-AF65-F5344CB8AC3E}">
        <p14:creationId xmlns:p14="http://schemas.microsoft.com/office/powerpoint/2010/main" val="4675579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C6E61-5588-F7EB-DCD7-C8E9C6A518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7CD274-64A1-A7CA-B55B-47D0DA50862C}"/>
              </a:ext>
            </a:extLst>
          </p:cNvPr>
          <p:cNvSpPr>
            <a:spLocks noGrp="1"/>
          </p:cNvSpPr>
          <p:nvPr>
            <p:ph type="body" sz="quarter" idx="12"/>
          </p:nvPr>
        </p:nvSpPr>
        <p:spPr/>
        <p:txBody>
          <a:bodyPr/>
          <a:lstStyle/>
          <a:p>
            <a:r>
              <a:rPr lang="en-US"/>
              <a:t>PPL1</a:t>
            </a:r>
            <a:r>
              <a:rPr lang="en-US">
                <a:latin typeface="Trade Gothic Next Rounded" panose="020F0503040303020004" pitchFamily="34" charset="0"/>
              </a:rPr>
              <a:t>_</a:t>
            </a:r>
            <a:r>
              <a:rPr lang="en-US"/>
              <a:t>A1: In your opinion, how often do MOST PEOPLE in your community… - Wear a seat belt?</a:t>
            </a:r>
          </a:p>
        </p:txBody>
      </p:sp>
      <p:sp>
        <p:nvSpPr>
          <p:cNvPr id="3" name="Title 2">
            <a:extLst>
              <a:ext uri="{FF2B5EF4-FFF2-40B4-BE49-F238E27FC236}">
                <a16:creationId xmlns:a16="http://schemas.microsoft.com/office/drawing/2014/main" id="{A9A9B32A-9B66-87DE-7180-0F2D3982DB45}"/>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1E475668-EA77-E998-8DF1-72560CC22525}"/>
              </a:ext>
            </a:extLst>
          </p:cNvPr>
          <p:cNvGraphicFramePr>
            <a:graphicFrameLocks noGrp="1"/>
          </p:cNvGraphicFramePr>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855770899"/>
                    </a:ext>
                  </a:extLst>
                </a:gridCol>
                <a:gridCol w="979551">
                  <a:extLst>
                    <a:ext uri="{9D8B030D-6E8A-4147-A177-3AD203B41FA5}">
                      <a16:colId xmlns:a16="http://schemas.microsoft.com/office/drawing/2014/main" val="1617371637"/>
                    </a:ext>
                  </a:extLst>
                </a:gridCol>
                <a:gridCol w="979551">
                  <a:extLst>
                    <a:ext uri="{9D8B030D-6E8A-4147-A177-3AD203B41FA5}">
                      <a16:colId xmlns:a16="http://schemas.microsoft.com/office/drawing/2014/main" val="2182007533"/>
                    </a:ext>
                  </a:extLst>
                </a:gridCol>
                <a:gridCol w="979551">
                  <a:extLst>
                    <a:ext uri="{9D8B030D-6E8A-4147-A177-3AD203B41FA5}">
                      <a16:colId xmlns:a16="http://schemas.microsoft.com/office/drawing/2014/main" val="250277307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6092495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94039751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76944942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50412437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35791682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520901464"/>
                  </a:ext>
                </a:extLst>
              </a:tr>
            </a:tbl>
          </a:graphicData>
        </a:graphic>
      </p:graphicFrame>
    </p:spTree>
    <p:extLst>
      <p:ext uri="{BB962C8B-B14F-4D97-AF65-F5344CB8AC3E}">
        <p14:creationId xmlns:p14="http://schemas.microsoft.com/office/powerpoint/2010/main" val="1463070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44E42-B8A2-2FA0-BA6B-2B59BAF38F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F4747B3-E90D-88C0-2ACE-16B38843D5AA}"/>
              </a:ext>
            </a:extLst>
          </p:cNvPr>
          <p:cNvSpPr>
            <a:spLocks noGrp="1"/>
          </p:cNvSpPr>
          <p:nvPr>
            <p:ph type="body" sz="quarter" idx="12"/>
          </p:nvPr>
        </p:nvSpPr>
        <p:spPr/>
        <p:txBody>
          <a:bodyPr/>
          <a:lstStyle/>
          <a:p>
            <a:r>
              <a:rPr lang="en-US"/>
              <a:t>PPL1</a:t>
            </a:r>
            <a:r>
              <a:rPr lang="en-US">
                <a:latin typeface="Trade Gothic Next Rounded" panose="020F0503040303020004" pitchFamily="34" charset="0"/>
              </a:rPr>
              <a:t>_</a:t>
            </a:r>
            <a:r>
              <a:rPr lang="en-US"/>
              <a:t>A2: In your opinion, how often do MOST PEOPLE in your community… - Drive after consuming alcohol?</a:t>
            </a:r>
          </a:p>
        </p:txBody>
      </p:sp>
      <p:sp>
        <p:nvSpPr>
          <p:cNvPr id="3" name="Title 2">
            <a:extLst>
              <a:ext uri="{FF2B5EF4-FFF2-40B4-BE49-F238E27FC236}">
                <a16:creationId xmlns:a16="http://schemas.microsoft.com/office/drawing/2014/main" id="{8302DD44-E6D4-06A7-4729-731DD6FF4F2C}"/>
              </a:ext>
            </a:extLst>
          </p:cNvPr>
          <p:cNvSpPr>
            <a:spLocks noGrp="1"/>
          </p:cNvSpPr>
          <p:nvPr>
            <p:ph type="title"/>
          </p:nvPr>
        </p:nvSpPr>
        <p:spPr/>
        <p:txBody>
          <a:bodyPr/>
          <a:lstStyle/>
          <a:p>
            <a:r>
              <a:rPr lang="en-US"/>
              <a:t>COMMUNITY PERCEPTIONS</a:t>
            </a:r>
          </a:p>
        </p:txBody>
      </p:sp>
      <p:graphicFrame>
        <p:nvGraphicFramePr>
          <p:cNvPr id="6" name="Table 5">
            <a:extLst>
              <a:ext uri="{FF2B5EF4-FFF2-40B4-BE49-F238E27FC236}">
                <a16:creationId xmlns:a16="http://schemas.microsoft.com/office/drawing/2014/main" id="{9E7C8995-542B-72A0-7397-BF6DF458AD88}"/>
              </a:ext>
            </a:extLst>
          </p:cNvPr>
          <p:cNvGraphicFramePr>
            <a:graphicFrameLocks noGrp="1"/>
          </p:cNvGraphicFramePr>
          <p:nvPr>
            <p:extLst>
              <p:ext uri="{D42A27DB-BD31-4B8C-83A1-F6EECF244321}">
                <p14:modId xmlns:p14="http://schemas.microsoft.com/office/powerpoint/2010/main" val="2910145069"/>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99507981"/>
                    </a:ext>
                  </a:extLst>
                </a:gridCol>
                <a:gridCol w="979551">
                  <a:extLst>
                    <a:ext uri="{9D8B030D-6E8A-4147-A177-3AD203B41FA5}">
                      <a16:colId xmlns:a16="http://schemas.microsoft.com/office/drawing/2014/main" val="3515561544"/>
                    </a:ext>
                  </a:extLst>
                </a:gridCol>
                <a:gridCol w="979551">
                  <a:extLst>
                    <a:ext uri="{9D8B030D-6E8A-4147-A177-3AD203B41FA5}">
                      <a16:colId xmlns:a16="http://schemas.microsoft.com/office/drawing/2014/main" val="2449853354"/>
                    </a:ext>
                  </a:extLst>
                </a:gridCol>
                <a:gridCol w="979551">
                  <a:extLst>
                    <a:ext uri="{9D8B030D-6E8A-4147-A177-3AD203B41FA5}">
                      <a16:colId xmlns:a16="http://schemas.microsoft.com/office/drawing/2014/main" val="1605080038"/>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50740679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59591863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72949219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6620265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7983844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4227357665"/>
                  </a:ext>
                </a:extLst>
              </a:tr>
            </a:tbl>
          </a:graphicData>
        </a:graphic>
      </p:graphicFrame>
    </p:spTree>
    <p:extLst>
      <p:ext uri="{BB962C8B-B14F-4D97-AF65-F5344CB8AC3E}">
        <p14:creationId xmlns:p14="http://schemas.microsoft.com/office/powerpoint/2010/main" val="31359036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167B-EAA2-3E5A-9C20-15A5573922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EB366F-6E73-5133-5883-BB0CBFE5F088}"/>
              </a:ext>
            </a:extLst>
          </p:cNvPr>
          <p:cNvSpPr>
            <a:spLocks noGrp="1"/>
          </p:cNvSpPr>
          <p:nvPr>
            <p:ph type="body" sz="quarter" idx="12"/>
          </p:nvPr>
        </p:nvSpPr>
        <p:spPr/>
        <p:txBody>
          <a:bodyPr/>
          <a:lstStyle/>
          <a:p>
            <a:r>
              <a:rPr lang="en-US"/>
              <a:t>PPL1</a:t>
            </a:r>
            <a:r>
              <a:rPr lang="en-US">
                <a:latin typeface="Trade Gothic Next Rounded" panose="020F0503040303020004" pitchFamily="34" charset="0"/>
              </a:rPr>
              <a:t>_</a:t>
            </a:r>
            <a:r>
              <a:rPr lang="en-US"/>
              <a:t>A3: In your opinion, how often do MOST PEOPLE in your community… - Drive after consuming cannabis?</a:t>
            </a:r>
          </a:p>
        </p:txBody>
      </p:sp>
      <p:sp>
        <p:nvSpPr>
          <p:cNvPr id="3" name="Title 2">
            <a:extLst>
              <a:ext uri="{FF2B5EF4-FFF2-40B4-BE49-F238E27FC236}">
                <a16:creationId xmlns:a16="http://schemas.microsoft.com/office/drawing/2014/main" id="{C3263DD6-71AD-0F34-B8B5-885BCA244A59}"/>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C8487EBA-9730-6A69-557B-821EE64BC821}"/>
              </a:ext>
            </a:extLst>
          </p:cNvPr>
          <p:cNvGraphicFramePr>
            <a:graphicFrameLocks noGrp="1"/>
          </p:cNvGraphicFramePr>
          <p:nvPr>
            <p:extLst>
              <p:ext uri="{D42A27DB-BD31-4B8C-83A1-F6EECF244321}">
                <p14:modId xmlns:p14="http://schemas.microsoft.com/office/powerpoint/2010/main" val="1860456123"/>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192594409"/>
                    </a:ext>
                  </a:extLst>
                </a:gridCol>
                <a:gridCol w="979551">
                  <a:extLst>
                    <a:ext uri="{9D8B030D-6E8A-4147-A177-3AD203B41FA5}">
                      <a16:colId xmlns:a16="http://schemas.microsoft.com/office/drawing/2014/main" val="3040190173"/>
                    </a:ext>
                  </a:extLst>
                </a:gridCol>
                <a:gridCol w="979551">
                  <a:extLst>
                    <a:ext uri="{9D8B030D-6E8A-4147-A177-3AD203B41FA5}">
                      <a16:colId xmlns:a16="http://schemas.microsoft.com/office/drawing/2014/main" val="446788150"/>
                    </a:ext>
                  </a:extLst>
                </a:gridCol>
                <a:gridCol w="979551">
                  <a:extLst>
                    <a:ext uri="{9D8B030D-6E8A-4147-A177-3AD203B41FA5}">
                      <a16:colId xmlns:a16="http://schemas.microsoft.com/office/drawing/2014/main" val="276658621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76858044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03638331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98887993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7402587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66213920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880357743"/>
                  </a:ext>
                </a:extLst>
              </a:tr>
            </a:tbl>
          </a:graphicData>
        </a:graphic>
      </p:graphicFrame>
    </p:spTree>
    <p:extLst>
      <p:ext uri="{BB962C8B-B14F-4D97-AF65-F5344CB8AC3E}">
        <p14:creationId xmlns:p14="http://schemas.microsoft.com/office/powerpoint/2010/main" val="160464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F62C1-4286-8640-91BE-98CC97D6A2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5F0DD5-5CC2-0B6A-7520-77ABB0429C10}"/>
              </a:ext>
            </a:extLst>
          </p:cNvPr>
          <p:cNvSpPr>
            <a:spLocks noGrp="1"/>
          </p:cNvSpPr>
          <p:nvPr>
            <p:ph type="body" sz="quarter" idx="12"/>
          </p:nvPr>
        </p:nvSpPr>
        <p:spPr/>
        <p:txBody>
          <a:bodyPr/>
          <a:lstStyle/>
          <a:p>
            <a:r>
              <a:rPr lang="en-US"/>
              <a:t>ROADUSE1</a:t>
            </a:r>
            <a:r>
              <a:rPr lang="en-US">
                <a:latin typeface="Trade Gothic Next" panose="020B0503040303020004" pitchFamily="34" charset="0"/>
              </a:rPr>
              <a:t>_</a:t>
            </a:r>
            <a:r>
              <a:rPr lang="en-US"/>
              <a:t>A1: How often do you... – Drive a motor vehicle on public roads?</a:t>
            </a:r>
          </a:p>
        </p:txBody>
      </p:sp>
      <p:sp>
        <p:nvSpPr>
          <p:cNvPr id="3" name="Title 2">
            <a:extLst>
              <a:ext uri="{FF2B5EF4-FFF2-40B4-BE49-F238E27FC236}">
                <a16:creationId xmlns:a16="http://schemas.microsoft.com/office/drawing/2014/main" id="{6F8238A1-EACF-A348-5DBE-F3D8C474FD0B}"/>
              </a:ext>
            </a:extLst>
          </p:cNvPr>
          <p:cNvSpPr>
            <a:spLocks noGrp="1"/>
          </p:cNvSpPr>
          <p:nvPr>
            <p:ph type="title"/>
          </p:nvPr>
        </p:nvSpPr>
        <p:spPr/>
        <p:txBody>
          <a:bodyPr/>
          <a:lstStyle/>
          <a:p>
            <a:r>
              <a:rPr lang="en-US" sz="2000"/>
              <a:t>USE </a:t>
            </a:r>
            <a:r>
              <a:rPr lang="en-US"/>
              <a:t>OF</a:t>
            </a:r>
            <a:r>
              <a:rPr lang="en-US" sz="2000"/>
              <a:t> PUBLIC ROADS</a:t>
            </a:r>
            <a:endParaRPr lang="en-US"/>
          </a:p>
        </p:txBody>
      </p:sp>
      <p:graphicFrame>
        <p:nvGraphicFramePr>
          <p:cNvPr id="7" name="Table 6">
            <a:extLst>
              <a:ext uri="{FF2B5EF4-FFF2-40B4-BE49-F238E27FC236}">
                <a16:creationId xmlns:a16="http://schemas.microsoft.com/office/drawing/2014/main" id="{9477EDF7-5BB9-3B50-A8F0-275B7EDAF3F5}"/>
              </a:ext>
            </a:extLst>
          </p:cNvPr>
          <p:cNvGraphicFramePr>
            <a:graphicFrameLocks noGrp="1"/>
          </p:cNvGraphicFramePr>
          <p:nvPr>
            <p:extLst>
              <p:ext uri="{D42A27DB-BD31-4B8C-83A1-F6EECF244321}">
                <p14:modId xmlns:p14="http://schemas.microsoft.com/office/powerpoint/2010/main" val="3527951686"/>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4000691171"/>
                    </a:ext>
                  </a:extLst>
                </a:gridCol>
                <a:gridCol w="979551">
                  <a:extLst>
                    <a:ext uri="{9D8B030D-6E8A-4147-A177-3AD203B41FA5}">
                      <a16:colId xmlns:a16="http://schemas.microsoft.com/office/drawing/2014/main" val="1794459954"/>
                    </a:ext>
                  </a:extLst>
                </a:gridCol>
                <a:gridCol w="979551">
                  <a:extLst>
                    <a:ext uri="{9D8B030D-6E8A-4147-A177-3AD203B41FA5}">
                      <a16:colId xmlns:a16="http://schemas.microsoft.com/office/drawing/2014/main" val="1986525672"/>
                    </a:ext>
                  </a:extLst>
                </a:gridCol>
                <a:gridCol w="979551">
                  <a:extLst>
                    <a:ext uri="{9D8B030D-6E8A-4147-A177-3AD203B41FA5}">
                      <a16:colId xmlns:a16="http://schemas.microsoft.com/office/drawing/2014/main" val="224253956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97573207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29423215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 few times a year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36979796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About once a month</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29951525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About once a week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230748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Daily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79.6%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096372199"/>
                  </a:ext>
                </a:extLst>
              </a:tr>
            </a:tbl>
          </a:graphicData>
        </a:graphic>
      </p:graphicFrame>
    </p:spTree>
    <p:extLst>
      <p:ext uri="{BB962C8B-B14F-4D97-AF65-F5344CB8AC3E}">
        <p14:creationId xmlns:p14="http://schemas.microsoft.com/office/powerpoint/2010/main" val="6687996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03340F-7BFF-A79E-C876-2C9054FD0E53}"/>
              </a:ext>
            </a:extLst>
          </p:cNvPr>
          <p:cNvSpPr>
            <a:spLocks noGrp="1"/>
          </p:cNvSpPr>
          <p:nvPr>
            <p:ph type="body" sz="quarter" idx="12"/>
          </p:nvPr>
        </p:nvSpPr>
        <p:spPr/>
        <p:txBody>
          <a:bodyPr/>
          <a:lstStyle/>
          <a:p>
            <a:r>
              <a:rPr lang="en-US"/>
              <a:t>PPL1</a:t>
            </a:r>
            <a:r>
              <a:rPr lang="en-US">
                <a:latin typeface="Trade Gothic Next Rounded" panose="020F0503040303020004" pitchFamily="34" charset="0"/>
              </a:rPr>
              <a:t>_</a:t>
            </a:r>
            <a:r>
              <a:rPr lang="en-US"/>
              <a:t>A4: In your opinion, how often do MOST PEOPLE in your community… - Drive 10 mph or more over the speed limit?</a:t>
            </a:r>
          </a:p>
        </p:txBody>
      </p:sp>
      <p:sp>
        <p:nvSpPr>
          <p:cNvPr id="3" name="Title 2">
            <a:extLst>
              <a:ext uri="{FF2B5EF4-FFF2-40B4-BE49-F238E27FC236}">
                <a16:creationId xmlns:a16="http://schemas.microsoft.com/office/drawing/2014/main" id="{D8E787DE-6CD4-8D69-ACD0-C60A5D89D806}"/>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32774512-CFC8-6794-3868-A7773F131D9A}"/>
              </a:ext>
            </a:extLst>
          </p:cNvPr>
          <p:cNvGraphicFramePr>
            <a:graphicFrameLocks noGrp="1"/>
          </p:cNvGraphicFramePr>
          <p:nvPr>
            <p:extLst>
              <p:ext uri="{D42A27DB-BD31-4B8C-83A1-F6EECF244321}">
                <p14:modId xmlns:p14="http://schemas.microsoft.com/office/powerpoint/2010/main" val="2113753774"/>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791695569"/>
                    </a:ext>
                  </a:extLst>
                </a:gridCol>
                <a:gridCol w="979551">
                  <a:extLst>
                    <a:ext uri="{9D8B030D-6E8A-4147-A177-3AD203B41FA5}">
                      <a16:colId xmlns:a16="http://schemas.microsoft.com/office/drawing/2014/main" val="3821624205"/>
                    </a:ext>
                  </a:extLst>
                </a:gridCol>
                <a:gridCol w="979551">
                  <a:extLst>
                    <a:ext uri="{9D8B030D-6E8A-4147-A177-3AD203B41FA5}">
                      <a16:colId xmlns:a16="http://schemas.microsoft.com/office/drawing/2014/main" val="2137867791"/>
                    </a:ext>
                  </a:extLst>
                </a:gridCol>
                <a:gridCol w="979551">
                  <a:extLst>
                    <a:ext uri="{9D8B030D-6E8A-4147-A177-3AD203B41FA5}">
                      <a16:colId xmlns:a16="http://schemas.microsoft.com/office/drawing/2014/main" val="129438511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54837158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69109456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34099742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51863776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80478003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213949323"/>
                  </a:ext>
                </a:extLst>
              </a:tr>
            </a:tbl>
          </a:graphicData>
        </a:graphic>
      </p:graphicFrame>
    </p:spTree>
    <p:extLst>
      <p:ext uri="{BB962C8B-B14F-4D97-AF65-F5344CB8AC3E}">
        <p14:creationId xmlns:p14="http://schemas.microsoft.com/office/powerpoint/2010/main" val="26826653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1BAE7-57C1-538C-445E-843F121A8C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1B8B7D-E19E-7DC1-DF37-2AE0C13E837F}"/>
              </a:ext>
            </a:extLst>
          </p:cNvPr>
          <p:cNvSpPr>
            <a:spLocks noGrp="1"/>
          </p:cNvSpPr>
          <p:nvPr>
            <p:ph type="body" sz="quarter" idx="12"/>
          </p:nvPr>
        </p:nvSpPr>
        <p:spPr/>
        <p:txBody>
          <a:bodyPr/>
          <a:lstStyle/>
          <a:p>
            <a:r>
              <a:rPr lang="en-US"/>
              <a:t>PPL1</a:t>
            </a:r>
            <a:r>
              <a:rPr lang="en-US">
                <a:latin typeface="Trade Gothic Next Rounded" panose="020F0503040303020004" pitchFamily="34" charset="0"/>
              </a:rPr>
              <a:t>_</a:t>
            </a:r>
            <a:r>
              <a:rPr lang="en-US"/>
              <a:t>A5: In your opinion, how often do MOST PEOPLE in your community… - Drive while holding and talking on a cell phone?</a:t>
            </a:r>
          </a:p>
        </p:txBody>
      </p:sp>
      <p:sp>
        <p:nvSpPr>
          <p:cNvPr id="3" name="Title 2">
            <a:extLst>
              <a:ext uri="{FF2B5EF4-FFF2-40B4-BE49-F238E27FC236}">
                <a16:creationId xmlns:a16="http://schemas.microsoft.com/office/drawing/2014/main" id="{E70B17BD-F9BD-88B0-CB50-A481F3398E94}"/>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60F63716-1938-1888-5B72-539FCAF141AB}"/>
              </a:ext>
            </a:extLst>
          </p:cNvPr>
          <p:cNvGraphicFramePr>
            <a:graphicFrameLocks noGrp="1"/>
          </p:cNvGraphicFramePr>
          <p:nvPr>
            <p:extLst>
              <p:ext uri="{D42A27DB-BD31-4B8C-83A1-F6EECF244321}">
                <p14:modId xmlns:p14="http://schemas.microsoft.com/office/powerpoint/2010/main" val="4087011416"/>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810153963"/>
                    </a:ext>
                  </a:extLst>
                </a:gridCol>
                <a:gridCol w="979551">
                  <a:extLst>
                    <a:ext uri="{9D8B030D-6E8A-4147-A177-3AD203B41FA5}">
                      <a16:colId xmlns:a16="http://schemas.microsoft.com/office/drawing/2014/main" val="2353472312"/>
                    </a:ext>
                  </a:extLst>
                </a:gridCol>
                <a:gridCol w="979551">
                  <a:extLst>
                    <a:ext uri="{9D8B030D-6E8A-4147-A177-3AD203B41FA5}">
                      <a16:colId xmlns:a16="http://schemas.microsoft.com/office/drawing/2014/main" val="46222688"/>
                    </a:ext>
                  </a:extLst>
                </a:gridCol>
                <a:gridCol w="979551">
                  <a:extLst>
                    <a:ext uri="{9D8B030D-6E8A-4147-A177-3AD203B41FA5}">
                      <a16:colId xmlns:a16="http://schemas.microsoft.com/office/drawing/2014/main" val="3393114846"/>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1664194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53773914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56283582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34121351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1883557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551058584"/>
                  </a:ext>
                </a:extLst>
              </a:tr>
            </a:tbl>
          </a:graphicData>
        </a:graphic>
      </p:graphicFrame>
    </p:spTree>
    <p:extLst>
      <p:ext uri="{BB962C8B-B14F-4D97-AF65-F5344CB8AC3E}">
        <p14:creationId xmlns:p14="http://schemas.microsoft.com/office/powerpoint/2010/main" val="32421932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052AE-80A7-E6C4-CEBE-20E246AFD7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0E4D86-C381-D321-37B9-80C35101946C}"/>
              </a:ext>
            </a:extLst>
          </p:cNvPr>
          <p:cNvSpPr>
            <a:spLocks noGrp="1"/>
          </p:cNvSpPr>
          <p:nvPr>
            <p:ph type="body" sz="quarter" idx="12"/>
          </p:nvPr>
        </p:nvSpPr>
        <p:spPr/>
        <p:txBody>
          <a:bodyPr>
            <a:normAutofit lnSpcReduction="10000"/>
          </a:bodyPr>
          <a:lstStyle/>
          <a:p>
            <a:r>
              <a:rPr lang="en-US"/>
              <a:t>PPL1</a:t>
            </a:r>
            <a:r>
              <a:rPr lang="en-US">
                <a:latin typeface="Trade Gothic Next Rounded" panose="020F0503040303020004" pitchFamily="34" charset="0"/>
              </a:rPr>
              <a:t>_</a:t>
            </a:r>
            <a:r>
              <a:rPr lang="en-US"/>
              <a:t>A6: In your opinion, how often do MOST PEOPLE in your community… - Drive while reading or manually typing on a cell phone?</a:t>
            </a:r>
          </a:p>
        </p:txBody>
      </p:sp>
      <p:sp>
        <p:nvSpPr>
          <p:cNvPr id="3" name="Title 2">
            <a:extLst>
              <a:ext uri="{FF2B5EF4-FFF2-40B4-BE49-F238E27FC236}">
                <a16:creationId xmlns:a16="http://schemas.microsoft.com/office/drawing/2014/main" id="{735AF145-0F92-5836-FA40-F8F18775900F}"/>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203CBAA3-8C48-5077-4CAF-4163371E8860}"/>
              </a:ext>
            </a:extLst>
          </p:cNvPr>
          <p:cNvGraphicFramePr>
            <a:graphicFrameLocks noGrp="1"/>
          </p:cNvGraphicFramePr>
          <p:nvPr>
            <p:extLst>
              <p:ext uri="{D42A27DB-BD31-4B8C-83A1-F6EECF244321}">
                <p14:modId xmlns:p14="http://schemas.microsoft.com/office/powerpoint/2010/main" val="1813170896"/>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608770247"/>
                    </a:ext>
                  </a:extLst>
                </a:gridCol>
                <a:gridCol w="979551">
                  <a:extLst>
                    <a:ext uri="{9D8B030D-6E8A-4147-A177-3AD203B41FA5}">
                      <a16:colId xmlns:a16="http://schemas.microsoft.com/office/drawing/2014/main" val="3381574736"/>
                    </a:ext>
                  </a:extLst>
                </a:gridCol>
                <a:gridCol w="979551">
                  <a:extLst>
                    <a:ext uri="{9D8B030D-6E8A-4147-A177-3AD203B41FA5}">
                      <a16:colId xmlns:a16="http://schemas.microsoft.com/office/drawing/2014/main" val="2435277578"/>
                    </a:ext>
                  </a:extLst>
                </a:gridCol>
                <a:gridCol w="979551">
                  <a:extLst>
                    <a:ext uri="{9D8B030D-6E8A-4147-A177-3AD203B41FA5}">
                      <a16:colId xmlns:a16="http://schemas.microsoft.com/office/drawing/2014/main" val="185359190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58975605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53636784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1260938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53519418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8592800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539722204"/>
                  </a:ext>
                </a:extLst>
              </a:tr>
            </a:tbl>
          </a:graphicData>
        </a:graphic>
      </p:graphicFrame>
    </p:spTree>
    <p:extLst>
      <p:ext uri="{BB962C8B-B14F-4D97-AF65-F5344CB8AC3E}">
        <p14:creationId xmlns:p14="http://schemas.microsoft.com/office/powerpoint/2010/main" val="17509333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3956E6-4F76-B7A5-98E8-12766716ECE0}"/>
              </a:ext>
            </a:extLst>
          </p:cNvPr>
          <p:cNvSpPr>
            <a:spLocks noGrp="1"/>
          </p:cNvSpPr>
          <p:nvPr>
            <p:ph type="body" sz="quarter" idx="12"/>
          </p:nvPr>
        </p:nvSpPr>
        <p:spPr/>
        <p:txBody>
          <a:bodyPr>
            <a:normAutofit lnSpcReduction="10000"/>
          </a:bodyPr>
          <a:lstStyle/>
          <a:p>
            <a:r>
              <a:rPr lang="en-US"/>
              <a:t>PPL2</a:t>
            </a:r>
            <a:r>
              <a:rPr lang="en-US">
                <a:latin typeface="Trade Gothic Next Rounded" panose="020F0503040303020004" pitchFamily="34" charset="0"/>
              </a:rPr>
              <a:t>_</a:t>
            </a:r>
            <a:r>
              <a:rPr lang="en-US"/>
              <a:t>A1: In your opinion, how often do MOST PEOPLE in your community... – Ask someone who is not using a seat belt to use a seat belt?</a:t>
            </a:r>
          </a:p>
        </p:txBody>
      </p:sp>
      <p:sp>
        <p:nvSpPr>
          <p:cNvPr id="3" name="Title 2">
            <a:extLst>
              <a:ext uri="{FF2B5EF4-FFF2-40B4-BE49-F238E27FC236}">
                <a16:creationId xmlns:a16="http://schemas.microsoft.com/office/drawing/2014/main" id="{80713E1F-7818-D5C0-6DF3-A8DB3CF1EBBB}"/>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3C65BD54-0B54-FA6B-1793-1CD598443BA0}"/>
              </a:ext>
            </a:extLst>
          </p:cNvPr>
          <p:cNvGraphicFramePr>
            <a:graphicFrameLocks noGrp="1"/>
          </p:cNvGraphicFramePr>
          <p:nvPr>
            <p:extLst>
              <p:ext uri="{D42A27DB-BD31-4B8C-83A1-F6EECF244321}">
                <p14:modId xmlns:p14="http://schemas.microsoft.com/office/powerpoint/2010/main" val="522655218"/>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260537022"/>
                    </a:ext>
                  </a:extLst>
                </a:gridCol>
                <a:gridCol w="979551">
                  <a:extLst>
                    <a:ext uri="{9D8B030D-6E8A-4147-A177-3AD203B41FA5}">
                      <a16:colId xmlns:a16="http://schemas.microsoft.com/office/drawing/2014/main" val="3012102845"/>
                    </a:ext>
                  </a:extLst>
                </a:gridCol>
                <a:gridCol w="979551">
                  <a:extLst>
                    <a:ext uri="{9D8B030D-6E8A-4147-A177-3AD203B41FA5}">
                      <a16:colId xmlns:a16="http://schemas.microsoft.com/office/drawing/2014/main" val="1547571626"/>
                    </a:ext>
                  </a:extLst>
                </a:gridCol>
                <a:gridCol w="979551">
                  <a:extLst>
                    <a:ext uri="{9D8B030D-6E8A-4147-A177-3AD203B41FA5}">
                      <a16:colId xmlns:a16="http://schemas.microsoft.com/office/drawing/2014/main" val="380784579"/>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06585936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82184933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54843505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2546740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42622068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012611449"/>
                  </a:ext>
                </a:extLst>
              </a:tr>
            </a:tbl>
          </a:graphicData>
        </a:graphic>
      </p:graphicFrame>
    </p:spTree>
    <p:extLst>
      <p:ext uri="{BB962C8B-B14F-4D97-AF65-F5344CB8AC3E}">
        <p14:creationId xmlns:p14="http://schemas.microsoft.com/office/powerpoint/2010/main" val="42020673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99E88-5F7A-26E0-A5FD-55FEB25A1C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8F6AD1-7808-D59B-6C96-D5D6BBA11D86}"/>
              </a:ext>
            </a:extLst>
          </p:cNvPr>
          <p:cNvSpPr>
            <a:spLocks noGrp="1"/>
          </p:cNvSpPr>
          <p:nvPr>
            <p:ph type="body" sz="quarter" idx="12"/>
          </p:nvPr>
        </p:nvSpPr>
        <p:spPr/>
        <p:txBody>
          <a:bodyPr>
            <a:normAutofit fontScale="92500" lnSpcReduction="10000"/>
          </a:bodyPr>
          <a:lstStyle/>
          <a:p>
            <a:r>
              <a:rPr lang="en-US"/>
              <a:t>PPL2</a:t>
            </a:r>
            <a:r>
              <a:rPr lang="en-US">
                <a:latin typeface="Trade Gothic Next Rounded" panose="020F0503040303020004" pitchFamily="34" charset="0"/>
              </a:rPr>
              <a:t>_</a:t>
            </a:r>
            <a:r>
              <a:rPr lang="en-US"/>
              <a:t>A2: In your opinion, how often do MOST PEOPLE in your community... - Take some action to prevent someone who is going to drive who is perhaps too impaired to drive safely</a:t>
            </a:r>
          </a:p>
        </p:txBody>
      </p:sp>
      <p:sp>
        <p:nvSpPr>
          <p:cNvPr id="3" name="Title 2">
            <a:extLst>
              <a:ext uri="{FF2B5EF4-FFF2-40B4-BE49-F238E27FC236}">
                <a16:creationId xmlns:a16="http://schemas.microsoft.com/office/drawing/2014/main" id="{E94C211A-3CEB-6549-2854-A285B27D027B}"/>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76225575-49AE-EAA1-F84C-56DFC467DB66}"/>
              </a:ext>
            </a:extLst>
          </p:cNvPr>
          <p:cNvGraphicFramePr>
            <a:graphicFrameLocks noGrp="1"/>
          </p:cNvGraphicFramePr>
          <p:nvPr>
            <p:extLst>
              <p:ext uri="{D42A27DB-BD31-4B8C-83A1-F6EECF244321}">
                <p14:modId xmlns:p14="http://schemas.microsoft.com/office/powerpoint/2010/main" val="3101773416"/>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2887065706"/>
                    </a:ext>
                  </a:extLst>
                </a:gridCol>
                <a:gridCol w="979551">
                  <a:extLst>
                    <a:ext uri="{9D8B030D-6E8A-4147-A177-3AD203B41FA5}">
                      <a16:colId xmlns:a16="http://schemas.microsoft.com/office/drawing/2014/main" val="3362964786"/>
                    </a:ext>
                  </a:extLst>
                </a:gridCol>
                <a:gridCol w="979551">
                  <a:extLst>
                    <a:ext uri="{9D8B030D-6E8A-4147-A177-3AD203B41FA5}">
                      <a16:colId xmlns:a16="http://schemas.microsoft.com/office/drawing/2014/main" val="4222739584"/>
                    </a:ext>
                  </a:extLst>
                </a:gridCol>
                <a:gridCol w="979551">
                  <a:extLst>
                    <a:ext uri="{9D8B030D-6E8A-4147-A177-3AD203B41FA5}">
                      <a16:colId xmlns:a16="http://schemas.microsoft.com/office/drawing/2014/main" val="4078500470"/>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14377440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49325829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92041180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3327679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36703798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566085924"/>
                  </a:ext>
                </a:extLst>
              </a:tr>
            </a:tbl>
          </a:graphicData>
        </a:graphic>
      </p:graphicFrame>
    </p:spTree>
    <p:extLst>
      <p:ext uri="{BB962C8B-B14F-4D97-AF65-F5344CB8AC3E}">
        <p14:creationId xmlns:p14="http://schemas.microsoft.com/office/powerpoint/2010/main" val="40954247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33CD42-54BE-50EE-63AE-40C13027305F}"/>
              </a:ext>
            </a:extLst>
          </p:cNvPr>
          <p:cNvSpPr>
            <a:spLocks noGrp="1"/>
          </p:cNvSpPr>
          <p:nvPr>
            <p:ph type="body" sz="quarter" idx="12"/>
          </p:nvPr>
        </p:nvSpPr>
        <p:spPr/>
        <p:txBody>
          <a:bodyPr>
            <a:normAutofit lnSpcReduction="10000"/>
          </a:bodyPr>
          <a:lstStyle/>
          <a:p>
            <a:r>
              <a:rPr lang="en-US"/>
              <a:t>PPL2</a:t>
            </a:r>
            <a:r>
              <a:rPr lang="en-US">
                <a:latin typeface="Trade Gothic Next Rounded" panose="020F0503040303020004" pitchFamily="34" charset="0"/>
              </a:rPr>
              <a:t>_</a:t>
            </a:r>
            <a:r>
              <a:rPr lang="en-US"/>
              <a:t>A3: In your opinion, how often do MOST PEOPLE in your community... - Ask someone who is speeding or driving aggressively to slow down?</a:t>
            </a:r>
          </a:p>
        </p:txBody>
      </p:sp>
      <p:sp>
        <p:nvSpPr>
          <p:cNvPr id="3" name="Title 2">
            <a:extLst>
              <a:ext uri="{FF2B5EF4-FFF2-40B4-BE49-F238E27FC236}">
                <a16:creationId xmlns:a16="http://schemas.microsoft.com/office/drawing/2014/main" id="{0593576E-F142-240C-FDEA-145C270F4255}"/>
              </a:ext>
            </a:extLst>
          </p:cNvPr>
          <p:cNvSpPr>
            <a:spLocks noGrp="1"/>
          </p:cNvSpPr>
          <p:nvPr>
            <p:ph type="title"/>
          </p:nvPr>
        </p:nvSpPr>
        <p:spPr/>
        <p:txBody>
          <a:bodyPr/>
          <a:lstStyle/>
          <a:p>
            <a:r>
              <a:rPr lang="en-US"/>
              <a:t>COMMUNITY PERCEPTIONS</a:t>
            </a:r>
          </a:p>
        </p:txBody>
      </p:sp>
      <p:graphicFrame>
        <p:nvGraphicFramePr>
          <p:cNvPr id="7" name="Table 6">
            <a:extLst>
              <a:ext uri="{FF2B5EF4-FFF2-40B4-BE49-F238E27FC236}">
                <a16:creationId xmlns:a16="http://schemas.microsoft.com/office/drawing/2014/main" id="{35A4B293-9820-B068-A7EE-60A10E644709}"/>
              </a:ext>
            </a:extLst>
          </p:cNvPr>
          <p:cNvGraphicFramePr>
            <a:graphicFrameLocks noGrp="1"/>
          </p:cNvGraphicFramePr>
          <p:nvPr>
            <p:extLst>
              <p:ext uri="{D42A27DB-BD31-4B8C-83A1-F6EECF244321}">
                <p14:modId xmlns:p14="http://schemas.microsoft.com/office/powerpoint/2010/main" val="2850243579"/>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55403324"/>
                    </a:ext>
                  </a:extLst>
                </a:gridCol>
                <a:gridCol w="979551">
                  <a:extLst>
                    <a:ext uri="{9D8B030D-6E8A-4147-A177-3AD203B41FA5}">
                      <a16:colId xmlns:a16="http://schemas.microsoft.com/office/drawing/2014/main" val="3139742859"/>
                    </a:ext>
                  </a:extLst>
                </a:gridCol>
                <a:gridCol w="979551">
                  <a:extLst>
                    <a:ext uri="{9D8B030D-6E8A-4147-A177-3AD203B41FA5}">
                      <a16:colId xmlns:a16="http://schemas.microsoft.com/office/drawing/2014/main" val="2614546926"/>
                    </a:ext>
                  </a:extLst>
                </a:gridCol>
                <a:gridCol w="979551">
                  <a:extLst>
                    <a:ext uri="{9D8B030D-6E8A-4147-A177-3AD203B41FA5}">
                      <a16:colId xmlns:a16="http://schemas.microsoft.com/office/drawing/2014/main" val="2919024749"/>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22367538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7972495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8262854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8597175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09007542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895944790"/>
                  </a:ext>
                </a:extLst>
              </a:tr>
            </a:tbl>
          </a:graphicData>
        </a:graphic>
      </p:graphicFrame>
    </p:spTree>
    <p:extLst>
      <p:ext uri="{BB962C8B-B14F-4D97-AF65-F5344CB8AC3E}">
        <p14:creationId xmlns:p14="http://schemas.microsoft.com/office/powerpoint/2010/main" val="16193358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081361-83A0-2A38-FC6E-09E0AF5AA73F}"/>
              </a:ext>
            </a:extLst>
          </p:cNvPr>
          <p:cNvSpPr>
            <a:spLocks noGrp="1"/>
          </p:cNvSpPr>
          <p:nvPr>
            <p:ph type="body" sz="quarter" idx="12"/>
          </p:nvPr>
        </p:nvSpPr>
        <p:spPr/>
        <p:txBody>
          <a:bodyPr>
            <a:normAutofit lnSpcReduction="10000"/>
          </a:bodyPr>
          <a:lstStyle/>
          <a:p>
            <a:r>
              <a:rPr lang="en-US"/>
              <a:t>PPL2</a:t>
            </a:r>
            <a:r>
              <a:rPr lang="en-US">
                <a:latin typeface="Trade Gothic Next Rounded" panose="020F0503040303020004" pitchFamily="34" charset="0"/>
              </a:rPr>
              <a:t>_</a:t>
            </a:r>
            <a:r>
              <a:rPr lang="en-US"/>
              <a:t>A4: In your opinion, how often do MOST PEOPLE in your community... - Ask a driver who is using their cell phone or who is distracted to focus on driving?</a:t>
            </a:r>
          </a:p>
        </p:txBody>
      </p:sp>
      <p:sp>
        <p:nvSpPr>
          <p:cNvPr id="3" name="Title 2">
            <a:extLst>
              <a:ext uri="{FF2B5EF4-FFF2-40B4-BE49-F238E27FC236}">
                <a16:creationId xmlns:a16="http://schemas.microsoft.com/office/drawing/2014/main" id="{5B6AC402-4858-7872-6180-43A0148C0A45}"/>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F486D1AC-7C55-4A6F-57BC-D023D378669D}"/>
              </a:ext>
            </a:extLst>
          </p:cNvPr>
          <p:cNvGraphicFramePr>
            <a:graphicFrameLocks noGrp="1"/>
          </p:cNvGraphicFramePr>
          <p:nvPr>
            <p:extLst>
              <p:ext uri="{D42A27DB-BD31-4B8C-83A1-F6EECF244321}">
                <p14:modId xmlns:p14="http://schemas.microsoft.com/office/powerpoint/2010/main" val="27238830"/>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784381625"/>
                    </a:ext>
                  </a:extLst>
                </a:gridCol>
                <a:gridCol w="979551">
                  <a:extLst>
                    <a:ext uri="{9D8B030D-6E8A-4147-A177-3AD203B41FA5}">
                      <a16:colId xmlns:a16="http://schemas.microsoft.com/office/drawing/2014/main" val="4223170668"/>
                    </a:ext>
                  </a:extLst>
                </a:gridCol>
                <a:gridCol w="979551">
                  <a:extLst>
                    <a:ext uri="{9D8B030D-6E8A-4147-A177-3AD203B41FA5}">
                      <a16:colId xmlns:a16="http://schemas.microsoft.com/office/drawing/2014/main" val="4196002162"/>
                    </a:ext>
                  </a:extLst>
                </a:gridCol>
                <a:gridCol w="979551">
                  <a:extLst>
                    <a:ext uri="{9D8B030D-6E8A-4147-A177-3AD203B41FA5}">
                      <a16:colId xmlns:a16="http://schemas.microsoft.com/office/drawing/2014/main" val="328750354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65668250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90295637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Rarely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62244945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Sometimes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80235286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Usually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94582692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Always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268013689"/>
                  </a:ext>
                </a:extLst>
              </a:tr>
            </a:tbl>
          </a:graphicData>
        </a:graphic>
      </p:graphicFrame>
    </p:spTree>
    <p:extLst>
      <p:ext uri="{BB962C8B-B14F-4D97-AF65-F5344CB8AC3E}">
        <p14:creationId xmlns:p14="http://schemas.microsoft.com/office/powerpoint/2010/main" val="15028511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6C1950-F72C-D9BC-7B52-03ACB4FDB96A}"/>
              </a:ext>
            </a:extLst>
          </p:cNvPr>
          <p:cNvSpPr>
            <a:spLocks noGrp="1"/>
          </p:cNvSpPr>
          <p:nvPr>
            <p:ph type="body" sz="quarter" idx="12"/>
          </p:nvPr>
        </p:nvSpPr>
        <p:spPr/>
        <p:txBody>
          <a:bodyPr/>
          <a:lstStyle/>
          <a:p>
            <a:r>
              <a:rPr lang="en-US"/>
              <a:t>CNTRL1</a:t>
            </a:r>
            <a:r>
              <a:rPr lang="en-US">
                <a:latin typeface="Trade Gothic Next Rounded" panose="020F0503040303020004" pitchFamily="34" charset="0"/>
              </a:rPr>
              <a:t>_</a:t>
            </a:r>
            <a:r>
              <a:rPr lang="en-US"/>
              <a:t>A1: How easy or difficult would be it for you to NEVER talk on a cell phone while holding it and driving?</a:t>
            </a:r>
          </a:p>
        </p:txBody>
      </p:sp>
      <p:sp>
        <p:nvSpPr>
          <p:cNvPr id="3" name="Title 2">
            <a:extLst>
              <a:ext uri="{FF2B5EF4-FFF2-40B4-BE49-F238E27FC236}">
                <a16:creationId xmlns:a16="http://schemas.microsoft.com/office/drawing/2014/main" id="{760DEFFB-541D-E4AA-2238-2C79B024A647}"/>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3BF0E9B0-2F68-D50F-605E-288CBB9608C0}"/>
              </a:ext>
            </a:extLst>
          </p:cNvPr>
          <p:cNvGraphicFramePr>
            <a:graphicFrameLocks noGrp="1"/>
          </p:cNvGraphicFramePr>
          <p:nvPr>
            <p:extLst>
              <p:ext uri="{D42A27DB-BD31-4B8C-83A1-F6EECF244321}">
                <p14:modId xmlns:p14="http://schemas.microsoft.com/office/powerpoint/2010/main" val="3967542941"/>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466717413"/>
                    </a:ext>
                  </a:extLst>
                </a:gridCol>
                <a:gridCol w="979551">
                  <a:extLst>
                    <a:ext uri="{9D8B030D-6E8A-4147-A177-3AD203B41FA5}">
                      <a16:colId xmlns:a16="http://schemas.microsoft.com/office/drawing/2014/main" val="3258233114"/>
                    </a:ext>
                  </a:extLst>
                </a:gridCol>
                <a:gridCol w="979551">
                  <a:extLst>
                    <a:ext uri="{9D8B030D-6E8A-4147-A177-3AD203B41FA5}">
                      <a16:colId xmlns:a16="http://schemas.microsoft.com/office/drawing/2014/main" val="652789745"/>
                    </a:ext>
                  </a:extLst>
                </a:gridCol>
                <a:gridCol w="979551">
                  <a:extLst>
                    <a:ext uri="{9D8B030D-6E8A-4147-A177-3AD203B41FA5}">
                      <a16:colId xmlns:a16="http://schemas.microsoft.com/office/drawing/2014/main" val="202197430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93183123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3259590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8339117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easy nor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73732038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easy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1502782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easy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210016543"/>
                  </a:ext>
                </a:extLst>
              </a:tr>
            </a:tbl>
          </a:graphicData>
        </a:graphic>
      </p:graphicFrame>
    </p:spTree>
    <p:extLst>
      <p:ext uri="{BB962C8B-B14F-4D97-AF65-F5344CB8AC3E}">
        <p14:creationId xmlns:p14="http://schemas.microsoft.com/office/powerpoint/2010/main" val="12765165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1AE65-D830-C26B-5370-9FB6351668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B8482E9-5DBD-FAE3-D47B-69444B1E2F8B}"/>
              </a:ext>
            </a:extLst>
          </p:cNvPr>
          <p:cNvSpPr>
            <a:spLocks noGrp="1"/>
          </p:cNvSpPr>
          <p:nvPr>
            <p:ph type="body" sz="quarter" idx="12"/>
          </p:nvPr>
        </p:nvSpPr>
        <p:spPr/>
        <p:txBody>
          <a:bodyPr/>
          <a:lstStyle/>
          <a:p>
            <a:r>
              <a:rPr lang="en-US"/>
              <a:t>CNTRL1</a:t>
            </a:r>
            <a:r>
              <a:rPr lang="en-US">
                <a:latin typeface="Trade Gothic Next Rounded" panose="020F0503040303020004" pitchFamily="34" charset="0"/>
              </a:rPr>
              <a:t>_</a:t>
            </a:r>
            <a:r>
              <a:rPr lang="en-US"/>
              <a:t>A2: How easy or difficult would be it for you to NEVER read or manually type on a cell phone while driving?</a:t>
            </a:r>
          </a:p>
        </p:txBody>
      </p:sp>
      <p:sp>
        <p:nvSpPr>
          <p:cNvPr id="3" name="Title 2">
            <a:extLst>
              <a:ext uri="{FF2B5EF4-FFF2-40B4-BE49-F238E27FC236}">
                <a16:creationId xmlns:a16="http://schemas.microsoft.com/office/drawing/2014/main" id="{F1BC7C22-A264-D6B5-E896-5E3A7F6DC266}"/>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B0E5DD40-4653-4CFD-2E21-F78E836038CF}"/>
              </a:ext>
            </a:extLst>
          </p:cNvPr>
          <p:cNvGraphicFramePr>
            <a:graphicFrameLocks noGrp="1"/>
          </p:cNvGraphicFramePr>
          <p:nvPr>
            <p:extLst>
              <p:ext uri="{D42A27DB-BD31-4B8C-83A1-F6EECF244321}">
                <p14:modId xmlns:p14="http://schemas.microsoft.com/office/powerpoint/2010/main" val="1196440098"/>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2841875213"/>
                    </a:ext>
                  </a:extLst>
                </a:gridCol>
                <a:gridCol w="979551">
                  <a:extLst>
                    <a:ext uri="{9D8B030D-6E8A-4147-A177-3AD203B41FA5}">
                      <a16:colId xmlns:a16="http://schemas.microsoft.com/office/drawing/2014/main" val="3879338441"/>
                    </a:ext>
                  </a:extLst>
                </a:gridCol>
                <a:gridCol w="979551">
                  <a:extLst>
                    <a:ext uri="{9D8B030D-6E8A-4147-A177-3AD203B41FA5}">
                      <a16:colId xmlns:a16="http://schemas.microsoft.com/office/drawing/2014/main" val="3184970791"/>
                    </a:ext>
                  </a:extLst>
                </a:gridCol>
                <a:gridCol w="979551">
                  <a:extLst>
                    <a:ext uri="{9D8B030D-6E8A-4147-A177-3AD203B41FA5}">
                      <a16:colId xmlns:a16="http://schemas.microsoft.com/office/drawing/2014/main" val="1504376713"/>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8359166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53983743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8397400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easy nor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59166631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easy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7488042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easy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48262985"/>
                  </a:ext>
                </a:extLst>
              </a:tr>
            </a:tbl>
          </a:graphicData>
        </a:graphic>
      </p:graphicFrame>
    </p:spTree>
    <p:extLst>
      <p:ext uri="{BB962C8B-B14F-4D97-AF65-F5344CB8AC3E}">
        <p14:creationId xmlns:p14="http://schemas.microsoft.com/office/powerpoint/2010/main" val="3578420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B411-B745-D49C-CC5B-771A0706E9C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7FB5-D035-55B0-1404-C1B499BE1E3C}"/>
              </a:ext>
            </a:extLst>
          </p:cNvPr>
          <p:cNvSpPr>
            <a:spLocks noGrp="1"/>
          </p:cNvSpPr>
          <p:nvPr>
            <p:ph type="body" sz="quarter" idx="12"/>
          </p:nvPr>
        </p:nvSpPr>
        <p:spPr/>
        <p:txBody>
          <a:bodyPr/>
          <a:lstStyle/>
          <a:p>
            <a:r>
              <a:rPr lang="en-US"/>
              <a:t>CNTRL1</a:t>
            </a:r>
            <a:r>
              <a:rPr lang="en-US">
                <a:latin typeface="Trade Gothic Next Rounded" panose="020F0503040303020004" pitchFamily="34" charset="0"/>
              </a:rPr>
              <a:t>_</a:t>
            </a:r>
            <a:r>
              <a:rPr lang="en-US"/>
              <a:t>A3: How easy or difficult would be it for you to NEVER drive more than 10 mph over the posted speed limit?*</a:t>
            </a:r>
          </a:p>
        </p:txBody>
      </p:sp>
      <p:sp>
        <p:nvSpPr>
          <p:cNvPr id="3" name="Title 2">
            <a:extLst>
              <a:ext uri="{FF2B5EF4-FFF2-40B4-BE49-F238E27FC236}">
                <a16:creationId xmlns:a16="http://schemas.microsoft.com/office/drawing/2014/main" id="{BF4F9EF3-54E7-55A1-BD62-0BFDE6C0A78C}"/>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5B908C9B-CF56-C3D6-6608-DFC60E389942}"/>
              </a:ext>
            </a:extLst>
          </p:cNvPr>
          <p:cNvGraphicFramePr>
            <a:graphicFrameLocks noGrp="1"/>
          </p:cNvGraphicFramePr>
          <p:nvPr>
            <p:extLst>
              <p:ext uri="{D42A27DB-BD31-4B8C-83A1-F6EECF244321}">
                <p14:modId xmlns:p14="http://schemas.microsoft.com/office/powerpoint/2010/main" val="2618658545"/>
              </p:ext>
            </p:extLst>
          </p:nvPr>
        </p:nvGraphicFramePr>
        <p:xfrm>
          <a:off x="1439290" y="1549718"/>
          <a:ext cx="4162299" cy="2286000"/>
        </p:xfrm>
        <a:graphic>
          <a:graphicData uri="http://schemas.openxmlformats.org/drawingml/2006/table">
            <a:tbl>
              <a:tblPr/>
              <a:tblGrid>
                <a:gridCol w="3182748">
                  <a:extLst>
                    <a:ext uri="{9D8B030D-6E8A-4147-A177-3AD203B41FA5}">
                      <a16:colId xmlns:a16="http://schemas.microsoft.com/office/drawing/2014/main" val="2012533558"/>
                    </a:ext>
                  </a:extLst>
                </a:gridCol>
                <a:gridCol w="979551">
                  <a:extLst>
                    <a:ext uri="{9D8B030D-6E8A-4147-A177-3AD203B41FA5}">
                      <a16:colId xmlns:a16="http://schemas.microsoft.com/office/drawing/2014/main" val="9664008"/>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28950444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0263524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8939758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easy nor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11673332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easy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59889071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easy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80133536"/>
                  </a:ext>
                </a:extLst>
              </a:tr>
            </a:tbl>
          </a:graphicData>
        </a:graphic>
      </p:graphicFrame>
      <p:sp>
        <p:nvSpPr>
          <p:cNvPr id="6" name="TextBox 5">
            <a:extLst>
              <a:ext uri="{FF2B5EF4-FFF2-40B4-BE49-F238E27FC236}">
                <a16:creationId xmlns:a16="http://schemas.microsoft.com/office/drawing/2014/main" id="{C2DC7FD8-CD39-7C13-3547-AA348C111235}"/>
              </a:ext>
            </a:extLst>
          </p:cNvPr>
          <p:cNvSpPr txBox="1"/>
          <p:nvPr/>
        </p:nvSpPr>
        <p:spPr>
          <a:xfrm>
            <a:off x="921512" y="3952876"/>
            <a:ext cx="6126480" cy="261610"/>
          </a:xfrm>
          <a:prstGeom prst="rect">
            <a:avLst/>
          </a:prstGeom>
          <a:noFill/>
        </p:spPr>
        <p:txBody>
          <a:bodyPr wrap="square" rtlCol="0">
            <a:spAutoFit/>
          </a:bodyPr>
          <a:lstStyle/>
          <a:p>
            <a:r>
              <a:rPr lang="en-US" sz="1100"/>
              <a:t>*This is a new question on the 2025 survey, hence why 2023 and 2024 data is not reported</a:t>
            </a:r>
          </a:p>
        </p:txBody>
      </p:sp>
    </p:spTree>
    <p:extLst>
      <p:ext uri="{BB962C8B-B14F-4D97-AF65-F5344CB8AC3E}">
        <p14:creationId xmlns:p14="http://schemas.microsoft.com/office/powerpoint/2010/main" val="270991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32D94-B2D5-EB3F-B057-64023FEDD7E5}"/>
              </a:ext>
            </a:extLst>
          </p:cNvPr>
          <p:cNvSpPr>
            <a:spLocks noGrp="1"/>
          </p:cNvSpPr>
          <p:nvPr>
            <p:ph type="body" sz="quarter" idx="12"/>
          </p:nvPr>
        </p:nvSpPr>
        <p:spPr/>
        <p:txBody>
          <a:bodyPr/>
          <a:lstStyle/>
          <a:p>
            <a:r>
              <a:rPr lang="en-US"/>
              <a:t>ROADUSE1</a:t>
            </a:r>
            <a:r>
              <a:rPr lang="en-US">
                <a:latin typeface="Trade Gothic Next" panose="020B0503040303020004" pitchFamily="34" charset="0"/>
              </a:rPr>
              <a:t>_</a:t>
            </a:r>
            <a:r>
              <a:rPr lang="en-US"/>
              <a:t>A2: How often do you... - Ride a bicycle on public roads?</a:t>
            </a:r>
          </a:p>
        </p:txBody>
      </p:sp>
      <p:sp>
        <p:nvSpPr>
          <p:cNvPr id="3" name="Title 2">
            <a:extLst>
              <a:ext uri="{FF2B5EF4-FFF2-40B4-BE49-F238E27FC236}">
                <a16:creationId xmlns:a16="http://schemas.microsoft.com/office/drawing/2014/main" id="{413B5974-EF4A-5690-DFC8-8864E86B55A5}"/>
              </a:ext>
            </a:extLst>
          </p:cNvPr>
          <p:cNvSpPr>
            <a:spLocks noGrp="1"/>
          </p:cNvSpPr>
          <p:nvPr>
            <p:ph type="title"/>
          </p:nvPr>
        </p:nvSpPr>
        <p:spPr/>
        <p:txBody>
          <a:bodyPr/>
          <a:lstStyle/>
          <a:p>
            <a:r>
              <a:rPr lang="en-US" sz="2000"/>
              <a:t>USE </a:t>
            </a:r>
            <a:r>
              <a:rPr lang="en-US"/>
              <a:t>OF</a:t>
            </a:r>
            <a:r>
              <a:rPr lang="en-US" sz="2000"/>
              <a:t> PUBLIC ROADS</a:t>
            </a:r>
            <a:endParaRPr lang="en-US"/>
          </a:p>
        </p:txBody>
      </p:sp>
      <p:graphicFrame>
        <p:nvGraphicFramePr>
          <p:cNvPr id="5" name="Table 4">
            <a:extLst>
              <a:ext uri="{FF2B5EF4-FFF2-40B4-BE49-F238E27FC236}">
                <a16:creationId xmlns:a16="http://schemas.microsoft.com/office/drawing/2014/main" id="{A2756801-1BF8-7099-4378-92E808D13486}"/>
              </a:ext>
            </a:extLst>
          </p:cNvPr>
          <p:cNvGraphicFramePr>
            <a:graphicFrameLocks noGrp="1"/>
          </p:cNvGraphicFramePr>
          <p:nvPr>
            <p:extLst>
              <p:ext uri="{D42A27DB-BD31-4B8C-83A1-F6EECF244321}">
                <p14:modId xmlns:p14="http://schemas.microsoft.com/office/powerpoint/2010/main" val="2552361505"/>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939158637"/>
                    </a:ext>
                  </a:extLst>
                </a:gridCol>
                <a:gridCol w="979551">
                  <a:extLst>
                    <a:ext uri="{9D8B030D-6E8A-4147-A177-3AD203B41FA5}">
                      <a16:colId xmlns:a16="http://schemas.microsoft.com/office/drawing/2014/main" val="502208761"/>
                    </a:ext>
                  </a:extLst>
                </a:gridCol>
                <a:gridCol w="979551">
                  <a:extLst>
                    <a:ext uri="{9D8B030D-6E8A-4147-A177-3AD203B41FA5}">
                      <a16:colId xmlns:a16="http://schemas.microsoft.com/office/drawing/2014/main" val="3574319903"/>
                    </a:ext>
                  </a:extLst>
                </a:gridCol>
                <a:gridCol w="979551">
                  <a:extLst>
                    <a:ext uri="{9D8B030D-6E8A-4147-A177-3AD203B41FA5}">
                      <a16:colId xmlns:a16="http://schemas.microsoft.com/office/drawing/2014/main" val="396978248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81514878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Never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68155420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 few times a year</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53298767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About once a month</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04753875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About once a week</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8660408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Daily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411265997"/>
                  </a:ext>
                </a:extLst>
              </a:tr>
            </a:tbl>
          </a:graphicData>
        </a:graphic>
      </p:graphicFrame>
    </p:spTree>
    <p:extLst>
      <p:ext uri="{BB962C8B-B14F-4D97-AF65-F5344CB8AC3E}">
        <p14:creationId xmlns:p14="http://schemas.microsoft.com/office/powerpoint/2010/main" val="33696897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A70C1-452A-A5A8-0673-C88C49A537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46DC3C-BC9C-8D62-DFF5-0BB81517D574}"/>
              </a:ext>
            </a:extLst>
          </p:cNvPr>
          <p:cNvSpPr>
            <a:spLocks noGrp="1"/>
          </p:cNvSpPr>
          <p:nvPr>
            <p:ph type="body" sz="quarter" idx="12"/>
          </p:nvPr>
        </p:nvSpPr>
        <p:spPr/>
        <p:txBody>
          <a:bodyPr/>
          <a:lstStyle/>
          <a:p>
            <a:r>
              <a:rPr lang="en-US"/>
              <a:t>CNTRL1</a:t>
            </a:r>
            <a:r>
              <a:rPr lang="en-US">
                <a:latin typeface="Trade Gothic Next Rounded" panose="020F0503040303020004" pitchFamily="34" charset="0"/>
              </a:rPr>
              <a:t>_</a:t>
            </a:r>
            <a:r>
              <a:rPr lang="en-US"/>
              <a:t>A4: How easy or difficult would be it for you to ALWAYS wear your seat belt?*</a:t>
            </a:r>
          </a:p>
        </p:txBody>
      </p:sp>
      <p:sp>
        <p:nvSpPr>
          <p:cNvPr id="3" name="Title 2">
            <a:extLst>
              <a:ext uri="{FF2B5EF4-FFF2-40B4-BE49-F238E27FC236}">
                <a16:creationId xmlns:a16="http://schemas.microsoft.com/office/drawing/2014/main" id="{8BA59212-DBAB-6678-B0D3-317EDC45BBF7}"/>
              </a:ext>
            </a:extLst>
          </p:cNvPr>
          <p:cNvSpPr>
            <a:spLocks noGrp="1"/>
          </p:cNvSpPr>
          <p:nvPr>
            <p:ph type="title"/>
          </p:nvPr>
        </p:nvSpPr>
        <p:spPr/>
        <p:txBody>
          <a:bodyPr/>
          <a:lstStyle/>
          <a:p>
            <a:r>
              <a:rPr lang="en-US"/>
              <a:t>DRIVING CONTROL</a:t>
            </a:r>
          </a:p>
        </p:txBody>
      </p:sp>
      <p:sp>
        <p:nvSpPr>
          <p:cNvPr id="4" name="TextBox 3">
            <a:extLst>
              <a:ext uri="{FF2B5EF4-FFF2-40B4-BE49-F238E27FC236}">
                <a16:creationId xmlns:a16="http://schemas.microsoft.com/office/drawing/2014/main" id="{65EE716E-C04C-714C-3EC3-BD0814C14A3C}"/>
              </a:ext>
            </a:extLst>
          </p:cNvPr>
          <p:cNvSpPr txBox="1"/>
          <p:nvPr/>
        </p:nvSpPr>
        <p:spPr>
          <a:xfrm>
            <a:off x="883412" y="4094485"/>
            <a:ext cx="6126480" cy="261610"/>
          </a:xfrm>
          <a:prstGeom prst="rect">
            <a:avLst/>
          </a:prstGeom>
          <a:noFill/>
        </p:spPr>
        <p:txBody>
          <a:bodyPr wrap="square" rtlCol="0">
            <a:spAutoFit/>
          </a:bodyPr>
          <a:lstStyle/>
          <a:p>
            <a:r>
              <a:rPr lang="en-US" sz="1100"/>
              <a:t>*This is a new question on the 2025 survey, hence why 2023 and 2024 data is not reported</a:t>
            </a:r>
          </a:p>
        </p:txBody>
      </p:sp>
      <p:graphicFrame>
        <p:nvGraphicFramePr>
          <p:cNvPr id="6" name="Table 5">
            <a:extLst>
              <a:ext uri="{FF2B5EF4-FFF2-40B4-BE49-F238E27FC236}">
                <a16:creationId xmlns:a16="http://schemas.microsoft.com/office/drawing/2014/main" id="{5A12E829-8506-496E-2601-4F5A992363A8}"/>
              </a:ext>
            </a:extLst>
          </p:cNvPr>
          <p:cNvGraphicFramePr>
            <a:graphicFrameLocks noGrp="1"/>
          </p:cNvGraphicFramePr>
          <p:nvPr>
            <p:extLst>
              <p:ext uri="{D42A27DB-BD31-4B8C-83A1-F6EECF244321}">
                <p14:modId xmlns:p14="http://schemas.microsoft.com/office/powerpoint/2010/main" val="2660427763"/>
              </p:ext>
            </p:extLst>
          </p:nvPr>
        </p:nvGraphicFramePr>
        <p:xfrm>
          <a:off x="1439290" y="1685925"/>
          <a:ext cx="4162299" cy="2286000"/>
        </p:xfrm>
        <a:graphic>
          <a:graphicData uri="http://schemas.openxmlformats.org/drawingml/2006/table">
            <a:tbl>
              <a:tblPr/>
              <a:tblGrid>
                <a:gridCol w="3182748">
                  <a:extLst>
                    <a:ext uri="{9D8B030D-6E8A-4147-A177-3AD203B41FA5}">
                      <a16:colId xmlns:a16="http://schemas.microsoft.com/office/drawing/2014/main" val="4109128846"/>
                    </a:ext>
                  </a:extLst>
                </a:gridCol>
                <a:gridCol w="979551">
                  <a:extLst>
                    <a:ext uri="{9D8B030D-6E8A-4147-A177-3AD203B41FA5}">
                      <a16:colId xmlns:a16="http://schemas.microsoft.com/office/drawing/2014/main" val="2259270344"/>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06540656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87247756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72354434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easy nor difficult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4076125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easy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20238714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easy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33450787"/>
                  </a:ext>
                </a:extLst>
              </a:tr>
            </a:tbl>
          </a:graphicData>
        </a:graphic>
      </p:graphicFrame>
    </p:spTree>
    <p:extLst>
      <p:ext uri="{BB962C8B-B14F-4D97-AF65-F5344CB8AC3E}">
        <p14:creationId xmlns:p14="http://schemas.microsoft.com/office/powerpoint/2010/main" val="18658700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50B0-40A0-0AAF-CDDE-79FF334B7E0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6C97DE1-D641-3AAA-3E03-30F1B03F512F}"/>
              </a:ext>
            </a:extLst>
          </p:cNvPr>
          <p:cNvSpPr>
            <a:spLocks noGrp="1"/>
          </p:cNvSpPr>
          <p:nvPr>
            <p:ph type="body" sz="quarter" idx="12"/>
          </p:nvPr>
        </p:nvSpPr>
        <p:spPr/>
        <p:txBody>
          <a:bodyPr/>
          <a:lstStyle/>
          <a:p>
            <a:r>
              <a:rPr lang="en-US"/>
              <a:t>CNTRL2</a:t>
            </a:r>
            <a:r>
              <a:rPr lang="en-US">
                <a:latin typeface="Trade Gothic Next Rounded" panose="020F0503040303020004" pitchFamily="34" charset="0"/>
              </a:rPr>
              <a:t>_</a:t>
            </a:r>
            <a:r>
              <a:rPr lang="en-US"/>
              <a:t>A1: How comfortable would it be for you to… - Ask someone to use a seat belt?</a:t>
            </a:r>
          </a:p>
        </p:txBody>
      </p:sp>
      <p:sp>
        <p:nvSpPr>
          <p:cNvPr id="3" name="Title 2">
            <a:extLst>
              <a:ext uri="{FF2B5EF4-FFF2-40B4-BE49-F238E27FC236}">
                <a16:creationId xmlns:a16="http://schemas.microsoft.com/office/drawing/2014/main" id="{F8036E24-FB2D-49E8-1649-C730CE01C7A0}"/>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4E4BC8AB-8DDD-5F60-918E-21B279362337}"/>
              </a:ext>
            </a:extLst>
          </p:cNvPr>
          <p:cNvGraphicFramePr>
            <a:graphicFrameLocks noGrp="1"/>
          </p:cNvGraphicFramePr>
          <p:nvPr>
            <p:extLst>
              <p:ext uri="{D42A27DB-BD31-4B8C-83A1-F6EECF244321}">
                <p14:modId xmlns:p14="http://schemas.microsoft.com/office/powerpoint/2010/main" val="3761729166"/>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588879242"/>
                    </a:ext>
                  </a:extLst>
                </a:gridCol>
                <a:gridCol w="979551">
                  <a:extLst>
                    <a:ext uri="{9D8B030D-6E8A-4147-A177-3AD203B41FA5}">
                      <a16:colId xmlns:a16="http://schemas.microsoft.com/office/drawing/2014/main" val="3565309847"/>
                    </a:ext>
                  </a:extLst>
                </a:gridCol>
                <a:gridCol w="979551">
                  <a:extLst>
                    <a:ext uri="{9D8B030D-6E8A-4147-A177-3AD203B41FA5}">
                      <a16:colId xmlns:a16="http://schemas.microsoft.com/office/drawing/2014/main" val="2292304422"/>
                    </a:ext>
                  </a:extLst>
                </a:gridCol>
                <a:gridCol w="979551">
                  <a:extLst>
                    <a:ext uri="{9D8B030D-6E8A-4147-A177-3AD203B41FA5}">
                      <a16:colId xmlns:a16="http://schemas.microsoft.com/office/drawing/2014/main" val="2422507972"/>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84826155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26364553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23137812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350400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25330836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117115787"/>
                  </a:ext>
                </a:extLst>
              </a:tr>
            </a:tbl>
          </a:graphicData>
        </a:graphic>
      </p:graphicFrame>
    </p:spTree>
    <p:extLst>
      <p:ext uri="{BB962C8B-B14F-4D97-AF65-F5344CB8AC3E}">
        <p14:creationId xmlns:p14="http://schemas.microsoft.com/office/powerpoint/2010/main" val="4405517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69DE1-9690-CE38-1121-0E00D08523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893035-E6C4-11BE-1DA5-4D02C1E78C5A}"/>
              </a:ext>
            </a:extLst>
          </p:cNvPr>
          <p:cNvSpPr>
            <a:spLocks noGrp="1"/>
          </p:cNvSpPr>
          <p:nvPr>
            <p:ph type="body" sz="quarter" idx="12"/>
          </p:nvPr>
        </p:nvSpPr>
        <p:spPr/>
        <p:txBody>
          <a:bodyPr>
            <a:normAutofit lnSpcReduction="10000"/>
          </a:bodyPr>
          <a:lstStyle/>
          <a:p>
            <a:r>
              <a:rPr lang="en-US"/>
              <a:t>CNTRL2</a:t>
            </a:r>
            <a:r>
              <a:rPr lang="en-US">
                <a:latin typeface="Trade Gothic Next Rounded" panose="020F0503040303020004" pitchFamily="34" charset="0"/>
              </a:rPr>
              <a:t>_</a:t>
            </a:r>
            <a:r>
              <a:rPr lang="en-US"/>
              <a:t>A2: How comfortable would it be for you to… - Take some action to prevent someone who is going to drive who is perhaps too impaired to drive safely</a:t>
            </a:r>
          </a:p>
        </p:txBody>
      </p:sp>
      <p:sp>
        <p:nvSpPr>
          <p:cNvPr id="3" name="Title 2">
            <a:extLst>
              <a:ext uri="{FF2B5EF4-FFF2-40B4-BE49-F238E27FC236}">
                <a16:creationId xmlns:a16="http://schemas.microsoft.com/office/drawing/2014/main" id="{435F1943-0654-5EB5-DE07-53ED0602406D}"/>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0841799F-0A7F-7B8F-ABA1-80705FE24A3B}"/>
              </a:ext>
            </a:extLst>
          </p:cNvPr>
          <p:cNvGraphicFramePr>
            <a:graphicFrameLocks noGrp="1"/>
          </p:cNvGraphicFramePr>
          <p:nvPr>
            <p:extLst>
              <p:ext uri="{D42A27DB-BD31-4B8C-83A1-F6EECF244321}">
                <p14:modId xmlns:p14="http://schemas.microsoft.com/office/powerpoint/2010/main" val="3919721259"/>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4099599046"/>
                    </a:ext>
                  </a:extLst>
                </a:gridCol>
                <a:gridCol w="979551">
                  <a:extLst>
                    <a:ext uri="{9D8B030D-6E8A-4147-A177-3AD203B41FA5}">
                      <a16:colId xmlns:a16="http://schemas.microsoft.com/office/drawing/2014/main" val="1906443474"/>
                    </a:ext>
                  </a:extLst>
                </a:gridCol>
                <a:gridCol w="979551">
                  <a:extLst>
                    <a:ext uri="{9D8B030D-6E8A-4147-A177-3AD203B41FA5}">
                      <a16:colId xmlns:a16="http://schemas.microsoft.com/office/drawing/2014/main" val="1653372624"/>
                    </a:ext>
                  </a:extLst>
                </a:gridCol>
                <a:gridCol w="979551">
                  <a:extLst>
                    <a:ext uri="{9D8B030D-6E8A-4147-A177-3AD203B41FA5}">
                      <a16:colId xmlns:a16="http://schemas.microsoft.com/office/drawing/2014/main" val="273342629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05088224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50821455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76240098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44473981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24383939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43.3%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922546195"/>
                  </a:ext>
                </a:extLst>
              </a:tr>
            </a:tbl>
          </a:graphicData>
        </a:graphic>
      </p:graphicFrame>
    </p:spTree>
    <p:extLst>
      <p:ext uri="{BB962C8B-B14F-4D97-AF65-F5344CB8AC3E}">
        <p14:creationId xmlns:p14="http://schemas.microsoft.com/office/powerpoint/2010/main" val="5909820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19965-04D1-3CE6-1D8D-62879A2E3B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94C92B-0697-D697-2C04-01161E07BA01}"/>
              </a:ext>
            </a:extLst>
          </p:cNvPr>
          <p:cNvSpPr>
            <a:spLocks noGrp="1"/>
          </p:cNvSpPr>
          <p:nvPr>
            <p:ph type="body" sz="quarter" idx="12"/>
          </p:nvPr>
        </p:nvSpPr>
        <p:spPr/>
        <p:txBody>
          <a:bodyPr>
            <a:normAutofit lnSpcReduction="10000"/>
          </a:bodyPr>
          <a:lstStyle/>
          <a:p>
            <a:r>
              <a:rPr lang="en-US"/>
              <a:t>CNTRL2</a:t>
            </a:r>
            <a:r>
              <a:rPr lang="en-US">
                <a:latin typeface="Trade Gothic Next Rounded" panose="020F0503040303020004" pitchFamily="34" charset="0"/>
              </a:rPr>
              <a:t>_</a:t>
            </a:r>
            <a:r>
              <a:rPr lang="en-US"/>
              <a:t>A3: How comfortable would it be for you to… - Ask someone who is speeding or driving aggressively to slow down?</a:t>
            </a:r>
          </a:p>
        </p:txBody>
      </p:sp>
      <p:sp>
        <p:nvSpPr>
          <p:cNvPr id="3" name="Title 2">
            <a:extLst>
              <a:ext uri="{FF2B5EF4-FFF2-40B4-BE49-F238E27FC236}">
                <a16:creationId xmlns:a16="http://schemas.microsoft.com/office/drawing/2014/main" id="{DF99AEAF-BEA7-CD3D-AF85-9898BB70C694}"/>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8A76FA88-4A7A-74D4-48BA-6E6D42B8A512}"/>
              </a:ext>
            </a:extLst>
          </p:cNvPr>
          <p:cNvGraphicFramePr>
            <a:graphicFrameLocks noGrp="1"/>
          </p:cNvGraphicFramePr>
          <p:nvPr>
            <p:extLst>
              <p:ext uri="{D42A27DB-BD31-4B8C-83A1-F6EECF244321}">
                <p14:modId xmlns:p14="http://schemas.microsoft.com/office/powerpoint/2010/main" val="157662445"/>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1924342"/>
                    </a:ext>
                  </a:extLst>
                </a:gridCol>
                <a:gridCol w="979551">
                  <a:extLst>
                    <a:ext uri="{9D8B030D-6E8A-4147-A177-3AD203B41FA5}">
                      <a16:colId xmlns:a16="http://schemas.microsoft.com/office/drawing/2014/main" val="3200946445"/>
                    </a:ext>
                  </a:extLst>
                </a:gridCol>
                <a:gridCol w="979551">
                  <a:extLst>
                    <a:ext uri="{9D8B030D-6E8A-4147-A177-3AD203B41FA5}">
                      <a16:colId xmlns:a16="http://schemas.microsoft.com/office/drawing/2014/main" val="2065648383"/>
                    </a:ext>
                  </a:extLst>
                </a:gridCol>
                <a:gridCol w="979551">
                  <a:extLst>
                    <a:ext uri="{9D8B030D-6E8A-4147-A177-3AD203B41FA5}">
                      <a16:colId xmlns:a16="http://schemas.microsoft.com/office/drawing/2014/main" val="371701996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42643871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9869116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91595764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89098827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44519485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32.2%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2834694943"/>
                  </a:ext>
                </a:extLst>
              </a:tr>
            </a:tbl>
          </a:graphicData>
        </a:graphic>
      </p:graphicFrame>
    </p:spTree>
    <p:extLst>
      <p:ext uri="{BB962C8B-B14F-4D97-AF65-F5344CB8AC3E}">
        <p14:creationId xmlns:p14="http://schemas.microsoft.com/office/powerpoint/2010/main" val="18128330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FA106-C44C-6FE3-D712-312BB2436C1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944173-40D2-E38B-7C76-6F1DA8FE9EDE}"/>
              </a:ext>
            </a:extLst>
          </p:cNvPr>
          <p:cNvSpPr>
            <a:spLocks noGrp="1"/>
          </p:cNvSpPr>
          <p:nvPr>
            <p:ph type="body" sz="quarter" idx="12"/>
          </p:nvPr>
        </p:nvSpPr>
        <p:spPr/>
        <p:txBody>
          <a:bodyPr>
            <a:normAutofit lnSpcReduction="10000"/>
          </a:bodyPr>
          <a:lstStyle/>
          <a:p>
            <a:r>
              <a:rPr lang="en-US"/>
              <a:t>CNTRL2</a:t>
            </a:r>
            <a:r>
              <a:rPr lang="en-US">
                <a:latin typeface="Trade Gothic Next Rounded" panose="020F0503040303020004" pitchFamily="34" charset="0"/>
              </a:rPr>
              <a:t>_</a:t>
            </a:r>
            <a:r>
              <a:rPr lang="en-US"/>
              <a:t>A4: How comfortable would it be for you to… - Ask a driver who is using their cell phone or who is distracted to focus on driving?</a:t>
            </a:r>
          </a:p>
        </p:txBody>
      </p:sp>
      <p:sp>
        <p:nvSpPr>
          <p:cNvPr id="3" name="Title 2">
            <a:extLst>
              <a:ext uri="{FF2B5EF4-FFF2-40B4-BE49-F238E27FC236}">
                <a16:creationId xmlns:a16="http://schemas.microsoft.com/office/drawing/2014/main" id="{4E8D6EE6-66FB-2B26-4138-281FAC8CC30E}"/>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E7ADBAA1-8FBE-3322-E771-546D78EBC681}"/>
              </a:ext>
            </a:extLst>
          </p:cNvPr>
          <p:cNvGraphicFramePr>
            <a:graphicFrameLocks noGrp="1"/>
          </p:cNvGraphicFramePr>
          <p:nvPr>
            <p:extLst>
              <p:ext uri="{D42A27DB-BD31-4B8C-83A1-F6EECF244321}">
                <p14:modId xmlns:p14="http://schemas.microsoft.com/office/powerpoint/2010/main" val="1106660304"/>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271988966"/>
                    </a:ext>
                  </a:extLst>
                </a:gridCol>
                <a:gridCol w="979551">
                  <a:extLst>
                    <a:ext uri="{9D8B030D-6E8A-4147-A177-3AD203B41FA5}">
                      <a16:colId xmlns:a16="http://schemas.microsoft.com/office/drawing/2014/main" val="265840621"/>
                    </a:ext>
                  </a:extLst>
                </a:gridCol>
                <a:gridCol w="979551">
                  <a:extLst>
                    <a:ext uri="{9D8B030D-6E8A-4147-A177-3AD203B41FA5}">
                      <a16:colId xmlns:a16="http://schemas.microsoft.com/office/drawing/2014/main" val="562097723"/>
                    </a:ext>
                  </a:extLst>
                </a:gridCol>
                <a:gridCol w="979551">
                  <a:extLst>
                    <a:ext uri="{9D8B030D-6E8A-4147-A177-3AD203B41FA5}">
                      <a16:colId xmlns:a16="http://schemas.microsoft.com/office/drawing/2014/main" val="920566755"/>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120080665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60272118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00551059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5206852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066403133"/>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comfortable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227294442"/>
                  </a:ext>
                </a:extLst>
              </a:tr>
            </a:tbl>
          </a:graphicData>
        </a:graphic>
      </p:graphicFrame>
    </p:spTree>
    <p:extLst>
      <p:ext uri="{BB962C8B-B14F-4D97-AF65-F5344CB8AC3E}">
        <p14:creationId xmlns:p14="http://schemas.microsoft.com/office/powerpoint/2010/main" val="4916066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A9D41-5CA3-53AC-CE7B-4DA30E54F418}"/>
              </a:ext>
            </a:extLst>
          </p:cNvPr>
          <p:cNvSpPr>
            <a:spLocks noGrp="1"/>
          </p:cNvSpPr>
          <p:nvPr>
            <p:ph type="body" sz="quarter" idx="12"/>
          </p:nvPr>
        </p:nvSpPr>
        <p:spPr>
          <a:xfrm>
            <a:off x="457200" y="822960"/>
            <a:ext cx="6126480" cy="640080"/>
          </a:xfrm>
        </p:spPr>
        <p:txBody>
          <a:bodyPr>
            <a:noAutofit/>
          </a:bodyPr>
          <a:lstStyle/>
          <a:p>
            <a:r>
              <a:rPr lang="en-US"/>
              <a:t>TFRC1: How much do you agree or disagree with the following statement? - I believe the only acceptable number of deaths and serious injuries on our roadways should be zero.</a:t>
            </a:r>
          </a:p>
        </p:txBody>
      </p:sp>
      <p:sp>
        <p:nvSpPr>
          <p:cNvPr id="3" name="Title 2">
            <a:extLst>
              <a:ext uri="{FF2B5EF4-FFF2-40B4-BE49-F238E27FC236}">
                <a16:creationId xmlns:a16="http://schemas.microsoft.com/office/drawing/2014/main" id="{FECCB767-3F5C-CCD3-1CFE-F4068BCDDAD5}"/>
              </a:ext>
            </a:extLst>
          </p:cNvPr>
          <p:cNvSpPr>
            <a:spLocks noGrp="1"/>
          </p:cNvSpPr>
          <p:nvPr>
            <p:ph type="title"/>
          </p:nvPr>
        </p:nvSpPr>
        <p:spPr/>
        <p:txBody>
          <a:bodyPr/>
          <a:lstStyle/>
          <a:p>
            <a:r>
              <a:rPr lang="en-US"/>
              <a:t>TRAFFIC SAFETY</a:t>
            </a:r>
          </a:p>
        </p:txBody>
      </p:sp>
      <p:graphicFrame>
        <p:nvGraphicFramePr>
          <p:cNvPr id="4" name="Table 3">
            <a:extLst>
              <a:ext uri="{FF2B5EF4-FFF2-40B4-BE49-F238E27FC236}">
                <a16:creationId xmlns:a16="http://schemas.microsoft.com/office/drawing/2014/main" id="{E2D07A6B-94A8-BD6A-CC62-2EC5A5E349FC}"/>
              </a:ext>
            </a:extLst>
          </p:cNvPr>
          <p:cNvGraphicFramePr>
            <a:graphicFrameLocks noGrp="1"/>
          </p:cNvGraphicFramePr>
          <p:nvPr>
            <p:extLst>
              <p:ext uri="{D42A27DB-BD31-4B8C-83A1-F6EECF244321}">
                <p14:modId xmlns:p14="http://schemas.microsoft.com/office/powerpoint/2010/main" val="2675230313"/>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544303687"/>
                    </a:ext>
                  </a:extLst>
                </a:gridCol>
                <a:gridCol w="979551">
                  <a:extLst>
                    <a:ext uri="{9D8B030D-6E8A-4147-A177-3AD203B41FA5}">
                      <a16:colId xmlns:a16="http://schemas.microsoft.com/office/drawing/2014/main" val="931894075"/>
                    </a:ext>
                  </a:extLst>
                </a:gridCol>
                <a:gridCol w="979551">
                  <a:extLst>
                    <a:ext uri="{9D8B030D-6E8A-4147-A177-3AD203B41FA5}">
                      <a16:colId xmlns:a16="http://schemas.microsoft.com/office/drawing/2014/main" val="2507470540"/>
                    </a:ext>
                  </a:extLst>
                </a:gridCol>
                <a:gridCol w="979551">
                  <a:extLst>
                    <a:ext uri="{9D8B030D-6E8A-4147-A177-3AD203B41FA5}">
                      <a16:colId xmlns:a16="http://schemas.microsoft.com/office/drawing/2014/main" val="134831398"/>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297399796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disagree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30015217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disagree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70448469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agree nor disagree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6646772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agree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154376486"/>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agree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850269285"/>
                  </a:ext>
                </a:extLst>
              </a:tr>
            </a:tbl>
          </a:graphicData>
        </a:graphic>
      </p:graphicFrame>
    </p:spTree>
    <p:extLst>
      <p:ext uri="{BB962C8B-B14F-4D97-AF65-F5344CB8AC3E}">
        <p14:creationId xmlns:p14="http://schemas.microsoft.com/office/powerpoint/2010/main" val="36082780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2D6F1-4525-40A0-2147-56043AA413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7B036C-E2C4-B99C-3E30-64E1C4EF2D97}"/>
              </a:ext>
            </a:extLst>
          </p:cNvPr>
          <p:cNvSpPr>
            <a:spLocks noGrp="1"/>
          </p:cNvSpPr>
          <p:nvPr>
            <p:ph type="body" sz="quarter" idx="12"/>
          </p:nvPr>
        </p:nvSpPr>
        <p:spPr>
          <a:xfrm>
            <a:off x="457200" y="822960"/>
            <a:ext cx="6126480" cy="640080"/>
          </a:xfrm>
        </p:spPr>
        <p:txBody>
          <a:bodyPr>
            <a:noAutofit/>
          </a:bodyPr>
          <a:lstStyle/>
          <a:p>
            <a:r>
              <a:rPr lang="en-US"/>
              <a:t>TRFC3: How important are traffic deaths of people walking, biking, or rolling?*</a:t>
            </a:r>
          </a:p>
        </p:txBody>
      </p:sp>
      <p:sp>
        <p:nvSpPr>
          <p:cNvPr id="3" name="Title 2">
            <a:extLst>
              <a:ext uri="{FF2B5EF4-FFF2-40B4-BE49-F238E27FC236}">
                <a16:creationId xmlns:a16="http://schemas.microsoft.com/office/drawing/2014/main" id="{70127B7C-06EB-AFA2-92A1-F896BBE8859A}"/>
              </a:ext>
            </a:extLst>
          </p:cNvPr>
          <p:cNvSpPr>
            <a:spLocks noGrp="1"/>
          </p:cNvSpPr>
          <p:nvPr>
            <p:ph type="title"/>
          </p:nvPr>
        </p:nvSpPr>
        <p:spPr/>
        <p:txBody>
          <a:bodyPr/>
          <a:lstStyle/>
          <a:p>
            <a:r>
              <a:rPr lang="en-US"/>
              <a:t>TRAFFIC SAFETY</a:t>
            </a:r>
          </a:p>
        </p:txBody>
      </p:sp>
      <p:sp>
        <p:nvSpPr>
          <p:cNvPr id="6" name="TextBox 5">
            <a:extLst>
              <a:ext uri="{FF2B5EF4-FFF2-40B4-BE49-F238E27FC236}">
                <a16:creationId xmlns:a16="http://schemas.microsoft.com/office/drawing/2014/main" id="{B6EAE2F6-FCFC-97F8-4C4F-C2147593D840}"/>
              </a:ext>
            </a:extLst>
          </p:cNvPr>
          <p:cNvSpPr txBox="1"/>
          <p:nvPr/>
        </p:nvSpPr>
        <p:spPr>
          <a:xfrm>
            <a:off x="843788" y="4114805"/>
            <a:ext cx="6126480" cy="261610"/>
          </a:xfrm>
          <a:prstGeom prst="rect">
            <a:avLst/>
          </a:prstGeom>
          <a:noFill/>
        </p:spPr>
        <p:txBody>
          <a:bodyPr wrap="square" rtlCol="0">
            <a:spAutoFit/>
          </a:bodyPr>
          <a:lstStyle/>
          <a:p>
            <a:r>
              <a:rPr lang="en-US" sz="1100"/>
              <a:t>*This is a new question on the 2025 survey, hence why 2023 and 2024 data is not reported</a:t>
            </a:r>
          </a:p>
        </p:txBody>
      </p:sp>
      <p:graphicFrame>
        <p:nvGraphicFramePr>
          <p:cNvPr id="4" name="Table 3">
            <a:extLst>
              <a:ext uri="{FF2B5EF4-FFF2-40B4-BE49-F238E27FC236}">
                <a16:creationId xmlns:a16="http://schemas.microsoft.com/office/drawing/2014/main" id="{369C4B6F-00A5-5EF0-43EC-C39D80F13501}"/>
              </a:ext>
            </a:extLst>
          </p:cNvPr>
          <p:cNvGraphicFramePr>
            <a:graphicFrameLocks noGrp="1"/>
          </p:cNvGraphicFramePr>
          <p:nvPr>
            <p:extLst>
              <p:ext uri="{D42A27DB-BD31-4B8C-83A1-F6EECF244321}">
                <p14:modId xmlns:p14="http://schemas.microsoft.com/office/powerpoint/2010/main" val="872528721"/>
              </p:ext>
            </p:extLst>
          </p:nvPr>
        </p:nvGraphicFramePr>
        <p:xfrm>
          <a:off x="1439290" y="1711325"/>
          <a:ext cx="4162299" cy="2286000"/>
        </p:xfrm>
        <a:graphic>
          <a:graphicData uri="http://schemas.openxmlformats.org/drawingml/2006/table">
            <a:tbl>
              <a:tblPr/>
              <a:tblGrid>
                <a:gridCol w="3182748">
                  <a:extLst>
                    <a:ext uri="{9D8B030D-6E8A-4147-A177-3AD203B41FA5}">
                      <a16:colId xmlns:a16="http://schemas.microsoft.com/office/drawing/2014/main" val="3532916726"/>
                    </a:ext>
                  </a:extLst>
                </a:gridCol>
                <a:gridCol w="979551">
                  <a:extLst>
                    <a:ext uri="{9D8B030D-6E8A-4147-A177-3AD203B41FA5}">
                      <a16:colId xmlns:a16="http://schemas.microsoft.com/office/drawing/2014/main" val="556698981"/>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41516433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Extremely important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95529997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Very important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81322830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Moderately important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493564220"/>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Slightly important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9969488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Not at all important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1699819614"/>
                  </a:ext>
                </a:extLst>
              </a:tr>
            </a:tbl>
          </a:graphicData>
        </a:graphic>
      </p:graphicFrame>
    </p:spTree>
    <p:extLst>
      <p:ext uri="{BB962C8B-B14F-4D97-AF65-F5344CB8AC3E}">
        <p14:creationId xmlns:p14="http://schemas.microsoft.com/office/powerpoint/2010/main" val="20389737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1847AF-23D3-B09E-587D-CB7E08E59B47}"/>
              </a:ext>
            </a:extLst>
          </p:cNvPr>
          <p:cNvSpPr>
            <a:spLocks noGrp="1"/>
          </p:cNvSpPr>
          <p:nvPr>
            <p:ph type="body" sz="quarter" idx="12"/>
          </p:nvPr>
        </p:nvSpPr>
        <p:spPr/>
        <p:txBody>
          <a:bodyPr>
            <a:normAutofit lnSpcReduction="10000"/>
          </a:bodyPr>
          <a:lstStyle/>
          <a:p>
            <a:r>
              <a:rPr lang="en-US"/>
              <a:t>TRFC2</a:t>
            </a:r>
            <a:r>
              <a:rPr lang="en-US">
                <a:latin typeface="Trade Gothic Next Rounded" panose="020F0503040303020004" pitchFamily="34" charset="0"/>
              </a:rPr>
              <a:t>_</a:t>
            </a:r>
            <a:r>
              <a:rPr lang="en-US"/>
              <a:t>A1: How much do you support or oppose law enforcement enforcing the following traffic safety violations? - Driving while using a cell phone</a:t>
            </a:r>
          </a:p>
        </p:txBody>
      </p:sp>
      <p:sp>
        <p:nvSpPr>
          <p:cNvPr id="3" name="Title 2">
            <a:extLst>
              <a:ext uri="{FF2B5EF4-FFF2-40B4-BE49-F238E27FC236}">
                <a16:creationId xmlns:a16="http://schemas.microsoft.com/office/drawing/2014/main" id="{8A33900F-3C71-345B-7B16-FD9CCCD38CE8}"/>
              </a:ext>
            </a:extLst>
          </p:cNvPr>
          <p:cNvSpPr>
            <a:spLocks noGrp="1"/>
          </p:cNvSpPr>
          <p:nvPr>
            <p:ph type="title"/>
          </p:nvPr>
        </p:nvSpPr>
        <p:spPr/>
        <p:txBody>
          <a:bodyPr/>
          <a:lstStyle/>
          <a:p>
            <a:r>
              <a:rPr lang="en-US"/>
              <a:t>SUPPORT FOR SAFETY VIOLATIONS</a:t>
            </a:r>
          </a:p>
        </p:txBody>
      </p:sp>
      <p:graphicFrame>
        <p:nvGraphicFramePr>
          <p:cNvPr id="4" name="Table 3">
            <a:extLst>
              <a:ext uri="{FF2B5EF4-FFF2-40B4-BE49-F238E27FC236}">
                <a16:creationId xmlns:a16="http://schemas.microsoft.com/office/drawing/2014/main" id="{44168CB6-4C3F-A1D3-B0CB-F0C0B414BAC1}"/>
              </a:ext>
            </a:extLst>
          </p:cNvPr>
          <p:cNvGraphicFramePr>
            <a:graphicFrameLocks noGrp="1"/>
          </p:cNvGraphicFramePr>
          <p:nvPr>
            <p:extLst>
              <p:ext uri="{D42A27DB-BD31-4B8C-83A1-F6EECF244321}">
                <p14:modId xmlns:p14="http://schemas.microsoft.com/office/powerpoint/2010/main" val="1749668293"/>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1133295185"/>
                    </a:ext>
                  </a:extLst>
                </a:gridCol>
                <a:gridCol w="979551">
                  <a:extLst>
                    <a:ext uri="{9D8B030D-6E8A-4147-A177-3AD203B41FA5}">
                      <a16:colId xmlns:a16="http://schemas.microsoft.com/office/drawing/2014/main" val="2194027653"/>
                    </a:ext>
                  </a:extLst>
                </a:gridCol>
                <a:gridCol w="979551">
                  <a:extLst>
                    <a:ext uri="{9D8B030D-6E8A-4147-A177-3AD203B41FA5}">
                      <a16:colId xmlns:a16="http://schemas.microsoft.com/office/drawing/2014/main" val="2666585109"/>
                    </a:ext>
                  </a:extLst>
                </a:gridCol>
                <a:gridCol w="979551">
                  <a:extLst>
                    <a:ext uri="{9D8B030D-6E8A-4147-A177-3AD203B41FA5}">
                      <a16:colId xmlns:a16="http://schemas.microsoft.com/office/drawing/2014/main" val="648058403"/>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355154569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42044472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415433188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support nor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87975930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20265849"/>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002045743"/>
                  </a:ext>
                </a:extLst>
              </a:tr>
            </a:tbl>
          </a:graphicData>
        </a:graphic>
      </p:graphicFrame>
    </p:spTree>
    <p:extLst>
      <p:ext uri="{BB962C8B-B14F-4D97-AF65-F5344CB8AC3E}">
        <p14:creationId xmlns:p14="http://schemas.microsoft.com/office/powerpoint/2010/main" val="23116397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D1E56-EE65-9B1F-D781-0AE9D91F7E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478AA8-C715-01FB-E720-BE49B5A58293}"/>
              </a:ext>
            </a:extLst>
          </p:cNvPr>
          <p:cNvSpPr>
            <a:spLocks noGrp="1"/>
          </p:cNvSpPr>
          <p:nvPr>
            <p:ph type="body" sz="quarter" idx="12"/>
          </p:nvPr>
        </p:nvSpPr>
        <p:spPr/>
        <p:txBody>
          <a:bodyPr>
            <a:normAutofit lnSpcReduction="10000"/>
          </a:bodyPr>
          <a:lstStyle/>
          <a:p>
            <a:r>
              <a:rPr lang="en-US"/>
              <a:t>TRFC2</a:t>
            </a:r>
            <a:r>
              <a:rPr lang="en-US">
                <a:latin typeface="Trade Gothic Next Rounded" panose="020F0503040303020004" pitchFamily="34" charset="0"/>
              </a:rPr>
              <a:t>_</a:t>
            </a:r>
            <a:r>
              <a:rPr lang="en-US"/>
              <a:t>A2: How much do you support or oppose law enforcement enforcing the following traffic safety violations? - Driving 10 mph or more over the speed limit</a:t>
            </a:r>
          </a:p>
        </p:txBody>
      </p:sp>
      <p:sp>
        <p:nvSpPr>
          <p:cNvPr id="3" name="Title 2">
            <a:extLst>
              <a:ext uri="{FF2B5EF4-FFF2-40B4-BE49-F238E27FC236}">
                <a16:creationId xmlns:a16="http://schemas.microsoft.com/office/drawing/2014/main" id="{D83D0FED-4FBB-1A72-0AB5-49DD19566678}"/>
              </a:ext>
            </a:extLst>
          </p:cNvPr>
          <p:cNvSpPr>
            <a:spLocks noGrp="1"/>
          </p:cNvSpPr>
          <p:nvPr>
            <p:ph type="title"/>
          </p:nvPr>
        </p:nvSpPr>
        <p:spPr/>
        <p:txBody>
          <a:bodyPr/>
          <a:lstStyle/>
          <a:p>
            <a:r>
              <a:rPr lang="en-US"/>
              <a:t>SUPPORT FOR SAFETY VIOLATIONS</a:t>
            </a:r>
          </a:p>
        </p:txBody>
      </p:sp>
      <p:graphicFrame>
        <p:nvGraphicFramePr>
          <p:cNvPr id="4" name="Table 3">
            <a:extLst>
              <a:ext uri="{FF2B5EF4-FFF2-40B4-BE49-F238E27FC236}">
                <a16:creationId xmlns:a16="http://schemas.microsoft.com/office/drawing/2014/main" id="{9FA9E886-88F1-875B-0CAC-3A5A183B6F0B}"/>
              </a:ext>
            </a:extLst>
          </p:cNvPr>
          <p:cNvGraphicFramePr>
            <a:graphicFrameLocks noGrp="1"/>
          </p:cNvGraphicFramePr>
          <p:nvPr>
            <p:extLst>
              <p:ext uri="{D42A27DB-BD31-4B8C-83A1-F6EECF244321}">
                <p14:modId xmlns:p14="http://schemas.microsoft.com/office/powerpoint/2010/main" val="4210704349"/>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539403471"/>
                    </a:ext>
                  </a:extLst>
                </a:gridCol>
                <a:gridCol w="979551">
                  <a:extLst>
                    <a:ext uri="{9D8B030D-6E8A-4147-A177-3AD203B41FA5}">
                      <a16:colId xmlns:a16="http://schemas.microsoft.com/office/drawing/2014/main" val="3262293873"/>
                    </a:ext>
                  </a:extLst>
                </a:gridCol>
                <a:gridCol w="979551">
                  <a:extLst>
                    <a:ext uri="{9D8B030D-6E8A-4147-A177-3AD203B41FA5}">
                      <a16:colId xmlns:a16="http://schemas.microsoft.com/office/drawing/2014/main" val="2669304410"/>
                    </a:ext>
                  </a:extLst>
                </a:gridCol>
                <a:gridCol w="979551">
                  <a:extLst>
                    <a:ext uri="{9D8B030D-6E8A-4147-A177-3AD203B41FA5}">
                      <a16:colId xmlns:a16="http://schemas.microsoft.com/office/drawing/2014/main" val="218315348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78578351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79345043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9.9%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73187716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support nor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19.2%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1928557397"/>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146082462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33.7%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3462656936"/>
                  </a:ext>
                </a:extLst>
              </a:tr>
            </a:tbl>
          </a:graphicData>
        </a:graphic>
      </p:graphicFrame>
    </p:spTree>
    <p:extLst>
      <p:ext uri="{BB962C8B-B14F-4D97-AF65-F5344CB8AC3E}">
        <p14:creationId xmlns:p14="http://schemas.microsoft.com/office/powerpoint/2010/main" val="27327222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7DCB56-994C-A407-1C1D-D9D8987A4374}"/>
              </a:ext>
            </a:extLst>
          </p:cNvPr>
          <p:cNvSpPr>
            <a:spLocks noGrp="1"/>
          </p:cNvSpPr>
          <p:nvPr>
            <p:ph type="body" sz="quarter" idx="12"/>
          </p:nvPr>
        </p:nvSpPr>
        <p:spPr/>
        <p:txBody>
          <a:bodyPr>
            <a:normAutofit lnSpcReduction="10000"/>
          </a:bodyPr>
          <a:lstStyle/>
          <a:p>
            <a:r>
              <a:rPr lang="en-US"/>
              <a:t>TRFC2</a:t>
            </a:r>
            <a:r>
              <a:rPr lang="en-US">
                <a:latin typeface="Trade Gothic Next Rounded" panose="020F0503040303020004" pitchFamily="34" charset="0"/>
              </a:rPr>
              <a:t>_</a:t>
            </a:r>
            <a:r>
              <a:rPr lang="en-US"/>
              <a:t>A3: How much do you support or oppose law enforcement enforcing the following traffic safety violations? - Driving through a red light or not stopping at a stop sign</a:t>
            </a:r>
          </a:p>
        </p:txBody>
      </p:sp>
      <p:sp>
        <p:nvSpPr>
          <p:cNvPr id="3" name="Title 2">
            <a:extLst>
              <a:ext uri="{FF2B5EF4-FFF2-40B4-BE49-F238E27FC236}">
                <a16:creationId xmlns:a16="http://schemas.microsoft.com/office/drawing/2014/main" id="{C179ED1C-3294-5421-5126-863980EDFB1E}"/>
              </a:ext>
            </a:extLst>
          </p:cNvPr>
          <p:cNvSpPr>
            <a:spLocks noGrp="1"/>
          </p:cNvSpPr>
          <p:nvPr>
            <p:ph type="title"/>
          </p:nvPr>
        </p:nvSpPr>
        <p:spPr/>
        <p:txBody>
          <a:bodyPr/>
          <a:lstStyle/>
          <a:p>
            <a:r>
              <a:rPr lang="en-US"/>
              <a:t>SUPPORT FOR SAFETY VIOLATIONS</a:t>
            </a:r>
          </a:p>
        </p:txBody>
      </p:sp>
      <p:graphicFrame>
        <p:nvGraphicFramePr>
          <p:cNvPr id="4" name="Table 3">
            <a:extLst>
              <a:ext uri="{FF2B5EF4-FFF2-40B4-BE49-F238E27FC236}">
                <a16:creationId xmlns:a16="http://schemas.microsoft.com/office/drawing/2014/main" id="{7D8B0161-4160-9B43-8326-B42E611ECC60}"/>
              </a:ext>
            </a:extLst>
          </p:cNvPr>
          <p:cNvGraphicFramePr>
            <a:graphicFrameLocks noGrp="1"/>
          </p:cNvGraphicFramePr>
          <p:nvPr>
            <p:extLst>
              <p:ext uri="{D42A27DB-BD31-4B8C-83A1-F6EECF244321}">
                <p14:modId xmlns:p14="http://schemas.microsoft.com/office/powerpoint/2010/main" val="1839813237"/>
              </p:ext>
            </p:extLst>
          </p:nvPr>
        </p:nvGraphicFramePr>
        <p:xfrm>
          <a:off x="482600" y="1524000"/>
          <a:ext cx="6121401" cy="2286000"/>
        </p:xfrm>
        <a:graphic>
          <a:graphicData uri="http://schemas.openxmlformats.org/drawingml/2006/table">
            <a:tbl>
              <a:tblPr/>
              <a:tblGrid>
                <a:gridCol w="3182748">
                  <a:extLst>
                    <a:ext uri="{9D8B030D-6E8A-4147-A177-3AD203B41FA5}">
                      <a16:colId xmlns:a16="http://schemas.microsoft.com/office/drawing/2014/main" val="30676216"/>
                    </a:ext>
                  </a:extLst>
                </a:gridCol>
                <a:gridCol w="979551">
                  <a:extLst>
                    <a:ext uri="{9D8B030D-6E8A-4147-A177-3AD203B41FA5}">
                      <a16:colId xmlns:a16="http://schemas.microsoft.com/office/drawing/2014/main" val="1194877506"/>
                    </a:ext>
                  </a:extLst>
                </a:gridCol>
                <a:gridCol w="979551">
                  <a:extLst>
                    <a:ext uri="{9D8B030D-6E8A-4147-A177-3AD203B41FA5}">
                      <a16:colId xmlns:a16="http://schemas.microsoft.com/office/drawing/2014/main" val="1682165633"/>
                    </a:ext>
                  </a:extLst>
                </a:gridCol>
                <a:gridCol w="979551">
                  <a:extLst>
                    <a:ext uri="{9D8B030D-6E8A-4147-A177-3AD203B41FA5}">
                      <a16:colId xmlns:a16="http://schemas.microsoft.com/office/drawing/2014/main" val="1751186057"/>
                    </a:ext>
                  </a:extLst>
                </a:gridCol>
              </a:tblGrid>
              <a:tr h="381000">
                <a:tc>
                  <a:txBody>
                    <a:bodyPr/>
                    <a:lstStyle/>
                    <a:p>
                      <a:pPr algn="ctr" fontAlgn="b">
                        <a:buNone/>
                      </a:pPr>
                      <a:r>
                        <a:rPr lang="en-US" sz="1800" b="1" i="0" u="none" strike="noStrike">
                          <a:solidFill>
                            <a:srgbClr val="FFFFFF"/>
                          </a:solidFill>
                          <a:effectLst/>
                          <a:latin typeface="Calibri" panose="020F0502020204030204" pitchFamily="34" charset="0"/>
                        </a:rPr>
                        <a:t>Response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tc>
                  <a:txBody>
                    <a:bodyPr/>
                    <a:lstStyle/>
                    <a:p>
                      <a:pPr algn="ctr" fontAlgn="b">
                        <a:buNone/>
                      </a:pPr>
                      <a:r>
                        <a:rPr lang="en-US" sz="1800" b="1" i="0" u="none" strike="noStrike">
                          <a:solidFill>
                            <a:srgbClr val="FFFFFF"/>
                          </a:solidFill>
                          <a:effectLst/>
                          <a:latin typeface="Calibri" panose="020F0502020204030204" pitchFamily="34" charset="0"/>
                        </a:rPr>
                        <a:t>2023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13407E"/>
                    </a:solidFill>
                  </a:tcPr>
                </a:tc>
                <a:extLst>
                  <a:ext uri="{0D108BD9-81ED-4DB2-BD59-A6C34878D82A}">
                    <a16:rowId xmlns:a16="http://schemas.microsoft.com/office/drawing/2014/main" val="730223151"/>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A5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3984623078"/>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3220333735"/>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Neither support nor oppose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5.1%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ED8"/>
                    </a:solidFill>
                  </a:tcPr>
                </a:tc>
                <a:extLst>
                  <a:ext uri="{0D108BD9-81ED-4DB2-BD59-A6C34878D82A}">
                    <a16:rowId xmlns:a16="http://schemas.microsoft.com/office/drawing/2014/main" val="213433422"/>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Somewhat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13.9%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8EC"/>
                    </a:solidFill>
                  </a:tcPr>
                </a:tc>
                <a:extLst>
                  <a:ext uri="{0D108BD9-81ED-4DB2-BD59-A6C34878D82A}">
                    <a16:rowId xmlns:a16="http://schemas.microsoft.com/office/drawing/2014/main" val="2283999014"/>
                  </a:ext>
                </a:extLst>
              </a:tr>
              <a:tr h="381000">
                <a:tc>
                  <a:txBody>
                    <a:bodyPr/>
                    <a:lstStyle/>
                    <a:p>
                      <a:pPr algn="l" fontAlgn="b">
                        <a:buNone/>
                      </a:pPr>
                      <a:r>
                        <a:rPr lang="en-US" sz="1800" b="0" i="0" u="none" strike="noStrike">
                          <a:solidFill>
                            <a:srgbClr val="000000"/>
                          </a:solidFill>
                          <a:effectLst/>
                          <a:latin typeface="Proxima Nova Cn Rg" panose="02000506030000020004" pitchFamily="50" charset="0"/>
                        </a:rPr>
                        <a:t>Strongly support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72.7%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A5FFA5"/>
                    </a:solidFill>
                  </a:tcPr>
                </a:tc>
                <a:tc>
                  <a:txBody>
                    <a:bodyPr/>
                    <a:lstStyle/>
                    <a:p>
                      <a:pPr algn="ctr" fontAlgn="b">
                        <a:buNone/>
                      </a:pPr>
                      <a:r>
                        <a:rPr lang="en-US" sz="1800" b="0" i="0" u="none" strike="noStrike">
                          <a:solidFill>
                            <a:srgbClr val="000000"/>
                          </a:solidFill>
                          <a:effectLst/>
                          <a:latin typeface="Proxima Nova Cn Rg" panose="02000506030000020004" pitchFamily="50" charset="0"/>
                        </a:rPr>
                        <a:t>69.6%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13407E"/>
                      </a:solidFill>
                      <a:prstDash val="solid"/>
                      <a:round/>
                      <a:headEnd type="none" w="med" len="med"/>
                      <a:tailEnd type="none" w="med" len="med"/>
                    </a:lnB>
                    <a:solidFill>
                      <a:srgbClr val="CCCED8"/>
                    </a:solidFill>
                  </a:tcPr>
                </a:tc>
                <a:extLst>
                  <a:ext uri="{0D108BD9-81ED-4DB2-BD59-A6C34878D82A}">
                    <a16:rowId xmlns:a16="http://schemas.microsoft.com/office/drawing/2014/main" val="4205768075"/>
                  </a:ext>
                </a:extLst>
              </a:tr>
            </a:tbl>
          </a:graphicData>
        </a:graphic>
      </p:graphicFrame>
    </p:spTree>
    <p:extLst>
      <p:ext uri="{BB962C8B-B14F-4D97-AF65-F5344CB8AC3E}">
        <p14:creationId xmlns:p14="http://schemas.microsoft.com/office/powerpoint/2010/main" val="4069272168"/>
      </p:ext>
    </p:extLst>
  </p:cSld>
  <p:clrMapOvr>
    <a:masterClrMapping/>
  </p:clrMapOvr>
</p:sld>
</file>

<file path=ppt/theme/theme1.xml><?xml version="1.0" encoding="utf-8"?>
<a:theme xmlns:a="http://schemas.openxmlformats.org/drawingml/2006/main" name="Office Theme">
  <a:themeElements>
    <a:clrScheme name="WTSC">
      <a:dk1>
        <a:srgbClr val="000000"/>
      </a:dk1>
      <a:lt1>
        <a:srgbClr val="FFFFFF"/>
      </a:lt1>
      <a:dk2>
        <a:srgbClr val="000000"/>
      </a:dk2>
      <a:lt2>
        <a:srgbClr val="808080"/>
      </a:lt2>
      <a:accent1>
        <a:srgbClr val="13407E"/>
      </a:accent1>
      <a:accent2>
        <a:srgbClr val="1B6FB7"/>
      </a:accent2>
      <a:accent3>
        <a:srgbClr val="55BA8F"/>
      </a:accent3>
      <a:accent4>
        <a:srgbClr val="C7E4F8"/>
      </a:accent4>
      <a:accent5>
        <a:srgbClr val="6AABDD"/>
      </a:accent5>
      <a:accent6>
        <a:srgbClr val="98254D"/>
      </a:accent6>
      <a:hlink>
        <a:srgbClr val="CCCCFF"/>
      </a:hlink>
      <a:folHlink>
        <a:srgbClr val="B2B2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BFCF4F-2098-4C53-B17C-52F59462CE98}" vid="{B281FE38-E1BA-443E-B074-EA7183D40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D06828AA45064393908269589553A4" ma:contentTypeVersion="21" ma:contentTypeDescription="Create a new document." ma:contentTypeScope="" ma:versionID="ce33c70430e3d8cd4d2f87bf6deb4660">
  <xsd:schema xmlns:xsd="http://www.w3.org/2001/XMLSchema" xmlns:xs="http://www.w3.org/2001/XMLSchema" xmlns:p="http://schemas.microsoft.com/office/2006/metadata/properties" xmlns:ns1="http://schemas.microsoft.com/sharepoint/v3" xmlns:ns2="b5fa2d84-e915-43ad-8f13-9e9372525d4a" xmlns:ns3="07a5c668-2ee6-4575-a00a-a84628e824f7" targetNamespace="http://schemas.microsoft.com/office/2006/metadata/properties" ma:root="true" ma:fieldsID="b8b87136958fa1d3edd48717b0e1d1f7" ns1:_="" ns2:_="" ns3:_="">
    <xsd:import namespace="http://schemas.microsoft.com/sharepoint/v3"/>
    <xsd:import namespace="b5fa2d84-e915-43ad-8f13-9e9372525d4a"/>
    <xsd:import namespace="07a5c668-2ee6-4575-a00a-a84628e824f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element ref="ns3:MediaServiceLocation" minOccurs="0"/>
                <xsd:element ref="ns3:MediaLengthInSeconds" minOccurs="0"/>
                <xsd:element ref="ns3:lcf76f155ced4ddcb4097134ff3c332f" minOccurs="0"/>
                <xsd:element ref="ns2:TaxCatchAll" minOccurs="0"/>
                <xsd:element ref="ns3:Preview"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fa2d84-e915-43ad-8f13-9e9372525d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7d57b8-e44d-4c5d-a761-22b2e264416a}" ma:internalName="TaxCatchAll" ma:showField="CatchAllData" ma:web="b5fa2d84-e915-43ad-8f13-9e9372525d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a5c668-2ee6-4575-a00a-a84628e824f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Preview" ma:index="24" nillable="true" ma:displayName="Preview" ma:internalName="Preview">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fa2d84-e915-43ad-8f13-9e9372525d4a" xsi:nil="true"/>
    <lcf76f155ced4ddcb4097134ff3c332f xmlns="07a5c668-2ee6-4575-a00a-a84628e824f7">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Preview xmlns="07a5c668-2ee6-4575-a00a-a84628e824f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3C9BAD-DADA-46D5-89DF-EEC1A03087CD}"/>
</file>

<file path=customXml/itemProps2.xml><?xml version="1.0" encoding="utf-8"?>
<ds:datastoreItem xmlns:ds="http://schemas.openxmlformats.org/officeDocument/2006/customXml" ds:itemID="{8BC319CC-3291-46B9-871A-83D575A54218}">
  <ds:schemaRefs>
    <ds:schemaRef ds:uri="b8de1105-7011-428c-9a47-2ae3bde61a8e"/>
    <ds:schemaRef ds:uri="e592b2f8-dce0-42a9-b530-35b6be381ac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19ED508-88E9-49C2-B12E-9E64BEE030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111</Slides>
  <Notes>0</Notes>
  <HiddenSlides>0</HiddenSlide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Office Theme</vt:lpstr>
      <vt:lpstr>PowerPoint Presentation</vt:lpstr>
      <vt:lpstr>PowerPoint Presentation</vt:lpstr>
      <vt:lpstr>PowerPoint Presentation</vt:lpstr>
      <vt:lpstr>Key Findings</vt:lpstr>
      <vt:lpstr>Key Findings</vt:lpstr>
      <vt:lpstr>How To Read This Report</vt:lpstr>
      <vt:lpstr>PowerPoint Presentation</vt:lpstr>
      <vt:lpstr>USE OF PUBLIC ROADS</vt:lpstr>
      <vt:lpstr>USE OF PUBLIC ROADS</vt:lpstr>
      <vt:lpstr>USE OF PUBLIC ROADS</vt:lpstr>
      <vt:lpstr>USE OF PUBLIC ROADS</vt:lpstr>
      <vt:lpstr>DRIVING HISTORY</vt:lpstr>
      <vt:lpstr>DRIVING HISTORY</vt:lpstr>
      <vt:lpstr>DRIVING HISTORY</vt:lpstr>
      <vt:lpstr>DRIVING HISTORY</vt:lpstr>
      <vt:lpstr>DRIVING HISTORY</vt:lpstr>
      <vt:lpstr>DRIVING HISTORY</vt:lpstr>
      <vt:lpstr>DRIVING HISTORY</vt:lpstr>
      <vt:lpstr>DRIVING HISTORY</vt:lpstr>
      <vt:lpstr>DRIVING HISTORY</vt:lpstr>
      <vt:lpstr>DRIVING HISTORY</vt:lpstr>
      <vt:lpstr>DRIVING HISTORY</vt:lpstr>
      <vt:lpstr>DRIVING HISTORY</vt:lpstr>
      <vt:lpstr>DRIVING HISTORY</vt:lpstr>
      <vt:lpstr>SEAT BELT USE</vt:lpstr>
      <vt:lpstr>SEAT BELT USE</vt:lpstr>
      <vt:lpstr>SEAT BELT USE</vt:lpstr>
      <vt:lpstr>DRIVING BEHAVIORS</vt:lpstr>
      <vt:lpstr>DRIVING BEHAVIORS</vt:lpstr>
      <vt:lpstr>DRIVING BEHAVIORS</vt:lpstr>
      <vt:lpstr>DRIVING BEHAVIORS</vt:lpstr>
      <vt:lpstr>DRIVING BEHAVIORS</vt:lpstr>
      <vt:lpstr>DRIVING BEHAVIORS</vt:lpstr>
      <vt:lpstr>DRIVING BEHAVIORS</vt:lpstr>
      <vt:lpstr>DRIVING BEHAVIORS</vt:lpstr>
      <vt:lpstr>DRIVING BEHAVIORS</vt:lpstr>
      <vt:lpstr>DRIVING BEHAVIORS</vt:lpstr>
      <vt:lpstr>DRIVING BEHAVIORS</vt:lpstr>
      <vt:lpstr>DRIVING RULES</vt:lpstr>
      <vt:lpstr>DRIVING RULES</vt:lpstr>
      <vt:lpstr>DRIVING RULES</vt:lpstr>
      <vt:lpstr>DRIVING RULES</vt:lpstr>
      <vt:lpstr>DRIVING RULES</vt:lpstr>
      <vt:lpstr>DRIVING RULES</vt:lpstr>
      <vt:lpstr>DRIVING RULES</vt:lpstr>
      <vt:lpstr>DRIVING RULES</vt:lpstr>
      <vt:lpstr>DRIVING RULES</vt:lpstr>
      <vt:lpstr>DRIVING RULES</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ENFORCEMENT</vt:lpstr>
      <vt:lpstr>ENFORCEMENT</vt:lpstr>
      <vt:lpstr>ENFORCEMENT</vt:lpstr>
      <vt:lpstr>ENFORCEMENT</vt:lpstr>
      <vt:lpstr>ENFORCEMENT</vt:lpstr>
      <vt:lpstr>ENFORCEMENT</vt:lpstr>
      <vt:lpstr>DRIVING EXPECTATIONS</vt:lpstr>
      <vt:lpstr>DRIVING EXPECTATIONS</vt:lpstr>
      <vt:lpstr>DRIVING EXPECTATIONS</vt:lpstr>
      <vt:lpstr>DRIVING EXPECTATIONS</vt:lpstr>
      <vt:lpstr>DRIVING EXPECTATIONS</vt:lpstr>
      <vt:lpstr>DRIVING EXPECTATIONS</vt:lpstr>
      <vt:lpstr>DRIVING EXPECTATIONS</vt:lpstr>
      <vt:lpstr>DRIVING EXPECTATIONS</vt:lpstr>
      <vt:lpstr>COMMUNITY PERCEPTIONS</vt:lpstr>
      <vt:lpstr>COMMUNITY PERCEPTIONS</vt:lpstr>
      <vt:lpstr>COMMUNITY PERCEPTIONS</vt:lpstr>
      <vt:lpstr>COMMUNITY PERCEPTIONS</vt:lpstr>
      <vt:lpstr>COMMUNITY PERCEPTIONS</vt:lpstr>
      <vt:lpstr>COMMUNITY PERCEPTIONS</vt:lpstr>
      <vt:lpstr>COMMUNITY PERCEPTIONS</vt:lpstr>
      <vt:lpstr>COMMUNITY PERCEPTIONS</vt:lpstr>
      <vt:lpstr>COMMUNITY PERCEPTIONS</vt:lpstr>
      <vt:lpstr>COMMUNITY PERCEPTIONS</vt:lpstr>
      <vt:lpstr>DRIVING CONTROL</vt:lpstr>
      <vt:lpstr>DRIVING CONTROL</vt:lpstr>
      <vt:lpstr>DRIVING CONTROL</vt:lpstr>
      <vt:lpstr>DRIVING CONTROL</vt:lpstr>
      <vt:lpstr>DRIVING CONTROL</vt:lpstr>
      <vt:lpstr>DRIVING CONTROL</vt:lpstr>
      <vt:lpstr>DRIVING CONTROL</vt:lpstr>
      <vt:lpstr>DRIVING CONTROL</vt:lpstr>
      <vt:lpstr>TRAFFIC SAFETY</vt:lpstr>
      <vt:lpstr>TRAFFIC SAFETY</vt:lpstr>
      <vt:lpstr>SUPPORT FOR SAFETY VIOLATIONS</vt:lpstr>
      <vt:lpstr>SUPPORT FOR SAFETY VIOLATIONS</vt:lpstr>
      <vt:lpstr>SUPPORT FOR SAFETY VIOLATIONS</vt:lpstr>
      <vt:lpstr>SUPPORT FOR SAFETY VIOLATIONS</vt:lpstr>
      <vt:lpstr>SUPPORT FOR SAFETY VIOLATIONS</vt:lpstr>
      <vt:lpstr>SUPPORT FOR SAFETY VIOLATIONS</vt:lpstr>
      <vt:lpstr>DEMOGRAPHICS</vt:lpstr>
      <vt:lpstr>DEMOGRAPHICS</vt:lpstr>
      <vt:lpstr>DEMOGRAPHICS</vt:lpstr>
      <vt:lpstr>DEMOGRAPHICS</vt:lpstr>
      <vt:lpstr>DEMOGRAPHICS</vt:lpstr>
      <vt:lpstr>DEMOGRAPHICS</vt:lpstr>
      <vt:lpstr>DEMOGRAPHICS</vt:lpstr>
      <vt:lpstr>DEMOGRAPHICS</vt:lpstr>
      <vt:lpstr>DEMOGRAPHICS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Madden</dc:creator>
  <cp:revision>1</cp:revision>
  <dcterms:created xsi:type="dcterms:W3CDTF">2024-09-21T17:48:25Z</dcterms:created>
  <dcterms:modified xsi:type="dcterms:W3CDTF">2025-10-08T14:18:53Z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0x0101008FD06828AA45064393908269589553A4</vt:lpwstr>
  </property>
  <property fmtid="{D5CDD505-2E9C-101B-9397-08002B2CF9AE}" pid="3" name="MediaServiceImageTags">
    <vt:lpwstr/>
  </property>
  <property fmtid="{D5CDD505-2E9C-101B-9397-08002B2CF9AE}" pid="4" name="PM">
    <vt:lpwstr/>
  </property>
</Properties>
</file>