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Lst>
  <p:notesMasterIdLst>
    <p:notesMasterId r:id="rId90"/>
  </p:notesMasterIdLst>
  <p:handoutMasterIdLst>
    <p:handoutMasterId r:id="rId91"/>
  </p:handoutMasterIdLst>
  <p:sldIdLst>
    <p:sldId id="475" r:id="rId5"/>
    <p:sldId id="476" r:id="rId6"/>
    <p:sldId id="490" r:id="rId7"/>
    <p:sldId id="567" r:id="rId8"/>
    <p:sldId id="491" r:id="rId9"/>
    <p:sldId id="520" r:id="rId10"/>
    <p:sldId id="259" r:id="rId11"/>
    <p:sldId id="263" r:id="rId12"/>
    <p:sldId id="266" r:id="rId13"/>
    <p:sldId id="272" r:id="rId14"/>
    <p:sldId id="275" r:id="rId15"/>
    <p:sldId id="277" r:id="rId16"/>
    <p:sldId id="279" r:id="rId17"/>
    <p:sldId id="281" r:id="rId18"/>
    <p:sldId id="283" r:id="rId19"/>
    <p:sldId id="285" r:id="rId20"/>
    <p:sldId id="287" r:id="rId21"/>
    <p:sldId id="288" r:id="rId22"/>
    <p:sldId id="310" r:id="rId23"/>
    <p:sldId id="327" r:id="rId24"/>
    <p:sldId id="329" r:id="rId25"/>
    <p:sldId id="331" r:id="rId26"/>
    <p:sldId id="336" r:id="rId27"/>
    <p:sldId id="338" r:id="rId28"/>
    <p:sldId id="341" r:id="rId29"/>
    <p:sldId id="343" r:id="rId30"/>
    <p:sldId id="345" r:id="rId31"/>
    <p:sldId id="346" r:id="rId32"/>
    <p:sldId id="348" r:id="rId33"/>
    <p:sldId id="350" r:id="rId34"/>
    <p:sldId id="352" r:id="rId35"/>
    <p:sldId id="549" r:id="rId36"/>
    <p:sldId id="551" r:id="rId37"/>
    <p:sldId id="553" r:id="rId38"/>
    <p:sldId id="555" r:id="rId39"/>
    <p:sldId id="265" r:id="rId40"/>
    <p:sldId id="558" r:id="rId41"/>
    <p:sldId id="560" r:id="rId42"/>
    <p:sldId id="271" r:id="rId43"/>
    <p:sldId id="563" r:id="rId44"/>
    <p:sldId id="565" r:id="rId45"/>
    <p:sldId id="375" r:id="rId46"/>
    <p:sldId id="377" r:id="rId47"/>
    <p:sldId id="379" r:id="rId48"/>
    <p:sldId id="381" r:id="rId49"/>
    <p:sldId id="382" r:id="rId50"/>
    <p:sldId id="384" r:id="rId51"/>
    <p:sldId id="386" r:id="rId52"/>
    <p:sldId id="388" r:id="rId53"/>
    <p:sldId id="390" r:id="rId54"/>
    <p:sldId id="392" r:id="rId55"/>
    <p:sldId id="394" r:id="rId56"/>
    <p:sldId id="396" r:id="rId57"/>
    <p:sldId id="398" r:id="rId58"/>
    <p:sldId id="400" r:id="rId59"/>
    <p:sldId id="402" r:id="rId60"/>
    <p:sldId id="404" r:id="rId61"/>
    <p:sldId id="406" r:id="rId62"/>
    <p:sldId id="408" r:id="rId63"/>
    <p:sldId id="410" r:id="rId64"/>
    <p:sldId id="414" r:id="rId65"/>
    <p:sldId id="416" r:id="rId66"/>
    <p:sldId id="418" r:id="rId67"/>
    <p:sldId id="420" r:id="rId68"/>
    <p:sldId id="422" r:id="rId69"/>
    <p:sldId id="424" r:id="rId70"/>
    <p:sldId id="426" r:id="rId71"/>
    <p:sldId id="428" r:id="rId72"/>
    <p:sldId id="430" r:id="rId73"/>
    <p:sldId id="442" r:id="rId74"/>
    <p:sldId id="444" r:id="rId75"/>
    <p:sldId id="446" r:id="rId76"/>
    <p:sldId id="448" r:id="rId77"/>
    <p:sldId id="450" r:id="rId78"/>
    <p:sldId id="452" r:id="rId79"/>
    <p:sldId id="454" r:id="rId80"/>
    <p:sldId id="456" r:id="rId81"/>
    <p:sldId id="458" r:id="rId82"/>
    <p:sldId id="460" r:id="rId83"/>
    <p:sldId id="462" r:id="rId84"/>
    <p:sldId id="466" r:id="rId85"/>
    <p:sldId id="468" r:id="rId86"/>
    <p:sldId id="470" r:id="rId87"/>
    <p:sldId id="472" r:id="rId88"/>
    <p:sldId id="474" r:id="rId89"/>
  </p:sldIdLst>
  <p:sldSz cx="9144000" cy="6858000" type="screen4x3"/>
  <p:notesSz cx="6858000" cy="9144000"/>
  <p:embeddedFontLst>
    <p:embeddedFont>
      <p:font typeface="Aptos" panose="020B0004020202020204" pitchFamily="34" charset="0"/>
      <p:regular r:id="rId92"/>
      <p:bold r:id="rId93"/>
      <p:italic r:id="rId94"/>
      <p:boldItalic r:id="rId95"/>
    </p:embeddedFont>
    <p:embeddedFont>
      <p:font typeface="Calibri" panose="020F0502020204030204" pitchFamily="34" charset="0"/>
      <p:regular r:id="rId96"/>
      <p:bold r:id="rId97"/>
      <p:italic r:id="rId98"/>
      <p:boldItalic r:id="rId99"/>
    </p:embeddedFont>
    <p:embeddedFont>
      <p:font typeface="Proxima Nova Cn Rg" panose="02000506030000020004" charset="0"/>
      <p:regular r:id="rId100"/>
      <p:italic r:id="rId101"/>
    </p:embeddedFont>
    <p:embeddedFont>
      <p:font typeface="Urbane Bold" panose="020B0604020202020204" charset="0"/>
      <p:bold r:id="rId102"/>
    </p:embeddedFont>
    <p:embeddedFont>
      <p:font typeface="Urbane Demi Bold" panose="020B0604020202020204" charset="0"/>
      <p:bold r:id="rId10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4BD87705-09DC-458F-B385-962A5F01057B}">
          <p14:sldIdLst>
            <p14:sldId id="475"/>
            <p14:sldId id="476"/>
            <p14:sldId id="490"/>
            <p14:sldId id="567"/>
            <p14:sldId id="491"/>
            <p14:sldId id="520"/>
            <p14:sldId id="259"/>
            <p14:sldId id="263"/>
            <p14:sldId id="266"/>
            <p14:sldId id="272"/>
            <p14:sldId id="275"/>
            <p14:sldId id="277"/>
            <p14:sldId id="279"/>
            <p14:sldId id="281"/>
            <p14:sldId id="283"/>
            <p14:sldId id="285"/>
            <p14:sldId id="287"/>
            <p14:sldId id="288"/>
            <p14:sldId id="310"/>
            <p14:sldId id="327"/>
            <p14:sldId id="329"/>
            <p14:sldId id="331"/>
            <p14:sldId id="336"/>
            <p14:sldId id="338"/>
            <p14:sldId id="341"/>
            <p14:sldId id="343"/>
            <p14:sldId id="345"/>
            <p14:sldId id="346"/>
            <p14:sldId id="348"/>
            <p14:sldId id="350"/>
            <p14:sldId id="352"/>
            <p14:sldId id="549"/>
            <p14:sldId id="551"/>
            <p14:sldId id="553"/>
            <p14:sldId id="555"/>
            <p14:sldId id="265"/>
            <p14:sldId id="558"/>
            <p14:sldId id="560"/>
            <p14:sldId id="271"/>
            <p14:sldId id="563"/>
            <p14:sldId id="565"/>
            <p14:sldId id="375"/>
            <p14:sldId id="377"/>
            <p14:sldId id="379"/>
            <p14:sldId id="381"/>
            <p14:sldId id="382"/>
            <p14:sldId id="384"/>
            <p14:sldId id="386"/>
            <p14:sldId id="388"/>
            <p14:sldId id="390"/>
            <p14:sldId id="392"/>
            <p14:sldId id="394"/>
            <p14:sldId id="396"/>
            <p14:sldId id="398"/>
            <p14:sldId id="400"/>
            <p14:sldId id="402"/>
            <p14:sldId id="404"/>
            <p14:sldId id="406"/>
            <p14:sldId id="408"/>
            <p14:sldId id="410"/>
            <p14:sldId id="414"/>
            <p14:sldId id="416"/>
            <p14:sldId id="418"/>
            <p14:sldId id="420"/>
            <p14:sldId id="422"/>
            <p14:sldId id="424"/>
            <p14:sldId id="426"/>
            <p14:sldId id="428"/>
            <p14:sldId id="430"/>
            <p14:sldId id="442"/>
            <p14:sldId id="444"/>
            <p14:sldId id="446"/>
            <p14:sldId id="448"/>
            <p14:sldId id="450"/>
            <p14:sldId id="452"/>
            <p14:sldId id="454"/>
            <p14:sldId id="456"/>
            <p14:sldId id="458"/>
            <p14:sldId id="460"/>
            <p14:sldId id="462"/>
            <p14:sldId id="466"/>
            <p14:sldId id="468"/>
            <p14:sldId id="470"/>
            <p14:sldId id="472"/>
            <p14:sldId id="47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84BAF0F-2001-86B9-F8A1-EFFF1BF3C727}" name="John Charles" initials="JC" userId="S::jcharles@marketdecisions.com::2ee1cc89-321b-4532-9bd9-d839414ab721" providerId="AD"/>
  <p188:author id="{E4B37FDE-856D-DD3D-C45A-C455516DED3C}" name="Adam Johnson" initials="" userId="S::ajohnson@marketdecisions.com::ba44371d-e9e4-449f-b1d9-8ffb1704f2f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3407E"/>
    <a:srgbClr val="007896"/>
    <a:srgbClr val="961E5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3D58D3-6CD1-4A2E-BF7C-E78B066175B8}" v="112" dt="2024-11-01T17:47:20.0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7" d="100"/>
          <a:sy n="97" d="100"/>
        </p:scale>
        <p:origin x="1710" y="7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tableStyles" Target="tableStyle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11.fntdata"/><Relationship Id="rId5" Type="http://schemas.openxmlformats.org/officeDocument/2006/relationships/slide" Target="slides/slide1.xml"/><Relationship Id="rId90" Type="http://schemas.openxmlformats.org/officeDocument/2006/relationships/notesMaster" Target="notesMasters/notesMaster1.xml"/><Relationship Id="rId95" Type="http://schemas.openxmlformats.org/officeDocument/2006/relationships/font" Target="fonts/font4.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12.fntdata"/><Relationship Id="rId108" Type="http://schemas.microsoft.com/office/2016/11/relationships/changesInfo" Target="changesInfos/changesInfo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handoutMaster" Target="handoutMasters/handoutMaster1.xml"/><Relationship Id="rId96"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font" Target="fonts/font3.fntdata"/><Relationship Id="rId99" Type="http://schemas.openxmlformats.org/officeDocument/2006/relationships/font" Target="fonts/font8.fntdata"/><Relationship Id="rId10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microsoft.com/office/2015/10/relationships/revisionInfo" Target="revisionInfo.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6.fntdata"/><Relationship Id="rId104"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microsoft.com/office/2018/10/relationships/authors" Target="author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9.fntdata"/><Relationship Id="rId105"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2.fntdata"/><Relationship Id="rId98" Type="http://schemas.openxmlformats.org/officeDocument/2006/relationships/font" Target="fonts/font7.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Klinko" userId="94167f0a-bba6-43e0-a887-8f3eb6792227" providerId="ADAL" clId="{5B3D58D3-6CD1-4A2E-BF7C-E78B066175B8}"/>
    <pc:docChg chg="undo custSel addSld delSld modSld modSection">
      <pc:chgData name="Katie Klinko" userId="94167f0a-bba6-43e0-a887-8f3eb6792227" providerId="ADAL" clId="{5B3D58D3-6CD1-4A2E-BF7C-E78B066175B8}" dt="2024-11-01T18:12:16.256" v="4108" actId="113"/>
      <pc:docMkLst>
        <pc:docMk/>
      </pc:docMkLst>
      <pc:sldChg chg="del">
        <pc:chgData name="Katie Klinko" userId="94167f0a-bba6-43e0-a887-8f3eb6792227" providerId="ADAL" clId="{5B3D58D3-6CD1-4A2E-BF7C-E78B066175B8}" dt="2024-11-01T10:49:53.482" v="1" actId="2696"/>
        <pc:sldMkLst>
          <pc:docMk/>
          <pc:sldMk cId="2745888404" sldId="256"/>
        </pc:sldMkLst>
      </pc:sldChg>
      <pc:sldChg chg="del">
        <pc:chgData name="Katie Klinko" userId="94167f0a-bba6-43e0-a887-8f3eb6792227" providerId="ADAL" clId="{5B3D58D3-6CD1-4A2E-BF7C-E78B066175B8}" dt="2024-11-01T10:50:02.861" v="2" actId="2696"/>
        <pc:sldMkLst>
          <pc:docMk/>
          <pc:sldMk cId="320914747" sldId="257"/>
        </pc:sldMkLst>
      </pc:sldChg>
      <pc:sldChg chg="addSp modSp mod">
        <pc:chgData name="Katie Klinko" userId="94167f0a-bba6-43e0-a887-8f3eb6792227" providerId="ADAL" clId="{5B3D58D3-6CD1-4A2E-BF7C-E78B066175B8}" dt="2024-11-01T11:21:02.779" v="175" actId="207"/>
        <pc:sldMkLst>
          <pc:docMk/>
          <pc:sldMk cId="3369689709" sldId="259"/>
        </pc:sldMkLst>
        <pc:graphicFrameChg chg="add mod modGraphic">
          <ac:chgData name="Katie Klinko" userId="94167f0a-bba6-43e0-a887-8f3eb6792227" providerId="ADAL" clId="{5B3D58D3-6CD1-4A2E-BF7C-E78B066175B8}" dt="2024-11-01T11:21:02.779" v="175" actId="207"/>
          <ac:graphicFrameMkLst>
            <pc:docMk/>
            <pc:sldMk cId="3369689709" sldId="259"/>
            <ac:graphicFrameMk id="4" creationId="{C647FA76-FB8B-7AC9-9798-1D8A274E6A2D}"/>
          </ac:graphicFrameMkLst>
        </pc:graphicFrameChg>
      </pc:sldChg>
      <pc:sldChg chg="del">
        <pc:chgData name="Katie Klinko" userId="94167f0a-bba6-43e0-a887-8f3eb6792227" providerId="ADAL" clId="{5B3D58D3-6CD1-4A2E-BF7C-E78B066175B8}" dt="2024-11-01T10:50:15.672" v="3" actId="2696"/>
        <pc:sldMkLst>
          <pc:docMk/>
          <pc:sldMk cId="3622955114" sldId="261"/>
        </pc:sldMkLst>
      </pc:sldChg>
      <pc:sldChg chg="addSp modSp mod">
        <pc:chgData name="Katie Klinko" userId="94167f0a-bba6-43e0-a887-8f3eb6792227" providerId="ADAL" clId="{5B3D58D3-6CD1-4A2E-BF7C-E78B066175B8}" dt="2024-11-01T11:22:07.903" v="201" actId="207"/>
        <pc:sldMkLst>
          <pc:docMk/>
          <pc:sldMk cId="3358860928" sldId="263"/>
        </pc:sldMkLst>
        <pc:graphicFrameChg chg="add mod modGraphic">
          <ac:chgData name="Katie Klinko" userId="94167f0a-bba6-43e0-a887-8f3eb6792227" providerId="ADAL" clId="{5B3D58D3-6CD1-4A2E-BF7C-E78B066175B8}" dt="2024-11-01T11:22:07.903" v="201" actId="207"/>
          <ac:graphicFrameMkLst>
            <pc:docMk/>
            <pc:sldMk cId="3358860928" sldId="263"/>
            <ac:graphicFrameMk id="4" creationId="{35704232-1413-CEAE-1F70-E9B024E7D311}"/>
          </ac:graphicFrameMkLst>
        </pc:graphicFrameChg>
      </pc:sldChg>
      <pc:sldChg chg="del">
        <pc:chgData name="Katie Klinko" userId="94167f0a-bba6-43e0-a887-8f3eb6792227" providerId="ADAL" clId="{5B3D58D3-6CD1-4A2E-BF7C-E78B066175B8}" dt="2024-11-01T10:50:30.972" v="4" actId="2696"/>
        <pc:sldMkLst>
          <pc:docMk/>
          <pc:sldMk cId="3042478140" sldId="264"/>
        </pc:sldMkLst>
      </pc:sldChg>
      <pc:sldChg chg="addSp modSp mod">
        <pc:chgData name="Katie Klinko" userId="94167f0a-bba6-43e0-a887-8f3eb6792227" providerId="ADAL" clId="{5B3D58D3-6CD1-4A2E-BF7C-E78B066175B8}" dt="2024-11-01T12:10:01.202" v="1332" actId="207"/>
        <pc:sldMkLst>
          <pc:docMk/>
          <pc:sldMk cId="1053895410" sldId="265"/>
        </pc:sldMkLst>
        <pc:graphicFrameChg chg="add mod modGraphic">
          <ac:chgData name="Katie Klinko" userId="94167f0a-bba6-43e0-a887-8f3eb6792227" providerId="ADAL" clId="{5B3D58D3-6CD1-4A2E-BF7C-E78B066175B8}" dt="2024-11-01T12:10:01.202" v="1332" actId="207"/>
          <ac:graphicFrameMkLst>
            <pc:docMk/>
            <pc:sldMk cId="1053895410" sldId="265"/>
            <ac:graphicFrameMk id="4" creationId="{0FCF4A3C-FB66-E3BA-81AD-100428353E05}"/>
          </ac:graphicFrameMkLst>
        </pc:graphicFrameChg>
      </pc:sldChg>
      <pc:sldChg chg="addSp modSp mod">
        <pc:chgData name="Katie Klinko" userId="94167f0a-bba6-43e0-a887-8f3eb6792227" providerId="ADAL" clId="{5B3D58D3-6CD1-4A2E-BF7C-E78B066175B8}" dt="2024-11-01T11:27:15.912" v="320" actId="207"/>
        <pc:sldMkLst>
          <pc:docMk/>
          <pc:sldMk cId="4162110509" sldId="266"/>
        </pc:sldMkLst>
        <pc:graphicFrameChg chg="add mod modGraphic">
          <ac:chgData name="Katie Klinko" userId="94167f0a-bba6-43e0-a887-8f3eb6792227" providerId="ADAL" clId="{5B3D58D3-6CD1-4A2E-BF7C-E78B066175B8}" dt="2024-11-01T11:27:15.912" v="320" actId="207"/>
          <ac:graphicFrameMkLst>
            <pc:docMk/>
            <pc:sldMk cId="4162110509" sldId="266"/>
            <ac:graphicFrameMk id="4" creationId="{0EBEDA95-D29C-BE6F-3363-5D8194EF5D9D}"/>
          </ac:graphicFrameMkLst>
        </pc:graphicFrameChg>
      </pc:sldChg>
      <pc:sldChg chg="del">
        <pc:chgData name="Katie Klinko" userId="94167f0a-bba6-43e0-a887-8f3eb6792227" providerId="ADAL" clId="{5B3D58D3-6CD1-4A2E-BF7C-E78B066175B8}" dt="2024-11-01T10:50:52.396" v="5" actId="2696"/>
        <pc:sldMkLst>
          <pc:docMk/>
          <pc:sldMk cId="910487313" sldId="267"/>
        </pc:sldMkLst>
      </pc:sldChg>
      <pc:sldChg chg="del">
        <pc:chgData name="Katie Klinko" userId="94167f0a-bba6-43e0-a887-8f3eb6792227" providerId="ADAL" clId="{5B3D58D3-6CD1-4A2E-BF7C-E78B066175B8}" dt="2024-11-01T10:51:14.938" v="9" actId="2696"/>
        <pc:sldMkLst>
          <pc:docMk/>
          <pc:sldMk cId="2626454604" sldId="268"/>
        </pc:sldMkLst>
      </pc:sldChg>
      <pc:sldChg chg="del">
        <pc:chgData name="Katie Klinko" userId="94167f0a-bba6-43e0-a887-8f3eb6792227" providerId="ADAL" clId="{5B3D58D3-6CD1-4A2E-BF7C-E78B066175B8}" dt="2024-11-01T10:51:19.271" v="10" actId="2696"/>
        <pc:sldMkLst>
          <pc:docMk/>
          <pc:sldMk cId="817633375" sldId="269"/>
        </pc:sldMkLst>
      </pc:sldChg>
      <pc:sldChg chg="del">
        <pc:chgData name="Katie Klinko" userId="94167f0a-bba6-43e0-a887-8f3eb6792227" providerId="ADAL" clId="{5B3D58D3-6CD1-4A2E-BF7C-E78B066175B8}" dt="2024-11-01T10:51:46.327" v="12" actId="2696"/>
        <pc:sldMkLst>
          <pc:docMk/>
          <pc:sldMk cId="1312590816" sldId="270"/>
        </pc:sldMkLst>
      </pc:sldChg>
      <pc:sldChg chg="addSp modSp mod">
        <pc:chgData name="Katie Klinko" userId="94167f0a-bba6-43e0-a887-8f3eb6792227" providerId="ADAL" clId="{5B3D58D3-6CD1-4A2E-BF7C-E78B066175B8}" dt="2024-11-01T12:12:08.186" v="1409" actId="20577"/>
        <pc:sldMkLst>
          <pc:docMk/>
          <pc:sldMk cId="2212429106" sldId="271"/>
        </pc:sldMkLst>
        <pc:graphicFrameChg chg="add mod modGraphic">
          <ac:chgData name="Katie Klinko" userId="94167f0a-bba6-43e0-a887-8f3eb6792227" providerId="ADAL" clId="{5B3D58D3-6CD1-4A2E-BF7C-E78B066175B8}" dt="2024-11-01T12:12:08.186" v="1409" actId="20577"/>
          <ac:graphicFrameMkLst>
            <pc:docMk/>
            <pc:sldMk cId="2212429106" sldId="271"/>
            <ac:graphicFrameMk id="4" creationId="{66C43027-B77A-ABBD-92C1-BDE57C9D23BC}"/>
          </ac:graphicFrameMkLst>
        </pc:graphicFrameChg>
      </pc:sldChg>
      <pc:sldChg chg="addSp modSp mod">
        <pc:chgData name="Katie Klinko" userId="94167f0a-bba6-43e0-a887-8f3eb6792227" providerId="ADAL" clId="{5B3D58D3-6CD1-4A2E-BF7C-E78B066175B8}" dt="2024-11-01T11:28:46.530" v="421" actId="207"/>
        <pc:sldMkLst>
          <pc:docMk/>
          <pc:sldMk cId="3720564244" sldId="272"/>
        </pc:sldMkLst>
        <pc:graphicFrameChg chg="add mod modGraphic">
          <ac:chgData name="Katie Klinko" userId="94167f0a-bba6-43e0-a887-8f3eb6792227" providerId="ADAL" clId="{5B3D58D3-6CD1-4A2E-BF7C-E78B066175B8}" dt="2024-11-01T11:28:46.530" v="421" actId="207"/>
          <ac:graphicFrameMkLst>
            <pc:docMk/>
            <pc:sldMk cId="3720564244" sldId="272"/>
            <ac:graphicFrameMk id="4" creationId="{2E71082E-4883-921F-614F-A4BFE8681D0E}"/>
          </ac:graphicFrameMkLst>
        </pc:graphicFrameChg>
      </pc:sldChg>
      <pc:sldChg chg="del">
        <pc:chgData name="Katie Klinko" userId="94167f0a-bba6-43e0-a887-8f3eb6792227" providerId="ADAL" clId="{5B3D58D3-6CD1-4A2E-BF7C-E78B066175B8}" dt="2024-11-01T10:51:57.232" v="13" actId="2696"/>
        <pc:sldMkLst>
          <pc:docMk/>
          <pc:sldMk cId="3779663324" sldId="273"/>
        </pc:sldMkLst>
      </pc:sldChg>
      <pc:sldChg chg="del">
        <pc:chgData name="Katie Klinko" userId="94167f0a-bba6-43e0-a887-8f3eb6792227" providerId="ADAL" clId="{5B3D58D3-6CD1-4A2E-BF7C-E78B066175B8}" dt="2024-11-01T10:52:04.565" v="14" actId="2696"/>
        <pc:sldMkLst>
          <pc:docMk/>
          <pc:sldMk cId="1068891919" sldId="274"/>
        </pc:sldMkLst>
      </pc:sldChg>
      <pc:sldChg chg="addSp modSp mod">
        <pc:chgData name="Katie Klinko" userId="94167f0a-bba6-43e0-a887-8f3eb6792227" providerId="ADAL" clId="{5B3D58D3-6CD1-4A2E-BF7C-E78B066175B8}" dt="2024-11-01T11:35:27.220" v="580" actId="20577"/>
        <pc:sldMkLst>
          <pc:docMk/>
          <pc:sldMk cId="2955289920" sldId="275"/>
        </pc:sldMkLst>
        <pc:graphicFrameChg chg="add mod modGraphic">
          <ac:chgData name="Katie Klinko" userId="94167f0a-bba6-43e0-a887-8f3eb6792227" providerId="ADAL" clId="{5B3D58D3-6CD1-4A2E-BF7C-E78B066175B8}" dt="2024-11-01T11:35:27.220" v="580" actId="20577"/>
          <ac:graphicFrameMkLst>
            <pc:docMk/>
            <pc:sldMk cId="2955289920" sldId="275"/>
            <ac:graphicFrameMk id="4" creationId="{57C439A9-3CA8-58B4-232C-685AF32B150B}"/>
          </ac:graphicFrameMkLst>
        </pc:graphicFrameChg>
      </pc:sldChg>
      <pc:sldChg chg="addSp modSp mod">
        <pc:chgData name="Katie Klinko" userId="94167f0a-bba6-43e0-a887-8f3eb6792227" providerId="ADAL" clId="{5B3D58D3-6CD1-4A2E-BF7C-E78B066175B8}" dt="2024-11-01T11:35:42.268" v="592" actId="20577"/>
        <pc:sldMkLst>
          <pc:docMk/>
          <pc:sldMk cId="647882430" sldId="277"/>
        </pc:sldMkLst>
        <pc:graphicFrameChg chg="add mod modGraphic">
          <ac:chgData name="Katie Klinko" userId="94167f0a-bba6-43e0-a887-8f3eb6792227" providerId="ADAL" clId="{5B3D58D3-6CD1-4A2E-BF7C-E78B066175B8}" dt="2024-11-01T11:35:42.268" v="592" actId="20577"/>
          <ac:graphicFrameMkLst>
            <pc:docMk/>
            <pc:sldMk cId="647882430" sldId="277"/>
            <ac:graphicFrameMk id="4" creationId="{97F51028-23BF-09AF-69EF-DE39F3939C12}"/>
          </ac:graphicFrameMkLst>
        </pc:graphicFrameChg>
      </pc:sldChg>
      <pc:sldChg chg="del">
        <pc:chgData name="Katie Klinko" userId="94167f0a-bba6-43e0-a887-8f3eb6792227" providerId="ADAL" clId="{5B3D58D3-6CD1-4A2E-BF7C-E78B066175B8}" dt="2024-11-01T10:52:21.913" v="15" actId="2696"/>
        <pc:sldMkLst>
          <pc:docMk/>
          <pc:sldMk cId="3725285103" sldId="278"/>
        </pc:sldMkLst>
      </pc:sldChg>
      <pc:sldChg chg="addSp modSp mod">
        <pc:chgData name="Katie Klinko" userId="94167f0a-bba6-43e0-a887-8f3eb6792227" providerId="ADAL" clId="{5B3D58D3-6CD1-4A2E-BF7C-E78B066175B8}" dt="2024-11-01T11:36:02.810" v="604" actId="20577"/>
        <pc:sldMkLst>
          <pc:docMk/>
          <pc:sldMk cId="2225248562" sldId="279"/>
        </pc:sldMkLst>
        <pc:graphicFrameChg chg="add mod modGraphic">
          <ac:chgData name="Katie Klinko" userId="94167f0a-bba6-43e0-a887-8f3eb6792227" providerId="ADAL" clId="{5B3D58D3-6CD1-4A2E-BF7C-E78B066175B8}" dt="2024-11-01T11:36:02.810" v="604" actId="20577"/>
          <ac:graphicFrameMkLst>
            <pc:docMk/>
            <pc:sldMk cId="2225248562" sldId="279"/>
            <ac:graphicFrameMk id="4" creationId="{EDECF547-7826-EE87-3C41-E61CFB6E12AE}"/>
          </ac:graphicFrameMkLst>
        </pc:graphicFrameChg>
      </pc:sldChg>
      <pc:sldChg chg="addSp modSp mod">
        <pc:chgData name="Katie Klinko" userId="94167f0a-bba6-43e0-a887-8f3eb6792227" providerId="ADAL" clId="{5B3D58D3-6CD1-4A2E-BF7C-E78B066175B8}" dt="2024-11-01T11:36:26.744" v="616" actId="20577"/>
        <pc:sldMkLst>
          <pc:docMk/>
          <pc:sldMk cId="2306719909" sldId="281"/>
        </pc:sldMkLst>
        <pc:graphicFrameChg chg="add mod modGraphic">
          <ac:chgData name="Katie Klinko" userId="94167f0a-bba6-43e0-a887-8f3eb6792227" providerId="ADAL" clId="{5B3D58D3-6CD1-4A2E-BF7C-E78B066175B8}" dt="2024-11-01T11:36:26.744" v="616" actId="20577"/>
          <ac:graphicFrameMkLst>
            <pc:docMk/>
            <pc:sldMk cId="2306719909" sldId="281"/>
            <ac:graphicFrameMk id="4" creationId="{2EF85C2E-689B-F82B-2DF1-AFEED651B30A}"/>
          </ac:graphicFrameMkLst>
        </pc:graphicFrameChg>
      </pc:sldChg>
      <pc:sldChg chg="addSp modSp mod">
        <pc:chgData name="Katie Klinko" userId="94167f0a-bba6-43e0-a887-8f3eb6792227" providerId="ADAL" clId="{5B3D58D3-6CD1-4A2E-BF7C-E78B066175B8}" dt="2024-11-01T11:36:45.532" v="630" actId="20577"/>
        <pc:sldMkLst>
          <pc:docMk/>
          <pc:sldMk cId="1346833874" sldId="283"/>
        </pc:sldMkLst>
        <pc:graphicFrameChg chg="add mod modGraphic">
          <ac:chgData name="Katie Klinko" userId="94167f0a-bba6-43e0-a887-8f3eb6792227" providerId="ADAL" clId="{5B3D58D3-6CD1-4A2E-BF7C-E78B066175B8}" dt="2024-11-01T11:36:45.532" v="630" actId="20577"/>
          <ac:graphicFrameMkLst>
            <pc:docMk/>
            <pc:sldMk cId="1346833874" sldId="283"/>
            <ac:graphicFrameMk id="4" creationId="{49EB35CB-50F5-90B1-265D-937450908CA4}"/>
          </ac:graphicFrameMkLst>
        </pc:graphicFrameChg>
      </pc:sldChg>
      <pc:sldChg chg="addSp modSp mod">
        <pc:chgData name="Katie Klinko" userId="94167f0a-bba6-43e0-a887-8f3eb6792227" providerId="ADAL" clId="{5B3D58D3-6CD1-4A2E-BF7C-E78B066175B8}" dt="2024-11-01T11:37:04.882" v="642" actId="20577"/>
        <pc:sldMkLst>
          <pc:docMk/>
          <pc:sldMk cId="2068579072" sldId="285"/>
        </pc:sldMkLst>
        <pc:graphicFrameChg chg="add mod modGraphic">
          <ac:chgData name="Katie Klinko" userId="94167f0a-bba6-43e0-a887-8f3eb6792227" providerId="ADAL" clId="{5B3D58D3-6CD1-4A2E-BF7C-E78B066175B8}" dt="2024-11-01T11:37:04.882" v="642" actId="20577"/>
          <ac:graphicFrameMkLst>
            <pc:docMk/>
            <pc:sldMk cId="2068579072" sldId="285"/>
            <ac:graphicFrameMk id="4" creationId="{16D4F1AC-4861-3319-7353-593EC13AA409}"/>
          </ac:graphicFrameMkLst>
        </pc:graphicFrameChg>
      </pc:sldChg>
      <pc:sldChg chg="addSp modSp mod">
        <pc:chgData name="Katie Klinko" userId="94167f0a-bba6-43e0-a887-8f3eb6792227" providerId="ADAL" clId="{5B3D58D3-6CD1-4A2E-BF7C-E78B066175B8}" dt="2024-11-01T11:37:21.053" v="654" actId="20577"/>
        <pc:sldMkLst>
          <pc:docMk/>
          <pc:sldMk cId="717723118" sldId="287"/>
        </pc:sldMkLst>
        <pc:graphicFrameChg chg="add mod modGraphic">
          <ac:chgData name="Katie Klinko" userId="94167f0a-bba6-43e0-a887-8f3eb6792227" providerId="ADAL" clId="{5B3D58D3-6CD1-4A2E-BF7C-E78B066175B8}" dt="2024-11-01T11:37:21.053" v="654" actId="20577"/>
          <ac:graphicFrameMkLst>
            <pc:docMk/>
            <pc:sldMk cId="717723118" sldId="287"/>
            <ac:graphicFrameMk id="4" creationId="{5B6F31E0-7A37-3E92-28B6-F8092239C7E6}"/>
          </ac:graphicFrameMkLst>
        </pc:graphicFrameChg>
      </pc:sldChg>
      <pc:sldChg chg="addSp delSp modSp mod">
        <pc:chgData name="Katie Klinko" userId="94167f0a-bba6-43e0-a887-8f3eb6792227" providerId="ADAL" clId="{5B3D58D3-6CD1-4A2E-BF7C-E78B066175B8}" dt="2024-11-01T16:33:31.983" v="4050" actId="20577"/>
        <pc:sldMkLst>
          <pc:docMk/>
          <pc:sldMk cId="199264367" sldId="288"/>
        </pc:sldMkLst>
        <pc:spChg chg="mod">
          <ac:chgData name="Katie Klinko" userId="94167f0a-bba6-43e0-a887-8f3eb6792227" providerId="ADAL" clId="{5B3D58D3-6CD1-4A2E-BF7C-E78B066175B8}" dt="2024-11-01T10:53:27.420" v="33" actId="20577"/>
          <ac:spMkLst>
            <pc:docMk/>
            <pc:sldMk cId="199264367" sldId="288"/>
            <ac:spMk id="2" creationId="{B6407BEE-5BA4-B988-E0DE-B901BD03792E}"/>
          </ac:spMkLst>
        </pc:spChg>
        <pc:spChg chg="add mod">
          <ac:chgData name="Katie Klinko" userId="94167f0a-bba6-43e0-a887-8f3eb6792227" providerId="ADAL" clId="{5B3D58D3-6CD1-4A2E-BF7C-E78B066175B8}" dt="2024-11-01T16:18:23.403" v="3780"/>
          <ac:spMkLst>
            <pc:docMk/>
            <pc:sldMk cId="199264367" sldId="288"/>
            <ac:spMk id="4" creationId="{E6750D7A-FAC0-7DCB-371F-F3D310A53E14}"/>
          </ac:spMkLst>
        </pc:spChg>
        <pc:graphicFrameChg chg="add del mod modGraphic">
          <ac:chgData name="Katie Klinko" userId="94167f0a-bba6-43e0-a887-8f3eb6792227" providerId="ADAL" clId="{5B3D58D3-6CD1-4A2E-BF7C-E78B066175B8}" dt="2024-11-01T16:21:49.074" v="3914" actId="21"/>
          <ac:graphicFrameMkLst>
            <pc:docMk/>
            <pc:sldMk cId="199264367" sldId="288"/>
            <ac:graphicFrameMk id="5" creationId="{526E2E8B-DB31-5561-EBED-628A02F02214}"/>
          </ac:graphicFrameMkLst>
        </pc:graphicFrameChg>
        <pc:graphicFrameChg chg="add mod modGraphic">
          <ac:chgData name="Katie Klinko" userId="94167f0a-bba6-43e0-a887-8f3eb6792227" providerId="ADAL" clId="{5B3D58D3-6CD1-4A2E-BF7C-E78B066175B8}" dt="2024-11-01T16:33:31.983" v="4050" actId="20577"/>
          <ac:graphicFrameMkLst>
            <pc:docMk/>
            <pc:sldMk cId="199264367" sldId="288"/>
            <ac:graphicFrameMk id="6" creationId="{EE1241BB-29D6-A7CE-9D5C-C0A98201C04B}"/>
          </ac:graphicFrameMkLst>
        </pc:graphicFrameChg>
      </pc:sldChg>
      <pc:sldChg chg="del">
        <pc:chgData name="Katie Klinko" userId="94167f0a-bba6-43e0-a887-8f3eb6792227" providerId="ADAL" clId="{5B3D58D3-6CD1-4A2E-BF7C-E78B066175B8}" dt="2024-11-01T10:53:04.677" v="16" actId="2696"/>
        <pc:sldMkLst>
          <pc:docMk/>
          <pc:sldMk cId="4103244583" sldId="289"/>
        </pc:sldMkLst>
      </pc:sldChg>
      <pc:sldChg chg="addSp modSp mod">
        <pc:chgData name="Katie Klinko" userId="94167f0a-bba6-43e0-a887-8f3eb6792227" providerId="ADAL" clId="{5B3D58D3-6CD1-4A2E-BF7C-E78B066175B8}" dt="2024-11-01T16:21:52.276" v="3915"/>
        <pc:sldMkLst>
          <pc:docMk/>
          <pc:sldMk cId="1487506930" sldId="310"/>
        </pc:sldMkLst>
        <pc:spChg chg="mod">
          <ac:chgData name="Katie Klinko" userId="94167f0a-bba6-43e0-a887-8f3eb6792227" providerId="ADAL" clId="{5B3D58D3-6CD1-4A2E-BF7C-E78B066175B8}" dt="2024-11-01T10:53:23.389" v="29" actId="20577"/>
          <ac:spMkLst>
            <pc:docMk/>
            <pc:sldMk cId="1487506930" sldId="310"/>
            <ac:spMk id="2" creationId="{3D7AEBFD-D8CE-BD0A-B7D0-5F3E6925D172}"/>
          </ac:spMkLst>
        </pc:spChg>
        <pc:graphicFrameChg chg="add mod">
          <ac:chgData name="Katie Klinko" userId="94167f0a-bba6-43e0-a887-8f3eb6792227" providerId="ADAL" clId="{5B3D58D3-6CD1-4A2E-BF7C-E78B066175B8}" dt="2024-11-01T16:21:52.276" v="3915"/>
          <ac:graphicFrameMkLst>
            <pc:docMk/>
            <pc:sldMk cId="1487506930" sldId="310"/>
            <ac:graphicFrameMk id="5" creationId="{526E2E8B-DB31-5561-EBED-628A02F02214}"/>
          </ac:graphicFrameMkLst>
        </pc:graphicFrameChg>
      </pc:sldChg>
      <pc:sldChg chg="del">
        <pc:chgData name="Katie Klinko" userId="94167f0a-bba6-43e0-a887-8f3eb6792227" providerId="ADAL" clId="{5B3D58D3-6CD1-4A2E-BF7C-E78B066175B8}" dt="2024-11-01T10:53:17.226" v="17" actId="2696"/>
        <pc:sldMkLst>
          <pc:docMk/>
          <pc:sldMk cId="3376197741" sldId="311"/>
        </pc:sldMkLst>
      </pc:sldChg>
      <pc:sldChg chg="del">
        <pc:chgData name="Katie Klinko" userId="94167f0a-bba6-43e0-a887-8f3eb6792227" providerId="ADAL" clId="{5B3D58D3-6CD1-4A2E-BF7C-E78B066175B8}" dt="2024-11-01T10:53:40.649" v="34" actId="2696"/>
        <pc:sldMkLst>
          <pc:docMk/>
          <pc:sldMk cId="2651173455" sldId="326"/>
        </pc:sldMkLst>
      </pc:sldChg>
      <pc:sldChg chg="addSp modSp mod">
        <pc:chgData name="Katie Klinko" userId="94167f0a-bba6-43e0-a887-8f3eb6792227" providerId="ADAL" clId="{5B3D58D3-6CD1-4A2E-BF7C-E78B066175B8}" dt="2024-11-01T11:49:48.383" v="688" actId="207"/>
        <pc:sldMkLst>
          <pc:docMk/>
          <pc:sldMk cId="586201690" sldId="327"/>
        </pc:sldMkLst>
        <pc:graphicFrameChg chg="add mod modGraphic">
          <ac:chgData name="Katie Klinko" userId="94167f0a-bba6-43e0-a887-8f3eb6792227" providerId="ADAL" clId="{5B3D58D3-6CD1-4A2E-BF7C-E78B066175B8}" dt="2024-11-01T11:49:48.383" v="688" actId="207"/>
          <ac:graphicFrameMkLst>
            <pc:docMk/>
            <pc:sldMk cId="586201690" sldId="327"/>
            <ac:graphicFrameMk id="4" creationId="{8FB0E55D-0F01-505A-2BA4-45CD6F5D29AE}"/>
          </ac:graphicFrameMkLst>
        </pc:graphicFrameChg>
      </pc:sldChg>
      <pc:sldChg chg="addSp modSp mod">
        <pc:chgData name="Katie Klinko" userId="94167f0a-bba6-43e0-a887-8f3eb6792227" providerId="ADAL" clId="{5B3D58D3-6CD1-4A2E-BF7C-E78B066175B8}" dt="2024-11-01T11:51:20.060" v="720" actId="207"/>
        <pc:sldMkLst>
          <pc:docMk/>
          <pc:sldMk cId="2698111087" sldId="329"/>
        </pc:sldMkLst>
        <pc:graphicFrameChg chg="add mod modGraphic">
          <ac:chgData name="Katie Klinko" userId="94167f0a-bba6-43e0-a887-8f3eb6792227" providerId="ADAL" clId="{5B3D58D3-6CD1-4A2E-BF7C-E78B066175B8}" dt="2024-11-01T11:51:20.060" v="720" actId="207"/>
          <ac:graphicFrameMkLst>
            <pc:docMk/>
            <pc:sldMk cId="2698111087" sldId="329"/>
            <ac:graphicFrameMk id="4" creationId="{88F15BA2-43C7-552D-CFC4-C39613E7800C}"/>
          </ac:graphicFrameMkLst>
        </pc:graphicFrameChg>
      </pc:sldChg>
      <pc:sldChg chg="addSp modSp mod">
        <pc:chgData name="Katie Klinko" userId="94167f0a-bba6-43e0-a887-8f3eb6792227" providerId="ADAL" clId="{5B3D58D3-6CD1-4A2E-BF7C-E78B066175B8}" dt="2024-11-01T11:52:41.734" v="802" actId="207"/>
        <pc:sldMkLst>
          <pc:docMk/>
          <pc:sldMk cId="3393419265" sldId="331"/>
        </pc:sldMkLst>
        <pc:graphicFrameChg chg="add mod modGraphic">
          <ac:chgData name="Katie Klinko" userId="94167f0a-bba6-43e0-a887-8f3eb6792227" providerId="ADAL" clId="{5B3D58D3-6CD1-4A2E-BF7C-E78B066175B8}" dt="2024-11-01T11:52:41.734" v="802" actId="207"/>
          <ac:graphicFrameMkLst>
            <pc:docMk/>
            <pc:sldMk cId="3393419265" sldId="331"/>
            <ac:graphicFrameMk id="4" creationId="{6ACFBD9F-37F2-826F-0589-1DB29A37D3C2}"/>
          </ac:graphicFrameMkLst>
        </pc:graphicFrameChg>
      </pc:sldChg>
      <pc:sldChg chg="del">
        <pc:chgData name="Katie Klinko" userId="94167f0a-bba6-43e0-a887-8f3eb6792227" providerId="ADAL" clId="{5B3D58D3-6CD1-4A2E-BF7C-E78B066175B8}" dt="2024-11-01T10:54:01.285" v="35" actId="2696"/>
        <pc:sldMkLst>
          <pc:docMk/>
          <pc:sldMk cId="2712364419" sldId="332"/>
        </pc:sldMkLst>
      </pc:sldChg>
      <pc:sldChg chg="del">
        <pc:chgData name="Katie Klinko" userId="94167f0a-bba6-43e0-a887-8f3eb6792227" providerId="ADAL" clId="{5B3D58D3-6CD1-4A2E-BF7C-E78B066175B8}" dt="2024-11-01T10:54:11.062" v="36" actId="2696"/>
        <pc:sldMkLst>
          <pc:docMk/>
          <pc:sldMk cId="3684130769" sldId="334"/>
        </pc:sldMkLst>
      </pc:sldChg>
      <pc:sldChg chg="addSp modSp mod modClrScheme chgLayout">
        <pc:chgData name="Katie Klinko" userId="94167f0a-bba6-43e0-a887-8f3eb6792227" providerId="ADAL" clId="{5B3D58D3-6CD1-4A2E-BF7C-E78B066175B8}" dt="2024-11-01T11:53:59.173" v="859" actId="207"/>
        <pc:sldMkLst>
          <pc:docMk/>
          <pc:sldMk cId="3139032439" sldId="336"/>
        </pc:sldMkLst>
        <pc:spChg chg="mod ord">
          <ac:chgData name="Katie Klinko" userId="94167f0a-bba6-43e0-a887-8f3eb6792227" providerId="ADAL" clId="{5B3D58D3-6CD1-4A2E-BF7C-E78B066175B8}" dt="2024-11-01T11:53:06.091" v="804" actId="700"/>
          <ac:spMkLst>
            <pc:docMk/>
            <pc:sldMk cId="3139032439" sldId="336"/>
            <ac:spMk id="2" creationId="{9FAE7E0F-9B91-2FE4-F1BB-AF472A4C3D49}"/>
          </ac:spMkLst>
        </pc:spChg>
        <pc:spChg chg="mod ord">
          <ac:chgData name="Katie Klinko" userId="94167f0a-bba6-43e0-a887-8f3eb6792227" providerId="ADAL" clId="{5B3D58D3-6CD1-4A2E-BF7C-E78B066175B8}" dt="2024-11-01T11:53:06.091" v="804" actId="700"/>
          <ac:spMkLst>
            <pc:docMk/>
            <pc:sldMk cId="3139032439" sldId="336"/>
            <ac:spMk id="5" creationId="{6EF45532-E7E2-96F8-7A9D-15F08CEDAE03}"/>
          </ac:spMkLst>
        </pc:spChg>
        <pc:graphicFrameChg chg="add mod modGraphic">
          <ac:chgData name="Katie Klinko" userId="94167f0a-bba6-43e0-a887-8f3eb6792227" providerId="ADAL" clId="{5B3D58D3-6CD1-4A2E-BF7C-E78B066175B8}" dt="2024-11-01T11:53:59.173" v="859" actId="207"/>
          <ac:graphicFrameMkLst>
            <pc:docMk/>
            <pc:sldMk cId="3139032439" sldId="336"/>
            <ac:graphicFrameMk id="3" creationId="{476F1862-E1E9-3FE7-627B-7A642F62E361}"/>
          </ac:graphicFrameMkLst>
        </pc:graphicFrameChg>
      </pc:sldChg>
      <pc:sldChg chg="addSp modSp mod">
        <pc:chgData name="Katie Klinko" userId="94167f0a-bba6-43e0-a887-8f3eb6792227" providerId="ADAL" clId="{5B3D58D3-6CD1-4A2E-BF7C-E78B066175B8}" dt="2024-11-01T11:55:30.589" v="912" actId="207"/>
        <pc:sldMkLst>
          <pc:docMk/>
          <pc:sldMk cId="2920535425" sldId="338"/>
        </pc:sldMkLst>
        <pc:graphicFrameChg chg="add mod modGraphic">
          <ac:chgData name="Katie Klinko" userId="94167f0a-bba6-43e0-a887-8f3eb6792227" providerId="ADAL" clId="{5B3D58D3-6CD1-4A2E-BF7C-E78B066175B8}" dt="2024-11-01T11:55:30.589" v="912" actId="207"/>
          <ac:graphicFrameMkLst>
            <pc:docMk/>
            <pc:sldMk cId="2920535425" sldId="338"/>
            <ac:graphicFrameMk id="4" creationId="{ED8142D0-E5B7-EC36-C89E-8A9C65546BC0}"/>
          </ac:graphicFrameMkLst>
        </pc:graphicFrameChg>
      </pc:sldChg>
      <pc:sldChg chg="del">
        <pc:chgData name="Katie Klinko" userId="94167f0a-bba6-43e0-a887-8f3eb6792227" providerId="ADAL" clId="{5B3D58D3-6CD1-4A2E-BF7C-E78B066175B8}" dt="2024-11-01T10:54:38.678" v="40" actId="2696"/>
        <pc:sldMkLst>
          <pc:docMk/>
          <pc:sldMk cId="1986847039" sldId="339"/>
        </pc:sldMkLst>
      </pc:sldChg>
      <pc:sldChg chg="del">
        <pc:chgData name="Katie Klinko" userId="94167f0a-bba6-43e0-a887-8f3eb6792227" providerId="ADAL" clId="{5B3D58D3-6CD1-4A2E-BF7C-E78B066175B8}" dt="2024-11-01T10:54:45.752" v="41" actId="2696"/>
        <pc:sldMkLst>
          <pc:docMk/>
          <pc:sldMk cId="127684145" sldId="340"/>
        </pc:sldMkLst>
      </pc:sldChg>
      <pc:sldChg chg="addSp modSp mod">
        <pc:chgData name="Katie Klinko" userId="94167f0a-bba6-43e0-a887-8f3eb6792227" providerId="ADAL" clId="{5B3D58D3-6CD1-4A2E-BF7C-E78B066175B8}" dt="2024-11-01T11:57:07.485" v="958" actId="207"/>
        <pc:sldMkLst>
          <pc:docMk/>
          <pc:sldMk cId="320529132" sldId="341"/>
        </pc:sldMkLst>
        <pc:graphicFrameChg chg="add mod modGraphic">
          <ac:chgData name="Katie Klinko" userId="94167f0a-bba6-43e0-a887-8f3eb6792227" providerId="ADAL" clId="{5B3D58D3-6CD1-4A2E-BF7C-E78B066175B8}" dt="2024-11-01T11:55:46.117" v="915" actId="12385"/>
          <ac:graphicFrameMkLst>
            <pc:docMk/>
            <pc:sldMk cId="320529132" sldId="341"/>
            <ac:graphicFrameMk id="4" creationId="{C723AAD7-1ED5-321E-78D4-7984E659598E}"/>
          </ac:graphicFrameMkLst>
        </pc:graphicFrameChg>
        <pc:graphicFrameChg chg="add mod modGraphic">
          <ac:chgData name="Katie Klinko" userId="94167f0a-bba6-43e0-a887-8f3eb6792227" providerId="ADAL" clId="{5B3D58D3-6CD1-4A2E-BF7C-E78B066175B8}" dt="2024-11-01T11:57:07.485" v="958" actId="207"/>
          <ac:graphicFrameMkLst>
            <pc:docMk/>
            <pc:sldMk cId="320529132" sldId="341"/>
            <ac:graphicFrameMk id="5" creationId="{A0B9C307-B230-7B6D-21B6-93B3DED80D0B}"/>
          </ac:graphicFrameMkLst>
        </pc:graphicFrameChg>
      </pc:sldChg>
      <pc:sldChg chg="addSp modSp mod">
        <pc:chgData name="Katie Klinko" userId="94167f0a-bba6-43e0-a887-8f3eb6792227" providerId="ADAL" clId="{5B3D58D3-6CD1-4A2E-BF7C-E78B066175B8}" dt="2024-11-01T11:57:55.428" v="981" actId="20577"/>
        <pc:sldMkLst>
          <pc:docMk/>
          <pc:sldMk cId="577208951" sldId="343"/>
        </pc:sldMkLst>
        <pc:graphicFrameChg chg="add mod modGraphic">
          <ac:chgData name="Katie Klinko" userId="94167f0a-bba6-43e0-a887-8f3eb6792227" providerId="ADAL" clId="{5B3D58D3-6CD1-4A2E-BF7C-E78B066175B8}" dt="2024-11-01T11:57:55.428" v="981" actId="20577"/>
          <ac:graphicFrameMkLst>
            <pc:docMk/>
            <pc:sldMk cId="577208951" sldId="343"/>
            <ac:graphicFrameMk id="4" creationId="{17DF8F98-5A81-BF7D-1938-B9AE25584108}"/>
          </ac:graphicFrameMkLst>
        </pc:graphicFrameChg>
      </pc:sldChg>
      <pc:sldChg chg="addSp modSp mod">
        <pc:chgData name="Katie Klinko" userId="94167f0a-bba6-43e0-a887-8f3eb6792227" providerId="ADAL" clId="{5B3D58D3-6CD1-4A2E-BF7C-E78B066175B8}" dt="2024-11-01T11:58:59.523" v="1015" actId="207"/>
        <pc:sldMkLst>
          <pc:docMk/>
          <pc:sldMk cId="2460396067" sldId="345"/>
        </pc:sldMkLst>
        <pc:graphicFrameChg chg="add mod modGraphic">
          <ac:chgData name="Katie Klinko" userId="94167f0a-bba6-43e0-a887-8f3eb6792227" providerId="ADAL" clId="{5B3D58D3-6CD1-4A2E-BF7C-E78B066175B8}" dt="2024-11-01T11:58:59.523" v="1015" actId="207"/>
          <ac:graphicFrameMkLst>
            <pc:docMk/>
            <pc:sldMk cId="2460396067" sldId="345"/>
            <ac:graphicFrameMk id="4" creationId="{04F3E6ED-E8A6-FE30-C38F-AC684AEC6C3A}"/>
          </ac:graphicFrameMkLst>
        </pc:graphicFrameChg>
      </pc:sldChg>
      <pc:sldChg chg="addSp modSp mod modClrScheme chgLayout">
        <pc:chgData name="Katie Klinko" userId="94167f0a-bba6-43e0-a887-8f3eb6792227" providerId="ADAL" clId="{5B3D58D3-6CD1-4A2E-BF7C-E78B066175B8}" dt="2024-11-01T12:04:22.073" v="1083" actId="207"/>
        <pc:sldMkLst>
          <pc:docMk/>
          <pc:sldMk cId="3403170766" sldId="346"/>
        </pc:sldMkLst>
        <pc:spChg chg="mod ord">
          <ac:chgData name="Katie Klinko" userId="94167f0a-bba6-43e0-a887-8f3eb6792227" providerId="ADAL" clId="{5B3D58D3-6CD1-4A2E-BF7C-E78B066175B8}" dt="2024-11-01T11:59:31.746" v="1027" actId="700"/>
          <ac:spMkLst>
            <pc:docMk/>
            <pc:sldMk cId="3403170766" sldId="346"/>
            <ac:spMk id="2" creationId="{7820F3AE-2239-F5BD-5450-97D34EC0AF0D}"/>
          </ac:spMkLst>
        </pc:spChg>
        <pc:spChg chg="mod ord">
          <ac:chgData name="Katie Klinko" userId="94167f0a-bba6-43e0-a887-8f3eb6792227" providerId="ADAL" clId="{5B3D58D3-6CD1-4A2E-BF7C-E78B066175B8}" dt="2024-11-01T11:59:31.746" v="1027" actId="700"/>
          <ac:spMkLst>
            <pc:docMk/>
            <pc:sldMk cId="3403170766" sldId="346"/>
            <ac:spMk id="5" creationId="{841BF995-AB81-B711-623C-F348DBA058D6}"/>
          </ac:spMkLst>
        </pc:spChg>
        <pc:graphicFrameChg chg="add mod modGraphic">
          <ac:chgData name="Katie Klinko" userId="94167f0a-bba6-43e0-a887-8f3eb6792227" providerId="ADAL" clId="{5B3D58D3-6CD1-4A2E-BF7C-E78B066175B8}" dt="2024-11-01T12:04:22.073" v="1083" actId="207"/>
          <ac:graphicFrameMkLst>
            <pc:docMk/>
            <pc:sldMk cId="3403170766" sldId="346"/>
            <ac:graphicFrameMk id="3" creationId="{B7292C74-082F-4CFD-52D4-C1310E618350}"/>
          </ac:graphicFrameMkLst>
        </pc:graphicFrameChg>
      </pc:sldChg>
      <pc:sldChg chg="addSp modSp mod modClrScheme chgLayout">
        <pc:chgData name="Katie Klinko" userId="94167f0a-bba6-43e0-a887-8f3eb6792227" providerId="ADAL" clId="{5B3D58D3-6CD1-4A2E-BF7C-E78B066175B8}" dt="2024-11-01T12:04:59.386" v="1101" actId="20577"/>
        <pc:sldMkLst>
          <pc:docMk/>
          <pc:sldMk cId="1337077169" sldId="348"/>
        </pc:sldMkLst>
        <pc:spChg chg="mod ord">
          <ac:chgData name="Katie Klinko" userId="94167f0a-bba6-43e0-a887-8f3eb6792227" providerId="ADAL" clId="{5B3D58D3-6CD1-4A2E-BF7C-E78B066175B8}" dt="2024-11-01T11:59:34.888" v="1029" actId="27636"/>
          <ac:spMkLst>
            <pc:docMk/>
            <pc:sldMk cId="1337077169" sldId="348"/>
            <ac:spMk id="2" creationId="{ABE0DD12-93B5-7AC5-21FF-ACA80063E7DC}"/>
          </ac:spMkLst>
        </pc:spChg>
        <pc:spChg chg="mod ord">
          <ac:chgData name="Katie Klinko" userId="94167f0a-bba6-43e0-a887-8f3eb6792227" providerId="ADAL" clId="{5B3D58D3-6CD1-4A2E-BF7C-E78B066175B8}" dt="2024-11-01T11:59:34.875" v="1028" actId="700"/>
          <ac:spMkLst>
            <pc:docMk/>
            <pc:sldMk cId="1337077169" sldId="348"/>
            <ac:spMk id="5" creationId="{A23BDA60-B754-0BE9-A283-C2C481720602}"/>
          </ac:spMkLst>
        </pc:spChg>
        <pc:graphicFrameChg chg="add mod modGraphic">
          <ac:chgData name="Katie Klinko" userId="94167f0a-bba6-43e0-a887-8f3eb6792227" providerId="ADAL" clId="{5B3D58D3-6CD1-4A2E-BF7C-E78B066175B8}" dt="2024-11-01T12:04:59.386" v="1101" actId="20577"/>
          <ac:graphicFrameMkLst>
            <pc:docMk/>
            <pc:sldMk cId="1337077169" sldId="348"/>
            <ac:graphicFrameMk id="3" creationId="{57417E16-2232-68ED-5625-3336241C8CEB}"/>
          </ac:graphicFrameMkLst>
        </pc:graphicFrameChg>
      </pc:sldChg>
      <pc:sldChg chg="addSp modSp mod modClrScheme chgLayout">
        <pc:chgData name="Katie Klinko" userId="94167f0a-bba6-43e0-a887-8f3eb6792227" providerId="ADAL" clId="{5B3D58D3-6CD1-4A2E-BF7C-E78B066175B8}" dt="2024-11-01T12:05:30.230" v="1120" actId="20577"/>
        <pc:sldMkLst>
          <pc:docMk/>
          <pc:sldMk cId="3941532617" sldId="350"/>
        </pc:sldMkLst>
        <pc:spChg chg="mod ord">
          <ac:chgData name="Katie Klinko" userId="94167f0a-bba6-43e0-a887-8f3eb6792227" providerId="ADAL" clId="{5B3D58D3-6CD1-4A2E-BF7C-E78B066175B8}" dt="2024-11-01T11:59:39.385" v="1030" actId="700"/>
          <ac:spMkLst>
            <pc:docMk/>
            <pc:sldMk cId="3941532617" sldId="350"/>
            <ac:spMk id="2" creationId="{B83CB653-D14D-E38B-E0B7-D7F11271765E}"/>
          </ac:spMkLst>
        </pc:spChg>
        <pc:spChg chg="mod ord">
          <ac:chgData name="Katie Klinko" userId="94167f0a-bba6-43e0-a887-8f3eb6792227" providerId="ADAL" clId="{5B3D58D3-6CD1-4A2E-BF7C-E78B066175B8}" dt="2024-11-01T11:59:39.385" v="1030" actId="700"/>
          <ac:spMkLst>
            <pc:docMk/>
            <pc:sldMk cId="3941532617" sldId="350"/>
            <ac:spMk id="5" creationId="{17108671-BFFC-26EE-E411-18A4DA8AD132}"/>
          </ac:spMkLst>
        </pc:spChg>
        <pc:graphicFrameChg chg="add mod modGraphic">
          <ac:chgData name="Katie Klinko" userId="94167f0a-bba6-43e0-a887-8f3eb6792227" providerId="ADAL" clId="{5B3D58D3-6CD1-4A2E-BF7C-E78B066175B8}" dt="2024-11-01T12:05:30.230" v="1120" actId="20577"/>
          <ac:graphicFrameMkLst>
            <pc:docMk/>
            <pc:sldMk cId="3941532617" sldId="350"/>
            <ac:graphicFrameMk id="3" creationId="{153905D0-96A7-C8F7-A6B8-F5AD4FA75847}"/>
          </ac:graphicFrameMkLst>
        </pc:graphicFrameChg>
      </pc:sldChg>
      <pc:sldChg chg="addSp modSp mod modClrScheme chgLayout">
        <pc:chgData name="Katie Klinko" userId="94167f0a-bba6-43e0-a887-8f3eb6792227" providerId="ADAL" clId="{5B3D58D3-6CD1-4A2E-BF7C-E78B066175B8}" dt="2024-11-01T12:05:57.859" v="1141" actId="20577"/>
        <pc:sldMkLst>
          <pc:docMk/>
          <pc:sldMk cId="581937942" sldId="352"/>
        </pc:sldMkLst>
        <pc:spChg chg="mod ord">
          <ac:chgData name="Katie Klinko" userId="94167f0a-bba6-43e0-a887-8f3eb6792227" providerId="ADAL" clId="{5B3D58D3-6CD1-4A2E-BF7C-E78B066175B8}" dt="2024-11-01T11:59:42.638" v="1031" actId="700"/>
          <ac:spMkLst>
            <pc:docMk/>
            <pc:sldMk cId="581937942" sldId="352"/>
            <ac:spMk id="2" creationId="{3738ADA9-BA78-C94F-2282-CA9336E6ACB6}"/>
          </ac:spMkLst>
        </pc:spChg>
        <pc:spChg chg="mod ord">
          <ac:chgData name="Katie Klinko" userId="94167f0a-bba6-43e0-a887-8f3eb6792227" providerId="ADAL" clId="{5B3D58D3-6CD1-4A2E-BF7C-E78B066175B8}" dt="2024-11-01T11:59:42.638" v="1031" actId="700"/>
          <ac:spMkLst>
            <pc:docMk/>
            <pc:sldMk cId="581937942" sldId="352"/>
            <ac:spMk id="5" creationId="{481A23FA-4D80-B444-4D1E-6FFDA44D2C90}"/>
          </ac:spMkLst>
        </pc:spChg>
        <pc:graphicFrameChg chg="add mod modGraphic">
          <ac:chgData name="Katie Klinko" userId="94167f0a-bba6-43e0-a887-8f3eb6792227" providerId="ADAL" clId="{5B3D58D3-6CD1-4A2E-BF7C-E78B066175B8}" dt="2024-11-01T12:05:57.859" v="1141" actId="20577"/>
          <ac:graphicFrameMkLst>
            <pc:docMk/>
            <pc:sldMk cId="581937942" sldId="352"/>
            <ac:graphicFrameMk id="3" creationId="{AC66D98C-FD30-3963-CDAE-DDAEB8A9C2BF}"/>
          </ac:graphicFrameMkLst>
        </pc:graphicFrameChg>
      </pc:sldChg>
      <pc:sldChg chg="del">
        <pc:chgData name="Katie Klinko" userId="94167f0a-bba6-43e0-a887-8f3eb6792227" providerId="ADAL" clId="{5B3D58D3-6CD1-4A2E-BF7C-E78B066175B8}" dt="2024-11-01T10:55:37.221" v="42" actId="2696"/>
        <pc:sldMkLst>
          <pc:docMk/>
          <pc:sldMk cId="124180566" sldId="354"/>
        </pc:sldMkLst>
      </pc:sldChg>
      <pc:sldChg chg="del">
        <pc:chgData name="Katie Klinko" userId="94167f0a-bba6-43e0-a887-8f3eb6792227" providerId="ADAL" clId="{5B3D58D3-6CD1-4A2E-BF7C-E78B066175B8}" dt="2024-11-01T10:55:53.998" v="43" actId="2696"/>
        <pc:sldMkLst>
          <pc:docMk/>
          <pc:sldMk cId="3388127075" sldId="364"/>
        </pc:sldMkLst>
      </pc:sldChg>
      <pc:sldChg chg="del">
        <pc:chgData name="Katie Klinko" userId="94167f0a-bba6-43e0-a887-8f3eb6792227" providerId="ADAL" clId="{5B3D58D3-6CD1-4A2E-BF7C-E78B066175B8}" dt="2024-11-01T10:56:15.123" v="44" actId="2696"/>
        <pc:sldMkLst>
          <pc:docMk/>
          <pc:sldMk cId="1117302839" sldId="374"/>
        </pc:sldMkLst>
      </pc:sldChg>
      <pc:sldChg chg="addSp modSp mod">
        <pc:chgData name="Katie Klinko" userId="94167f0a-bba6-43e0-a887-8f3eb6792227" providerId="ADAL" clId="{5B3D58D3-6CD1-4A2E-BF7C-E78B066175B8}" dt="2024-11-01T12:16:11.663" v="1575" actId="207"/>
        <pc:sldMkLst>
          <pc:docMk/>
          <pc:sldMk cId="3368429124" sldId="375"/>
        </pc:sldMkLst>
        <pc:graphicFrameChg chg="add mod modGraphic">
          <ac:chgData name="Katie Klinko" userId="94167f0a-bba6-43e0-a887-8f3eb6792227" providerId="ADAL" clId="{5B3D58D3-6CD1-4A2E-BF7C-E78B066175B8}" dt="2024-11-01T12:16:11.663" v="1575" actId="207"/>
          <ac:graphicFrameMkLst>
            <pc:docMk/>
            <pc:sldMk cId="3368429124" sldId="375"/>
            <ac:graphicFrameMk id="4" creationId="{74A78B90-1D26-991A-2B80-7FBADC1F87C6}"/>
          </ac:graphicFrameMkLst>
        </pc:graphicFrameChg>
      </pc:sldChg>
      <pc:sldChg chg="addSp modSp mod">
        <pc:chgData name="Katie Klinko" userId="94167f0a-bba6-43e0-a887-8f3eb6792227" providerId="ADAL" clId="{5B3D58D3-6CD1-4A2E-BF7C-E78B066175B8}" dt="2024-11-01T12:17:09.410" v="1606" actId="207"/>
        <pc:sldMkLst>
          <pc:docMk/>
          <pc:sldMk cId="2523999529" sldId="377"/>
        </pc:sldMkLst>
        <pc:graphicFrameChg chg="add mod modGraphic">
          <ac:chgData name="Katie Klinko" userId="94167f0a-bba6-43e0-a887-8f3eb6792227" providerId="ADAL" clId="{5B3D58D3-6CD1-4A2E-BF7C-E78B066175B8}" dt="2024-11-01T12:17:09.410" v="1606" actId="207"/>
          <ac:graphicFrameMkLst>
            <pc:docMk/>
            <pc:sldMk cId="2523999529" sldId="377"/>
            <ac:graphicFrameMk id="4" creationId="{BEA66C58-9048-608F-BD3B-975BC3FDD105}"/>
          </ac:graphicFrameMkLst>
        </pc:graphicFrameChg>
      </pc:sldChg>
      <pc:sldChg chg="addSp modSp mod">
        <pc:chgData name="Katie Klinko" userId="94167f0a-bba6-43e0-a887-8f3eb6792227" providerId="ADAL" clId="{5B3D58D3-6CD1-4A2E-BF7C-E78B066175B8}" dt="2024-11-01T12:17:55.918" v="1637" actId="207"/>
        <pc:sldMkLst>
          <pc:docMk/>
          <pc:sldMk cId="945182776" sldId="379"/>
        </pc:sldMkLst>
        <pc:graphicFrameChg chg="add mod modGraphic">
          <ac:chgData name="Katie Klinko" userId="94167f0a-bba6-43e0-a887-8f3eb6792227" providerId="ADAL" clId="{5B3D58D3-6CD1-4A2E-BF7C-E78B066175B8}" dt="2024-11-01T12:17:55.918" v="1637" actId="207"/>
          <ac:graphicFrameMkLst>
            <pc:docMk/>
            <pc:sldMk cId="945182776" sldId="379"/>
            <ac:graphicFrameMk id="4" creationId="{A52C7399-76DF-8D3F-48B5-19D9317DBF4E}"/>
          </ac:graphicFrameMkLst>
        </pc:graphicFrameChg>
      </pc:sldChg>
      <pc:sldChg chg="addSp modSp mod">
        <pc:chgData name="Katie Klinko" userId="94167f0a-bba6-43e0-a887-8f3eb6792227" providerId="ADAL" clId="{5B3D58D3-6CD1-4A2E-BF7C-E78B066175B8}" dt="2024-11-01T12:18:50.587" v="1673" actId="207"/>
        <pc:sldMkLst>
          <pc:docMk/>
          <pc:sldMk cId="3773577120" sldId="381"/>
        </pc:sldMkLst>
        <pc:graphicFrameChg chg="add mod modGraphic">
          <ac:chgData name="Katie Klinko" userId="94167f0a-bba6-43e0-a887-8f3eb6792227" providerId="ADAL" clId="{5B3D58D3-6CD1-4A2E-BF7C-E78B066175B8}" dt="2024-11-01T12:18:50.587" v="1673" actId="207"/>
          <ac:graphicFrameMkLst>
            <pc:docMk/>
            <pc:sldMk cId="3773577120" sldId="381"/>
            <ac:graphicFrameMk id="4" creationId="{F1622FC6-39CD-2CFE-335E-237D5B90229F}"/>
          </ac:graphicFrameMkLst>
        </pc:graphicFrameChg>
      </pc:sldChg>
      <pc:sldChg chg="addSp modSp mod">
        <pc:chgData name="Katie Klinko" userId="94167f0a-bba6-43e0-a887-8f3eb6792227" providerId="ADAL" clId="{5B3D58D3-6CD1-4A2E-BF7C-E78B066175B8}" dt="2024-11-01T12:19:49.256" v="1710" actId="207"/>
        <pc:sldMkLst>
          <pc:docMk/>
          <pc:sldMk cId="2679807089" sldId="382"/>
        </pc:sldMkLst>
        <pc:graphicFrameChg chg="add mod modGraphic">
          <ac:chgData name="Katie Klinko" userId="94167f0a-bba6-43e0-a887-8f3eb6792227" providerId="ADAL" clId="{5B3D58D3-6CD1-4A2E-BF7C-E78B066175B8}" dt="2024-11-01T12:19:49.256" v="1710" actId="207"/>
          <ac:graphicFrameMkLst>
            <pc:docMk/>
            <pc:sldMk cId="2679807089" sldId="382"/>
            <ac:graphicFrameMk id="4" creationId="{9F63D3BA-6F8C-7376-7832-AAEBCDB7FCFC}"/>
          </ac:graphicFrameMkLst>
        </pc:graphicFrameChg>
      </pc:sldChg>
      <pc:sldChg chg="del">
        <pc:chgData name="Katie Klinko" userId="94167f0a-bba6-43e0-a887-8f3eb6792227" providerId="ADAL" clId="{5B3D58D3-6CD1-4A2E-BF7C-E78B066175B8}" dt="2024-11-01T11:00:12.001" v="46" actId="2696"/>
        <pc:sldMkLst>
          <pc:docMk/>
          <pc:sldMk cId="3714066885" sldId="383"/>
        </pc:sldMkLst>
      </pc:sldChg>
      <pc:sldChg chg="addSp modSp mod">
        <pc:chgData name="Katie Klinko" userId="94167f0a-bba6-43e0-a887-8f3eb6792227" providerId="ADAL" clId="{5B3D58D3-6CD1-4A2E-BF7C-E78B066175B8}" dt="2024-11-01T12:20:39.042" v="1746" actId="207"/>
        <pc:sldMkLst>
          <pc:docMk/>
          <pc:sldMk cId="2070368729" sldId="384"/>
        </pc:sldMkLst>
        <pc:graphicFrameChg chg="add mod modGraphic">
          <ac:chgData name="Katie Klinko" userId="94167f0a-bba6-43e0-a887-8f3eb6792227" providerId="ADAL" clId="{5B3D58D3-6CD1-4A2E-BF7C-E78B066175B8}" dt="2024-11-01T12:20:39.042" v="1746" actId="207"/>
          <ac:graphicFrameMkLst>
            <pc:docMk/>
            <pc:sldMk cId="2070368729" sldId="384"/>
            <ac:graphicFrameMk id="4" creationId="{F6AD2A8C-8B4F-76FB-190A-A150FD9C9153}"/>
          </ac:graphicFrameMkLst>
        </pc:graphicFrameChg>
      </pc:sldChg>
      <pc:sldChg chg="del">
        <pc:chgData name="Katie Klinko" userId="94167f0a-bba6-43e0-a887-8f3eb6792227" providerId="ADAL" clId="{5B3D58D3-6CD1-4A2E-BF7C-E78B066175B8}" dt="2024-11-01T11:00:22.964" v="47" actId="2696"/>
        <pc:sldMkLst>
          <pc:docMk/>
          <pc:sldMk cId="743701547" sldId="385"/>
        </pc:sldMkLst>
      </pc:sldChg>
      <pc:sldChg chg="addSp modSp mod">
        <pc:chgData name="Katie Klinko" userId="94167f0a-bba6-43e0-a887-8f3eb6792227" providerId="ADAL" clId="{5B3D58D3-6CD1-4A2E-BF7C-E78B066175B8}" dt="2024-11-01T12:21:24.896" v="1784" actId="207"/>
        <pc:sldMkLst>
          <pc:docMk/>
          <pc:sldMk cId="3912168336" sldId="386"/>
        </pc:sldMkLst>
        <pc:graphicFrameChg chg="add mod modGraphic">
          <ac:chgData name="Katie Klinko" userId="94167f0a-bba6-43e0-a887-8f3eb6792227" providerId="ADAL" clId="{5B3D58D3-6CD1-4A2E-BF7C-E78B066175B8}" dt="2024-11-01T12:21:24.896" v="1784" actId="207"/>
          <ac:graphicFrameMkLst>
            <pc:docMk/>
            <pc:sldMk cId="3912168336" sldId="386"/>
            <ac:graphicFrameMk id="4" creationId="{8373A05D-2891-2914-9A6E-B21EB0DB133A}"/>
          </ac:graphicFrameMkLst>
        </pc:graphicFrameChg>
      </pc:sldChg>
      <pc:sldChg chg="del">
        <pc:chgData name="Katie Klinko" userId="94167f0a-bba6-43e0-a887-8f3eb6792227" providerId="ADAL" clId="{5B3D58D3-6CD1-4A2E-BF7C-E78B066175B8}" dt="2024-11-01T11:00:38.652" v="48" actId="2696"/>
        <pc:sldMkLst>
          <pc:docMk/>
          <pc:sldMk cId="1973647831" sldId="387"/>
        </pc:sldMkLst>
      </pc:sldChg>
      <pc:sldChg chg="addSp modSp mod">
        <pc:chgData name="Katie Klinko" userId="94167f0a-bba6-43e0-a887-8f3eb6792227" providerId="ADAL" clId="{5B3D58D3-6CD1-4A2E-BF7C-E78B066175B8}" dt="2024-11-01T12:24:30.360" v="1823" actId="207"/>
        <pc:sldMkLst>
          <pc:docMk/>
          <pc:sldMk cId="729479617" sldId="388"/>
        </pc:sldMkLst>
        <pc:graphicFrameChg chg="add mod modGraphic">
          <ac:chgData name="Katie Klinko" userId="94167f0a-bba6-43e0-a887-8f3eb6792227" providerId="ADAL" clId="{5B3D58D3-6CD1-4A2E-BF7C-E78B066175B8}" dt="2024-11-01T12:24:30.360" v="1823" actId="207"/>
          <ac:graphicFrameMkLst>
            <pc:docMk/>
            <pc:sldMk cId="729479617" sldId="388"/>
            <ac:graphicFrameMk id="4" creationId="{C1EC4EDB-E5EB-E2C0-3835-C39ECBDD0A1B}"/>
          </ac:graphicFrameMkLst>
        </pc:graphicFrameChg>
      </pc:sldChg>
      <pc:sldChg chg="del">
        <pc:chgData name="Katie Klinko" userId="94167f0a-bba6-43e0-a887-8f3eb6792227" providerId="ADAL" clId="{5B3D58D3-6CD1-4A2E-BF7C-E78B066175B8}" dt="2024-11-01T11:00:55.776" v="49" actId="2696"/>
        <pc:sldMkLst>
          <pc:docMk/>
          <pc:sldMk cId="2550438174" sldId="389"/>
        </pc:sldMkLst>
      </pc:sldChg>
      <pc:sldChg chg="addSp modSp mod">
        <pc:chgData name="Katie Klinko" userId="94167f0a-bba6-43e0-a887-8f3eb6792227" providerId="ADAL" clId="{5B3D58D3-6CD1-4A2E-BF7C-E78B066175B8}" dt="2024-11-01T12:25:20.651" v="1861" actId="207"/>
        <pc:sldMkLst>
          <pc:docMk/>
          <pc:sldMk cId="1745232753" sldId="390"/>
        </pc:sldMkLst>
        <pc:graphicFrameChg chg="add mod modGraphic">
          <ac:chgData name="Katie Klinko" userId="94167f0a-bba6-43e0-a887-8f3eb6792227" providerId="ADAL" clId="{5B3D58D3-6CD1-4A2E-BF7C-E78B066175B8}" dt="2024-11-01T12:25:20.651" v="1861" actId="207"/>
          <ac:graphicFrameMkLst>
            <pc:docMk/>
            <pc:sldMk cId="1745232753" sldId="390"/>
            <ac:graphicFrameMk id="4" creationId="{5F7AF02C-94F0-A4B9-D3E1-D7419FF7F65B}"/>
          </ac:graphicFrameMkLst>
        </pc:graphicFrameChg>
      </pc:sldChg>
      <pc:sldChg chg="del">
        <pc:chgData name="Katie Klinko" userId="94167f0a-bba6-43e0-a887-8f3eb6792227" providerId="ADAL" clId="{5B3D58D3-6CD1-4A2E-BF7C-E78B066175B8}" dt="2024-11-01T11:01:07.659" v="50" actId="2696"/>
        <pc:sldMkLst>
          <pc:docMk/>
          <pc:sldMk cId="1405261748" sldId="391"/>
        </pc:sldMkLst>
      </pc:sldChg>
      <pc:sldChg chg="addSp modSp mod">
        <pc:chgData name="Katie Klinko" userId="94167f0a-bba6-43e0-a887-8f3eb6792227" providerId="ADAL" clId="{5B3D58D3-6CD1-4A2E-BF7C-E78B066175B8}" dt="2024-11-01T12:31:07.290" v="1940" actId="207"/>
        <pc:sldMkLst>
          <pc:docMk/>
          <pc:sldMk cId="2614336293" sldId="392"/>
        </pc:sldMkLst>
        <pc:graphicFrameChg chg="add mod modGraphic">
          <ac:chgData name="Katie Klinko" userId="94167f0a-bba6-43e0-a887-8f3eb6792227" providerId="ADAL" clId="{5B3D58D3-6CD1-4A2E-BF7C-E78B066175B8}" dt="2024-11-01T12:31:07.290" v="1940" actId="207"/>
          <ac:graphicFrameMkLst>
            <pc:docMk/>
            <pc:sldMk cId="2614336293" sldId="392"/>
            <ac:graphicFrameMk id="4" creationId="{35311046-ED89-9D10-A0BE-577FD5246E5D}"/>
          </ac:graphicFrameMkLst>
        </pc:graphicFrameChg>
      </pc:sldChg>
      <pc:sldChg chg="del">
        <pc:chgData name="Katie Klinko" userId="94167f0a-bba6-43e0-a887-8f3eb6792227" providerId="ADAL" clId="{5B3D58D3-6CD1-4A2E-BF7C-E78B066175B8}" dt="2024-11-01T11:01:26.332" v="51" actId="2696"/>
        <pc:sldMkLst>
          <pc:docMk/>
          <pc:sldMk cId="285327262" sldId="393"/>
        </pc:sldMkLst>
      </pc:sldChg>
      <pc:sldChg chg="addSp modSp mod">
        <pc:chgData name="Katie Klinko" userId="94167f0a-bba6-43e0-a887-8f3eb6792227" providerId="ADAL" clId="{5B3D58D3-6CD1-4A2E-BF7C-E78B066175B8}" dt="2024-11-01T12:32:05.848" v="1980" actId="207"/>
        <pc:sldMkLst>
          <pc:docMk/>
          <pc:sldMk cId="379426750" sldId="394"/>
        </pc:sldMkLst>
        <pc:graphicFrameChg chg="add mod modGraphic">
          <ac:chgData name="Katie Klinko" userId="94167f0a-bba6-43e0-a887-8f3eb6792227" providerId="ADAL" clId="{5B3D58D3-6CD1-4A2E-BF7C-E78B066175B8}" dt="2024-11-01T12:32:05.848" v="1980" actId="207"/>
          <ac:graphicFrameMkLst>
            <pc:docMk/>
            <pc:sldMk cId="379426750" sldId="394"/>
            <ac:graphicFrameMk id="4" creationId="{2062EE83-E88F-B433-AABF-3426C51C5615}"/>
          </ac:graphicFrameMkLst>
        </pc:graphicFrameChg>
      </pc:sldChg>
      <pc:sldChg chg="del">
        <pc:chgData name="Katie Klinko" userId="94167f0a-bba6-43e0-a887-8f3eb6792227" providerId="ADAL" clId="{5B3D58D3-6CD1-4A2E-BF7C-E78B066175B8}" dt="2024-11-01T11:01:47.788" v="52" actId="2696"/>
        <pc:sldMkLst>
          <pc:docMk/>
          <pc:sldMk cId="4083653416" sldId="395"/>
        </pc:sldMkLst>
      </pc:sldChg>
      <pc:sldChg chg="addSp modSp mod">
        <pc:chgData name="Katie Klinko" userId="94167f0a-bba6-43e0-a887-8f3eb6792227" providerId="ADAL" clId="{5B3D58D3-6CD1-4A2E-BF7C-E78B066175B8}" dt="2024-11-01T12:33:07.670" v="2019" actId="207"/>
        <pc:sldMkLst>
          <pc:docMk/>
          <pc:sldMk cId="3869102717" sldId="396"/>
        </pc:sldMkLst>
        <pc:graphicFrameChg chg="add mod modGraphic">
          <ac:chgData name="Katie Klinko" userId="94167f0a-bba6-43e0-a887-8f3eb6792227" providerId="ADAL" clId="{5B3D58D3-6CD1-4A2E-BF7C-E78B066175B8}" dt="2024-11-01T12:33:07.670" v="2019" actId="207"/>
          <ac:graphicFrameMkLst>
            <pc:docMk/>
            <pc:sldMk cId="3869102717" sldId="396"/>
            <ac:graphicFrameMk id="4" creationId="{3226D006-0221-D5F7-4385-7AA5F2B59438}"/>
          </ac:graphicFrameMkLst>
        </pc:graphicFrameChg>
      </pc:sldChg>
      <pc:sldChg chg="del">
        <pc:chgData name="Katie Klinko" userId="94167f0a-bba6-43e0-a887-8f3eb6792227" providerId="ADAL" clId="{5B3D58D3-6CD1-4A2E-BF7C-E78B066175B8}" dt="2024-11-01T11:02:08.978" v="53" actId="2696"/>
        <pc:sldMkLst>
          <pc:docMk/>
          <pc:sldMk cId="3302694565" sldId="397"/>
        </pc:sldMkLst>
      </pc:sldChg>
      <pc:sldChg chg="addSp modSp mod">
        <pc:chgData name="Katie Klinko" userId="94167f0a-bba6-43e0-a887-8f3eb6792227" providerId="ADAL" clId="{5B3D58D3-6CD1-4A2E-BF7C-E78B066175B8}" dt="2024-11-01T16:13:44.534" v="3779" actId="207"/>
        <pc:sldMkLst>
          <pc:docMk/>
          <pc:sldMk cId="3150247760" sldId="398"/>
        </pc:sldMkLst>
        <pc:spChg chg="mod">
          <ac:chgData name="Katie Klinko" userId="94167f0a-bba6-43e0-a887-8f3eb6792227" providerId="ADAL" clId="{5B3D58D3-6CD1-4A2E-BF7C-E78B066175B8}" dt="2024-11-01T11:02:22.336" v="58" actId="20577"/>
          <ac:spMkLst>
            <pc:docMk/>
            <pc:sldMk cId="3150247760" sldId="398"/>
            <ac:spMk id="2" creationId="{0005C0A1-298B-4186-51FE-A8DC84ECEBF9}"/>
          </ac:spMkLst>
        </pc:spChg>
        <pc:spChg chg="add mod">
          <ac:chgData name="Katie Klinko" userId="94167f0a-bba6-43e0-a887-8f3eb6792227" providerId="ADAL" clId="{5B3D58D3-6CD1-4A2E-BF7C-E78B066175B8}" dt="2024-11-01T16:11:01.639" v="3662"/>
          <ac:spMkLst>
            <pc:docMk/>
            <pc:sldMk cId="3150247760" sldId="398"/>
            <ac:spMk id="5" creationId="{79136905-4683-9A3E-0D6B-D1FD6F44DDA9}"/>
          </ac:spMkLst>
        </pc:spChg>
        <pc:graphicFrameChg chg="add mod modGraphic">
          <ac:chgData name="Katie Klinko" userId="94167f0a-bba6-43e0-a887-8f3eb6792227" providerId="ADAL" clId="{5B3D58D3-6CD1-4A2E-BF7C-E78B066175B8}" dt="2024-11-01T16:13:44.534" v="3779" actId="207"/>
          <ac:graphicFrameMkLst>
            <pc:docMk/>
            <pc:sldMk cId="3150247760" sldId="398"/>
            <ac:graphicFrameMk id="4" creationId="{EB729D2A-0E18-2719-6D3B-CEA7D12A566C}"/>
          </ac:graphicFrameMkLst>
        </pc:graphicFrameChg>
      </pc:sldChg>
      <pc:sldChg chg="del">
        <pc:chgData name="Katie Klinko" userId="94167f0a-bba6-43e0-a887-8f3eb6792227" providerId="ADAL" clId="{5B3D58D3-6CD1-4A2E-BF7C-E78B066175B8}" dt="2024-11-01T11:02:31.297" v="59" actId="2696"/>
        <pc:sldMkLst>
          <pc:docMk/>
          <pc:sldMk cId="1322861740" sldId="399"/>
        </pc:sldMkLst>
      </pc:sldChg>
      <pc:sldChg chg="addSp modSp mod">
        <pc:chgData name="Katie Klinko" userId="94167f0a-bba6-43e0-a887-8f3eb6792227" providerId="ADAL" clId="{5B3D58D3-6CD1-4A2E-BF7C-E78B066175B8}" dt="2024-11-01T12:40:39.083" v="2260" actId="207"/>
        <pc:sldMkLst>
          <pc:docMk/>
          <pc:sldMk cId="2433991105" sldId="400"/>
        </pc:sldMkLst>
        <pc:graphicFrameChg chg="add mod modGraphic">
          <ac:chgData name="Katie Klinko" userId="94167f0a-bba6-43e0-a887-8f3eb6792227" providerId="ADAL" clId="{5B3D58D3-6CD1-4A2E-BF7C-E78B066175B8}" dt="2024-11-01T12:40:39.083" v="2260" actId="207"/>
          <ac:graphicFrameMkLst>
            <pc:docMk/>
            <pc:sldMk cId="2433991105" sldId="400"/>
            <ac:graphicFrameMk id="4" creationId="{558213F0-6774-0D55-626A-48E135A0CA00}"/>
          </ac:graphicFrameMkLst>
        </pc:graphicFrameChg>
      </pc:sldChg>
      <pc:sldChg chg="addSp modSp mod">
        <pc:chgData name="Katie Klinko" userId="94167f0a-bba6-43e0-a887-8f3eb6792227" providerId="ADAL" clId="{5B3D58D3-6CD1-4A2E-BF7C-E78B066175B8}" dt="2024-11-01T12:42:12.099" v="2306" actId="207"/>
        <pc:sldMkLst>
          <pc:docMk/>
          <pc:sldMk cId="1198276176" sldId="402"/>
        </pc:sldMkLst>
        <pc:graphicFrameChg chg="add mod modGraphic">
          <ac:chgData name="Katie Klinko" userId="94167f0a-bba6-43e0-a887-8f3eb6792227" providerId="ADAL" clId="{5B3D58D3-6CD1-4A2E-BF7C-E78B066175B8}" dt="2024-11-01T12:42:12.099" v="2306" actId="207"/>
          <ac:graphicFrameMkLst>
            <pc:docMk/>
            <pc:sldMk cId="1198276176" sldId="402"/>
            <ac:graphicFrameMk id="4" creationId="{27F6DB44-4567-F413-67ED-931B1328A4EF}"/>
          </ac:graphicFrameMkLst>
        </pc:graphicFrameChg>
      </pc:sldChg>
      <pc:sldChg chg="addSp modSp mod">
        <pc:chgData name="Katie Klinko" userId="94167f0a-bba6-43e0-a887-8f3eb6792227" providerId="ADAL" clId="{5B3D58D3-6CD1-4A2E-BF7C-E78B066175B8}" dt="2024-11-01T12:43:17.281" v="2347" actId="207"/>
        <pc:sldMkLst>
          <pc:docMk/>
          <pc:sldMk cId="1064952233" sldId="404"/>
        </pc:sldMkLst>
        <pc:graphicFrameChg chg="add mod modGraphic">
          <ac:chgData name="Katie Klinko" userId="94167f0a-bba6-43e0-a887-8f3eb6792227" providerId="ADAL" clId="{5B3D58D3-6CD1-4A2E-BF7C-E78B066175B8}" dt="2024-11-01T12:43:17.281" v="2347" actId="207"/>
          <ac:graphicFrameMkLst>
            <pc:docMk/>
            <pc:sldMk cId="1064952233" sldId="404"/>
            <ac:graphicFrameMk id="4" creationId="{AF1F3B4A-F7AE-4419-3D97-8E8A7B464807}"/>
          </ac:graphicFrameMkLst>
        </pc:graphicFrameChg>
      </pc:sldChg>
      <pc:sldChg chg="addSp modSp mod">
        <pc:chgData name="Katie Klinko" userId="94167f0a-bba6-43e0-a887-8f3eb6792227" providerId="ADAL" clId="{5B3D58D3-6CD1-4A2E-BF7C-E78B066175B8}" dt="2024-11-01T12:44:26.536" v="2389" actId="207"/>
        <pc:sldMkLst>
          <pc:docMk/>
          <pc:sldMk cId="1084235709" sldId="406"/>
        </pc:sldMkLst>
        <pc:graphicFrameChg chg="add mod modGraphic">
          <ac:chgData name="Katie Klinko" userId="94167f0a-bba6-43e0-a887-8f3eb6792227" providerId="ADAL" clId="{5B3D58D3-6CD1-4A2E-BF7C-E78B066175B8}" dt="2024-11-01T12:44:26.536" v="2389" actId="207"/>
          <ac:graphicFrameMkLst>
            <pc:docMk/>
            <pc:sldMk cId="1084235709" sldId="406"/>
            <ac:graphicFrameMk id="4" creationId="{D3E13E12-A0C3-DE8E-A654-9684A672270D}"/>
          </ac:graphicFrameMkLst>
        </pc:graphicFrameChg>
      </pc:sldChg>
      <pc:sldChg chg="addSp modSp mod">
        <pc:chgData name="Katie Klinko" userId="94167f0a-bba6-43e0-a887-8f3eb6792227" providerId="ADAL" clId="{5B3D58D3-6CD1-4A2E-BF7C-E78B066175B8}" dt="2024-11-01T12:46:04.646" v="2418" actId="207"/>
        <pc:sldMkLst>
          <pc:docMk/>
          <pc:sldMk cId="1268165116" sldId="408"/>
        </pc:sldMkLst>
        <pc:graphicFrameChg chg="add mod modGraphic">
          <ac:chgData name="Katie Klinko" userId="94167f0a-bba6-43e0-a887-8f3eb6792227" providerId="ADAL" clId="{5B3D58D3-6CD1-4A2E-BF7C-E78B066175B8}" dt="2024-11-01T12:46:04.646" v="2418" actId="207"/>
          <ac:graphicFrameMkLst>
            <pc:docMk/>
            <pc:sldMk cId="1268165116" sldId="408"/>
            <ac:graphicFrameMk id="4" creationId="{06E8E7FD-3D7E-B2EC-806E-0373ED9035B0}"/>
          </ac:graphicFrameMkLst>
        </pc:graphicFrameChg>
      </pc:sldChg>
      <pc:sldChg chg="del">
        <pc:chgData name="Katie Klinko" userId="94167f0a-bba6-43e0-a887-8f3eb6792227" providerId="ADAL" clId="{5B3D58D3-6CD1-4A2E-BF7C-E78B066175B8}" dt="2024-11-01T11:03:00.310" v="60" actId="2696"/>
        <pc:sldMkLst>
          <pc:docMk/>
          <pc:sldMk cId="3022710899" sldId="409"/>
        </pc:sldMkLst>
      </pc:sldChg>
      <pc:sldChg chg="addSp modSp mod">
        <pc:chgData name="Katie Klinko" userId="94167f0a-bba6-43e0-a887-8f3eb6792227" providerId="ADAL" clId="{5B3D58D3-6CD1-4A2E-BF7C-E78B066175B8}" dt="2024-11-01T12:47:21.966" v="2461" actId="207"/>
        <pc:sldMkLst>
          <pc:docMk/>
          <pc:sldMk cId="1060132808" sldId="410"/>
        </pc:sldMkLst>
        <pc:graphicFrameChg chg="add mod modGraphic">
          <ac:chgData name="Katie Klinko" userId="94167f0a-bba6-43e0-a887-8f3eb6792227" providerId="ADAL" clId="{5B3D58D3-6CD1-4A2E-BF7C-E78B066175B8}" dt="2024-11-01T12:47:21.966" v="2461" actId="207"/>
          <ac:graphicFrameMkLst>
            <pc:docMk/>
            <pc:sldMk cId="1060132808" sldId="410"/>
            <ac:graphicFrameMk id="4" creationId="{8C75AA70-F8E6-2E38-A415-C004BC725587}"/>
          </ac:graphicFrameMkLst>
        </pc:graphicFrameChg>
      </pc:sldChg>
      <pc:sldChg chg="del">
        <pc:chgData name="Katie Klinko" userId="94167f0a-bba6-43e0-a887-8f3eb6792227" providerId="ADAL" clId="{5B3D58D3-6CD1-4A2E-BF7C-E78B066175B8}" dt="2024-11-01T11:03:11.431" v="61" actId="2696"/>
        <pc:sldMkLst>
          <pc:docMk/>
          <pc:sldMk cId="702666380" sldId="411"/>
        </pc:sldMkLst>
      </pc:sldChg>
      <pc:sldChg chg="del">
        <pc:chgData name="Katie Klinko" userId="94167f0a-bba6-43e0-a887-8f3eb6792227" providerId="ADAL" clId="{5B3D58D3-6CD1-4A2E-BF7C-E78B066175B8}" dt="2024-11-01T11:03:19.657" v="62" actId="2696"/>
        <pc:sldMkLst>
          <pc:docMk/>
          <pc:sldMk cId="995054152" sldId="412"/>
        </pc:sldMkLst>
      </pc:sldChg>
      <pc:sldChg chg="addSp modSp mod">
        <pc:chgData name="Katie Klinko" userId="94167f0a-bba6-43e0-a887-8f3eb6792227" providerId="ADAL" clId="{5B3D58D3-6CD1-4A2E-BF7C-E78B066175B8}" dt="2024-11-01T12:49:00.416" v="2599" actId="207"/>
        <pc:sldMkLst>
          <pc:docMk/>
          <pc:sldMk cId="2207029697" sldId="414"/>
        </pc:sldMkLst>
        <pc:graphicFrameChg chg="add mod modGraphic">
          <ac:chgData name="Katie Klinko" userId="94167f0a-bba6-43e0-a887-8f3eb6792227" providerId="ADAL" clId="{5B3D58D3-6CD1-4A2E-BF7C-E78B066175B8}" dt="2024-11-01T12:49:00.416" v="2599" actId="207"/>
          <ac:graphicFrameMkLst>
            <pc:docMk/>
            <pc:sldMk cId="2207029697" sldId="414"/>
            <ac:graphicFrameMk id="4" creationId="{E3EB8674-1235-FE93-C6B9-B380C6A4796F}"/>
          </ac:graphicFrameMkLst>
        </pc:graphicFrameChg>
      </pc:sldChg>
      <pc:sldChg chg="addSp modSp mod">
        <pc:chgData name="Katie Klinko" userId="94167f0a-bba6-43e0-a887-8f3eb6792227" providerId="ADAL" clId="{5B3D58D3-6CD1-4A2E-BF7C-E78B066175B8}" dt="2024-11-01T12:50:06.082" v="2636" actId="207"/>
        <pc:sldMkLst>
          <pc:docMk/>
          <pc:sldMk cId="723477159" sldId="416"/>
        </pc:sldMkLst>
        <pc:graphicFrameChg chg="add mod modGraphic">
          <ac:chgData name="Katie Klinko" userId="94167f0a-bba6-43e0-a887-8f3eb6792227" providerId="ADAL" clId="{5B3D58D3-6CD1-4A2E-BF7C-E78B066175B8}" dt="2024-11-01T12:50:06.082" v="2636" actId="207"/>
          <ac:graphicFrameMkLst>
            <pc:docMk/>
            <pc:sldMk cId="723477159" sldId="416"/>
            <ac:graphicFrameMk id="4" creationId="{E96D2A95-ACB3-F5B1-E499-13A0158CB248}"/>
          </ac:graphicFrameMkLst>
        </pc:graphicFrameChg>
      </pc:sldChg>
      <pc:sldChg chg="addSp modSp mod">
        <pc:chgData name="Katie Klinko" userId="94167f0a-bba6-43e0-a887-8f3eb6792227" providerId="ADAL" clId="{5B3D58D3-6CD1-4A2E-BF7C-E78B066175B8}" dt="2024-11-01T12:50:45.919" v="2661" actId="20577"/>
        <pc:sldMkLst>
          <pc:docMk/>
          <pc:sldMk cId="680502389" sldId="418"/>
        </pc:sldMkLst>
        <pc:graphicFrameChg chg="add mod modGraphic">
          <ac:chgData name="Katie Klinko" userId="94167f0a-bba6-43e0-a887-8f3eb6792227" providerId="ADAL" clId="{5B3D58D3-6CD1-4A2E-BF7C-E78B066175B8}" dt="2024-11-01T12:50:45.919" v="2661" actId="20577"/>
          <ac:graphicFrameMkLst>
            <pc:docMk/>
            <pc:sldMk cId="680502389" sldId="418"/>
            <ac:graphicFrameMk id="4" creationId="{4CDBE714-5FF0-25B1-8B5C-5C8CD8F974AD}"/>
          </ac:graphicFrameMkLst>
        </pc:graphicFrameChg>
      </pc:sldChg>
      <pc:sldChg chg="addSp modSp mod">
        <pc:chgData name="Katie Klinko" userId="94167f0a-bba6-43e0-a887-8f3eb6792227" providerId="ADAL" clId="{5B3D58D3-6CD1-4A2E-BF7C-E78B066175B8}" dt="2024-11-01T12:51:31.304" v="2692" actId="20577"/>
        <pc:sldMkLst>
          <pc:docMk/>
          <pc:sldMk cId="608134329" sldId="420"/>
        </pc:sldMkLst>
        <pc:graphicFrameChg chg="add mod modGraphic">
          <ac:chgData name="Katie Klinko" userId="94167f0a-bba6-43e0-a887-8f3eb6792227" providerId="ADAL" clId="{5B3D58D3-6CD1-4A2E-BF7C-E78B066175B8}" dt="2024-11-01T12:51:31.304" v="2692" actId="20577"/>
          <ac:graphicFrameMkLst>
            <pc:docMk/>
            <pc:sldMk cId="608134329" sldId="420"/>
            <ac:graphicFrameMk id="4" creationId="{8CD9ABFE-8F50-7266-2236-4DED2CA6D9DF}"/>
          </ac:graphicFrameMkLst>
        </pc:graphicFrameChg>
      </pc:sldChg>
      <pc:sldChg chg="del">
        <pc:chgData name="Katie Klinko" userId="94167f0a-bba6-43e0-a887-8f3eb6792227" providerId="ADAL" clId="{5B3D58D3-6CD1-4A2E-BF7C-E78B066175B8}" dt="2024-11-01T11:08:09.175" v="63" actId="2696"/>
        <pc:sldMkLst>
          <pc:docMk/>
          <pc:sldMk cId="1607368326" sldId="421"/>
        </pc:sldMkLst>
      </pc:sldChg>
      <pc:sldChg chg="addSp modSp mod">
        <pc:chgData name="Katie Klinko" userId="94167f0a-bba6-43e0-a887-8f3eb6792227" providerId="ADAL" clId="{5B3D58D3-6CD1-4A2E-BF7C-E78B066175B8}" dt="2024-11-01T12:52:29.103" v="2728" actId="207"/>
        <pc:sldMkLst>
          <pc:docMk/>
          <pc:sldMk cId="4044162132" sldId="422"/>
        </pc:sldMkLst>
        <pc:graphicFrameChg chg="add mod modGraphic">
          <ac:chgData name="Katie Klinko" userId="94167f0a-bba6-43e0-a887-8f3eb6792227" providerId="ADAL" clId="{5B3D58D3-6CD1-4A2E-BF7C-E78B066175B8}" dt="2024-11-01T12:52:29.103" v="2728" actId="207"/>
          <ac:graphicFrameMkLst>
            <pc:docMk/>
            <pc:sldMk cId="4044162132" sldId="422"/>
            <ac:graphicFrameMk id="4" creationId="{830FD961-905A-397A-2E92-382BABAB00A3}"/>
          </ac:graphicFrameMkLst>
        </pc:graphicFrameChg>
      </pc:sldChg>
      <pc:sldChg chg="addSp modSp mod">
        <pc:chgData name="Katie Klinko" userId="94167f0a-bba6-43e0-a887-8f3eb6792227" providerId="ADAL" clId="{5B3D58D3-6CD1-4A2E-BF7C-E78B066175B8}" dt="2024-11-01T12:53:29.482" v="2762" actId="207"/>
        <pc:sldMkLst>
          <pc:docMk/>
          <pc:sldMk cId="467557956" sldId="424"/>
        </pc:sldMkLst>
        <pc:graphicFrameChg chg="add mod">
          <ac:chgData name="Katie Klinko" userId="94167f0a-bba6-43e0-a887-8f3eb6792227" providerId="ADAL" clId="{5B3D58D3-6CD1-4A2E-BF7C-E78B066175B8}" dt="2024-11-01T12:52:35.500" v="2729"/>
          <ac:graphicFrameMkLst>
            <pc:docMk/>
            <pc:sldMk cId="467557956" sldId="424"/>
            <ac:graphicFrameMk id="4" creationId="{AE0149FD-E3FD-A08A-9957-915BB4A9334E}"/>
          </ac:graphicFrameMkLst>
        </pc:graphicFrameChg>
        <pc:graphicFrameChg chg="add mod modGraphic">
          <ac:chgData name="Katie Klinko" userId="94167f0a-bba6-43e0-a887-8f3eb6792227" providerId="ADAL" clId="{5B3D58D3-6CD1-4A2E-BF7C-E78B066175B8}" dt="2024-11-01T12:53:29.482" v="2762" actId="207"/>
          <ac:graphicFrameMkLst>
            <pc:docMk/>
            <pc:sldMk cId="467557956" sldId="424"/>
            <ac:graphicFrameMk id="5" creationId="{194E17C5-CBF2-0D2E-F426-6C59510F99D8}"/>
          </ac:graphicFrameMkLst>
        </pc:graphicFrameChg>
      </pc:sldChg>
      <pc:sldChg chg="addSp modSp mod">
        <pc:chgData name="Katie Klinko" userId="94167f0a-bba6-43e0-a887-8f3eb6792227" providerId="ADAL" clId="{5B3D58D3-6CD1-4A2E-BF7C-E78B066175B8}" dt="2024-11-01T12:54:33.077" v="2802" actId="207"/>
        <pc:sldMkLst>
          <pc:docMk/>
          <pc:sldMk cId="2079967927" sldId="426"/>
        </pc:sldMkLst>
        <pc:graphicFrameChg chg="add mod modGraphic">
          <ac:chgData name="Katie Klinko" userId="94167f0a-bba6-43e0-a887-8f3eb6792227" providerId="ADAL" clId="{5B3D58D3-6CD1-4A2E-BF7C-E78B066175B8}" dt="2024-11-01T12:54:33.077" v="2802" actId="207"/>
          <ac:graphicFrameMkLst>
            <pc:docMk/>
            <pc:sldMk cId="2079967927" sldId="426"/>
            <ac:graphicFrameMk id="4" creationId="{31BB5505-DE0B-A61B-3395-8355AC84C17D}"/>
          </ac:graphicFrameMkLst>
        </pc:graphicFrameChg>
      </pc:sldChg>
      <pc:sldChg chg="addSp modSp mod">
        <pc:chgData name="Katie Klinko" userId="94167f0a-bba6-43e0-a887-8f3eb6792227" providerId="ADAL" clId="{5B3D58D3-6CD1-4A2E-BF7C-E78B066175B8}" dt="2024-11-01T13:09:55.277" v="2831" actId="207"/>
        <pc:sldMkLst>
          <pc:docMk/>
          <pc:sldMk cId="3431390742" sldId="428"/>
        </pc:sldMkLst>
        <pc:graphicFrameChg chg="add mod modGraphic">
          <ac:chgData name="Katie Klinko" userId="94167f0a-bba6-43e0-a887-8f3eb6792227" providerId="ADAL" clId="{5B3D58D3-6CD1-4A2E-BF7C-E78B066175B8}" dt="2024-11-01T13:09:55.277" v="2831" actId="207"/>
          <ac:graphicFrameMkLst>
            <pc:docMk/>
            <pc:sldMk cId="3431390742" sldId="428"/>
            <ac:graphicFrameMk id="4" creationId="{978F97DE-6B5C-6B51-286B-BBC4E386F045}"/>
          </ac:graphicFrameMkLst>
        </pc:graphicFrameChg>
      </pc:sldChg>
      <pc:sldChg chg="del">
        <pc:chgData name="Katie Klinko" userId="94167f0a-bba6-43e0-a887-8f3eb6792227" providerId="ADAL" clId="{5B3D58D3-6CD1-4A2E-BF7C-E78B066175B8}" dt="2024-11-01T11:14:37.287" v="64" actId="2696"/>
        <pc:sldMkLst>
          <pc:docMk/>
          <pc:sldMk cId="925611547" sldId="429"/>
        </pc:sldMkLst>
      </pc:sldChg>
      <pc:sldChg chg="addSp modSp mod">
        <pc:chgData name="Katie Klinko" userId="94167f0a-bba6-43e0-a887-8f3eb6792227" providerId="ADAL" clId="{5B3D58D3-6CD1-4A2E-BF7C-E78B066175B8}" dt="2024-11-01T13:11:20.828" v="2901" actId="207"/>
        <pc:sldMkLst>
          <pc:docMk/>
          <pc:sldMk cId="2368035600" sldId="430"/>
        </pc:sldMkLst>
        <pc:graphicFrameChg chg="add mod modGraphic">
          <ac:chgData name="Katie Klinko" userId="94167f0a-bba6-43e0-a887-8f3eb6792227" providerId="ADAL" clId="{5B3D58D3-6CD1-4A2E-BF7C-E78B066175B8}" dt="2024-11-01T13:11:20.828" v="2901" actId="207"/>
          <ac:graphicFrameMkLst>
            <pc:docMk/>
            <pc:sldMk cId="2368035600" sldId="430"/>
            <ac:graphicFrameMk id="4" creationId="{D53C5D3A-47B5-C836-EEFA-89F1A1B9FC2B}"/>
          </ac:graphicFrameMkLst>
        </pc:graphicFrameChg>
      </pc:sldChg>
      <pc:sldChg chg="del">
        <pc:chgData name="Katie Klinko" userId="94167f0a-bba6-43e0-a887-8f3eb6792227" providerId="ADAL" clId="{5B3D58D3-6CD1-4A2E-BF7C-E78B066175B8}" dt="2024-11-01T11:14:49.465" v="65" actId="2696"/>
        <pc:sldMkLst>
          <pc:docMk/>
          <pc:sldMk cId="4101823099" sldId="432"/>
        </pc:sldMkLst>
      </pc:sldChg>
      <pc:sldChg chg="del">
        <pc:chgData name="Katie Klinko" userId="94167f0a-bba6-43e0-a887-8f3eb6792227" providerId="ADAL" clId="{5B3D58D3-6CD1-4A2E-BF7C-E78B066175B8}" dt="2024-11-01T11:14:57.770" v="66" actId="2696"/>
        <pc:sldMkLst>
          <pc:docMk/>
          <pc:sldMk cId="4141767122" sldId="434"/>
        </pc:sldMkLst>
      </pc:sldChg>
      <pc:sldChg chg="del">
        <pc:chgData name="Katie Klinko" userId="94167f0a-bba6-43e0-a887-8f3eb6792227" providerId="ADAL" clId="{5B3D58D3-6CD1-4A2E-BF7C-E78B066175B8}" dt="2024-11-01T11:15:04.621" v="67" actId="2696"/>
        <pc:sldMkLst>
          <pc:docMk/>
          <pc:sldMk cId="2682665357" sldId="436"/>
        </pc:sldMkLst>
      </pc:sldChg>
      <pc:sldChg chg="del">
        <pc:chgData name="Katie Klinko" userId="94167f0a-bba6-43e0-a887-8f3eb6792227" providerId="ADAL" clId="{5B3D58D3-6CD1-4A2E-BF7C-E78B066175B8}" dt="2024-11-01T11:15:11.442" v="68" actId="2696"/>
        <pc:sldMkLst>
          <pc:docMk/>
          <pc:sldMk cId="549196020" sldId="438"/>
        </pc:sldMkLst>
      </pc:sldChg>
      <pc:sldChg chg="del">
        <pc:chgData name="Katie Klinko" userId="94167f0a-bba6-43e0-a887-8f3eb6792227" providerId="ADAL" clId="{5B3D58D3-6CD1-4A2E-BF7C-E78B066175B8}" dt="2024-11-01T11:15:17.185" v="69" actId="2696"/>
        <pc:sldMkLst>
          <pc:docMk/>
          <pc:sldMk cId="3305194808" sldId="440"/>
        </pc:sldMkLst>
      </pc:sldChg>
      <pc:sldChg chg="del">
        <pc:chgData name="Katie Klinko" userId="94167f0a-bba6-43e0-a887-8f3eb6792227" providerId="ADAL" clId="{5B3D58D3-6CD1-4A2E-BF7C-E78B066175B8}" dt="2024-11-01T11:15:25.835" v="70" actId="2696"/>
        <pc:sldMkLst>
          <pc:docMk/>
          <pc:sldMk cId="862569590" sldId="441"/>
        </pc:sldMkLst>
      </pc:sldChg>
      <pc:sldChg chg="addSp modSp mod">
        <pc:chgData name="Katie Klinko" userId="94167f0a-bba6-43e0-a887-8f3eb6792227" providerId="ADAL" clId="{5B3D58D3-6CD1-4A2E-BF7C-E78B066175B8}" dt="2024-11-01T13:12:36.539" v="2938" actId="207"/>
        <pc:sldMkLst>
          <pc:docMk/>
          <pc:sldMk cId="2463595180" sldId="442"/>
        </pc:sldMkLst>
        <pc:graphicFrameChg chg="add mod modGraphic">
          <ac:chgData name="Katie Klinko" userId="94167f0a-bba6-43e0-a887-8f3eb6792227" providerId="ADAL" clId="{5B3D58D3-6CD1-4A2E-BF7C-E78B066175B8}" dt="2024-11-01T13:12:36.539" v="2938" actId="207"/>
          <ac:graphicFrameMkLst>
            <pc:docMk/>
            <pc:sldMk cId="2463595180" sldId="442"/>
            <ac:graphicFrameMk id="4" creationId="{7C38B514-5AF7-9664-A185-7B5A99ED1DCC}"/>
          </ac:graphicFrameMkLst>
        </pc:graphicFrameChg>
      </pc:sldChg>
      <pc:sldChg chg="addSp modSp mod">
        <pc:chgData name="Katie Klinko" userId="94167f0a-bba6-43e0-a887-8f3eb6792227" providerId="ADAL" clId="{5B3D58D3-6CD1-4A2E-BF7C-E78B066175B8}" dt="2024-11-01T13:13:29.876" v="2979" actId="207"/>
        <pc:sldMkLst>
          <pc:docMk/>
          <pc:sldMk cId="4202067359" sldId="444"/>
        </pc:sldMkLst>
        <pc:spChg chg="mod">
          <ac:chgData name="Katie Klinko" userId="94167f0a-bba6-43e0-a887-8f3eb6792227" providerId="ADAL" clId="{5B3D58D3-6CD1-4A2E-BF7C-E78B066175B8}" dt="2024-11-01T11:15:48.429" v="73" actId="20577"/>
          <ac:spMkLst>
            <pc:docMk/>
            <pc:sldMk cId="4202067359" sldId="444"/>
            <ac:spMk id="2" creationId="{A83956E6-4F76-B7A5-98E8-12766716ECE0}"/>
          </ac:spMkLst>
        </pc:spChg>
        <pc:graphicFrameChg chg="add mod modGraphic">
          <ac:chgData name="Katie Klinko" userId="94167f0a-bba6-43e0-a887-8f3eb6792227" providerId="ADAL" clId="{5B3D58D3-6CD1-4A2E-BF7C-E78B066175B8}" dt="2024-11-01T13:13:29.876" v="2979" actId="207"/>
          <ac:graphicFrameMkLst>
            <pc:docMk/>
            <pc:sldMk cId="4202067359" sldId="444"/>
            <ac:graphicFrameMk id="4" creationId="{2D80E0EE-09CF-C128-CA7B-800188B389F2}"/>
          </ac:graphicFrameMkLst>
        </pc:graphicFrameChg>
      </pc:sldChg>
      <pc:sldChg chg="addSp modSp mod">
        <pc:chgData name="Katie Klinko" userId="94167f0a-bba6-43e0-a887-8f3eb6792227" providerId="ADAL" clId="{5B3D58D3-6CD1-4A2E-BF7C-E78B066175B8}" dt="2024-11-01T13:15:11.182" v="3010" actId="207"/>
        <pc:sldMkLst>
          <pc:docMk/>
          <pc:sldMk cId="1619335895" sldId="446"/>
        </pc:sldMkLst>
        <pc:graphicFrameChg chg="add mod modGraphic">
          <ac:chgData name="Katie Klinko" userId="94167f0a-bba6-43e0-a887-8f3eb6792227" providerId="ADAL" clId="{5B3D58D3-6CD1-4A2E-BF7C-E78B066175B8}" dt="2024-11-01T13:15:11.182" v="3010" actId="207"/>
          <ac:graphicFrameMkLst>
            <pc:docMk/>
            <pc:sldMk cId="1619335895" sldId="446"/>
            <ac:graphicFrameMk id="4" creationId="{82008D9E-3308-EFE6-739B-CEC1689D2F2F}"/>
          </ac:graphicFrameMkLst>
        </pc:graphicFrameChg>
      </pc:sldChg>
      <pc:sldChg chg="addSp modSp mod">
        <pc:chgData name="Katie Klinko" userId="94167f0a-bba6-43e0-a887-8f3eb6792227" providerId="ADAL" clId="{5B3D58D3-6CD1-4A2E-BF7C-E78B066175B8}" dt="2024-11-01T13:16:04.588" v="3045" actId="207"/>
        <pc:sldMkLst>
          <pc:docMk/>
          <pc:sldMk cId="1502851164" sldId="448"/>
        </pc:sldMkLst>
        <pc:graphicFrameChg chg="add mod modGraphic">
          <ac:chgData name="Katie Klinko" userId="94167f0a-bba6-43e0-a887-8f3eb6792227" providerId="ADAL" clId="{5B3D58D3-6CD1-4A2E-BF7C-E78B066175B8}" dt="2024-11-01T13:16:04.588" v="3045" actId="207"/>
          <ac:graphicFrameMkLst>
            <pc:docMk/>
            <pc:sldMk cId="1502851164" sldId="448"/>
            <ac:graphicFrameMk id="4" creationId="{E34EC019-A55D-F1B4-63B0-EF25C31598D7}"/>
          </ac:graphicFrameMkLst>
        </pc:graphicFrameChg>
      </pc:sldChg>
      <pc:sldChg chg="del">
        <pc:chgData name="Katie Klinko" userId="94167f0a-bba6-43e0-a887-8f3eb6792227" providerId="ADAL" clId="{5B3D58D3-6CD1-4A2E-BF7C-E78B066175B8}" dt="2024-11-01T11:16:07.362" v="74" actId="2696"/>
        <pc:sldMkLst>
          <pc:docMk/>
          <pc:sldMk cId="4264499812" sldId="449"/>
        </pc:sldMkLst>
      </pc:sldChg>
      <pc:sldChg chg="addSp modSp mod">
        <pc:chgData name="Katie Klinko" userId="94167f0a-bba6-43e0-a887-8f3eb6792227" providerId="ADAL" clId="{5B3D58D3-6CD1-4A2E-BF7C-E78B066175B8}" dt="2024-11-01T13:18:19.136" v="3165" actId="207"/>
        <pc:sldMkLst>
          <pc:docMk/>
          <pc:sldMk cId="1276516539" sldId="450"/>
        </pc:sldMkLst>
        <pc:graphicFrameChg chg="add mod modGraphic">
          <ac:chgData name="Katie Klinko" userId="94167f0a-bba6-43e0-a887-8f3eb6792227" providerId="ADAL" clId="{5B3D58D3-6CD1-4A2E-BF7C-E78B066175B8}" dt="2024-11-01T13:18:19.136" v="3165" actId="207"/>
          <ac:graphicFrameMkLst>
            <pc:docMk/>
            <pc:sldMk cId="1276516539" sldId="450"/>
            <ac:graphicFrameMk id="4" creationId="{92527DAA-D2B6-DFB9-218C-D1D148FA6D85}"/>
          </ac:graphicFrameMkLst>
        </pc:graphicFrameChg>
      </pc:sldChg>
      <pc:sldChg chg="addSp modSp mod">
        <pc:chgData name="Katie Klinko" userId="94167f0a-bba6-43e0-a887-8f3eb6792227" providerId="ADAL" clId="{5B3D58D3-6CD1-4A2E-BF7C-E78B066175B8}" dt="2024-11-01T13:22:18.026" v="3189" actId="20577"/>
        <pc:sldMkLst>
          <pc:docMk/>
          <pc:sldMk cId="3139502576" sldId="452"/>
        </pc:sldMkLst>
        <pc:graphicFrameChg chg="add mod modGraphic">
          <ac:chgData name="Katie Klinko" userId="94167f0a-bba6-43e0-a887-8f3eb6792227" providerId="ADAL" clId="{5B3D58D3-6CD1-4A2E-BF7C-E78B066175B8}" dt="2024-11-01T13:22:18.026" v="3189" actId="20577"/>
          <ac:graphicFrameMkLst>
            <pc:docMk/>
            <pc:sldMk cId="3139502576" sldId="452"/>
            <ac:graphicFrameMk id="4" creationId="{AFDC60ED-43B8-FC8E-9F48-8D85C35D4233}"/>
          </ac:graphicFrameMkLst>
        </pc:graphicFrameChg>
      </pc:sldChg>
      <pc:sldChg chg="del">
        <pc:chgData name="Katie Klinko" userId="94167f0a-bba6-43e0-a887-8f3eb6792227" providerId="ADAL" clId="{5B3D58D3-6CD1-4A2E-BF7C-E78B066175B8}" dt="2024-11-01T11:16:29.492" v="75" actId="2696"/>
        <pc:sldMkLst>
          <pc:docMk/>
          <pc:sldMk cId="1509416935" sldId="453"/>
        </pc:sldMkLst>
      </pc:sldChg>
      <pc:sldChg chg="addSp modSp mod">
        <pc:chgData name="Katie Klinko" userId="94167f0a-bba6-43e0-a887-8f3eb6792227" providerId="ADAL" clId="{5B3D58D3-6CD1-4A2E-BF7C-E78B066175B8}" dt="2024-11-01T13:24:11.128" v="3288" actId="207"/>
        <pc:sldMkLst>
          <pc:docMk/>
          <pc:sldMk cId="2210006400" sldId="454"/>
        </pc:sldMkLst>
        <pc:graphicFrameChg chg="add mod">
          <ac:chgData name="Katie Klinko" userId="94167f0a-bba6-43e0-a887-8f3eb6792227" providerId="ADAL" clId="{5B3D58D3-6CD1-4A2E-BF7C-E78B066175B8}" dt="2024-11-01T13:22:33.575" v="3190"/>
          <ac:graphicFrameMkLst>
            <pc:docMk/>
            <pc:sldMk cId="2210006400" sldId="454"/>
            <ac:graphicFrameMk id="4" creationId="{843E51EA-8A97-4D14-7B10-485223F6EFF9}"/>
          </ac:graphicFrameMkLst>
        </pc:graphicFrameChg>
        <pc:graphicFrameChg chg="add mod modGraphic">
          <ac:chgData name="Katie Klinko" userId="94167f0a-bba6-43e0-a887-8f3eb6792227" providerId="ADAL" clId="{5B3D58D3-6CD1-4A2E-BF7C-E78B066175B8}" dt="2024-11-01T13:24:11.128" v="3288" actId="207"/>
          <ac:graphicFrameMkLst>
            <pc:docMk/>
            <pc:sldMk cId="2210006400" sldId="454"/>
            <ac:graphicFrameMk id="5" creationId="{6B9F34EE-31E6-57AE-80D7-4DC852C50D71}"/>
          </ac:graphicFrameMkLst>
        </pc:graphicFrameChg>
      </pc:sldChg>
      <pc:sldChg chg="addSp modSp mod">
        <pc:chgData name="Katie Klinko" userId="94167f0a-bba6-43e0-a887-8f3eb6792227" providerId="ADAL" clId="{5B3D58D3-6CD1-4A2E-BF7C-E78B066175B8}" dt="2024-11-01T13:29:51.081" v="3317" actId="207"/>
        <pc:sldMkLst>
          <pc:docMk/>
          <pc:sldMk cId="3741120991" sldId="456"/>
        </pc:sldMkLst>
        <pc:spChg chg="mod">
          <ac:chgData name="Katie Klinko" userId="94167f0a-bba6-43e0-a887-8f3eb6792227" providerId="ADAL" clId="{5B3D58D3-6CD1-4A2E-BF7C-E78B066175B8}" dt="2024-11-01T11:16:39.732" v="78" actId="20577"/>
          <ac:spMkLst>
            <pc:docMk/>
            <pc:sldMk cId="3741120991" sldId="456"/>
            <ac:spMk id="2" creationId="{635F2FE0-2700-223E-6EF1-89C547030A51}"/>
          </ac:spMkLst>
        </pc:spChg>
        <pc:graphicFrameChg chg="add mod modGraphic">
          <ac:chgData name="Katie Klinko" userId="94167f0a-bba6-43e0-a887-8f3eb6792227" providerId="ADAL" clId="{5B3D58D3-6CD1-4A2E-BF7C-E78B066175B8}" dt="2024-11-01T13:29:51.081" v="3317" actId="207"/>
          <ac:graphicFrameMkLst>
            <pc:docMk/>
            <pc:sldMk cId="3741120991" sldId="456"/>
            <ac:graphicFrameMk id="4" creationId="{76F9FA3C-822B-B616-22E0-363292692C88}"/>
          </ac:graphicFrameMkLst>
        </pc:graphicFrameChg>
      </pc:sldChg>
      <pc:sldChg chg="addSp modSp mod">
        <pc:chgData name="Katie Klinko" userId="94167f0a-bba6-43e0-a887-8f3eb6792227" providerId="ADAL" clId="{5B3D58D3-6CD1-4A2E-BF7C-E78B066175B8}" dt="2024-11-01T13:30:43.018" v="3352" actId="207"/>
        <pc:sldMkLst>
          <pc:docMk/>
          <pc:sldMk cId="1137565655" sldId="458"/>
        </pc:sldMkLst>
        <pc:graphicFrameChg chg="add mod modGraphic">
          <ac:chgData name="Katie Klinko" userId="94167f0a-bba6-43e0-a887-8f3eb6792227" providerId="ADAL" clId="{5B3D58D3-6CD1-4A2E-BF7C-E78B066175B8}" dt="2024-11-01T13:30:43.018" v="3352" actId="207"/>
          <ac:graphicFrameMkLst>
            <pc:docMk/>
            <pc:sldMk cId="1137565655" sldId="458"/>
            <ac:graphicFrameMk id="4" creationId="{FAD9AC06-17AB-4FDB-D639-A0D14ADDCCAD}"/>
          </ac:graphicFrameMkLst>
        </pc:graphicFrameChg>
      </pc:sldChg>
      <pc:sldChg chg="addSp modSp mod">
        <pc:chgData name="Katie Klinko" userId="94167f0a-bba6-43e0-a887-8f3eb6792227" providerId="ADAL" clId="{5B3D58D3-6CD1-4A2E-BF7C-E78B066175B8}" dt="2024-11-01T13:31:39.404" v="3387" actId="207"/>
        <pc:sldMkLst>
          <pc:docMk/>
          <pc:sldMk cId="466277092" sldId="460"/>
        </pc:sldMkLst>
        <pc:graphicFrameChg chg="add mod modGraphic">
          <ac:chgData name="Katie Klinko" userId="94167f0a-bba6-43e0-a887-8f3eb6792227" providerId="ADAL" clId="{5B3D58D3-6CD1-4A2E-BF7C-E78B066175B8}" dt="2024-11-01T13:31:39.404" v="3387" actId="207"/>
          <ac:graphicFrameMkLst>
            <pc:docMk/>
            <pc:sldMk cId="466277092" sldId="460"/>
            <ac:graphicFrameMk id="4" creationId="{1DCF1A5A-2CAA-D4E4-4E8B-FADD674CD980}"/>
          </ac:graphicFrameMkLst>
        </pc:graphicFrameChg>
      </pc:sldChg>
      <pc:sldChg chg="del">
        <pc:chgData name="Katie Klinko" userId="94167f0a-bba6-43e0-a887-8f3eb6792227" providerId="ADAL" clId="{5B3D58D3-6CD1-4A2E-BF7C-E78B066175B8}" dt="2024-11-01T11:17:11.637" v="79" actId="2696"/>
        <pc:sldMkLst>
          <pc:docMk/>
          <pc:sldMk cId="4227883796" sldId="461"/>
        </pc:sldMkLst>
      </pc:sldChg>
      <pc:sldChg chg="addSp modSp mod">
        <pc:chgData name="Katie Klinko" userId="94167f0a-bba6-43e0-a887-8f3eb6792227" providerId="ADAL" clId="{5B3D58D3-6CD1-4A2E-BF7C-E78B066175B8}" dt="2024-11-01T13:33:03.906" v="3407" actId="207"/>
        <pc:sldMkLst>
          <pc:docMk/>
          <pc:sldMk cId="3608278077" sldId="462"/>
        </pc:sldMkLst>
        <pc:graphicFrameChg chg="add mod modGraphic">
          <ac:chgData name="Katie Klinko" userId="94167f0a-bba6-43e0-a887-8f3eb6792227" providerId="ADAL" clId="{5B3D58D3-6CD1-4A2E-BF7C-E78B066175B8}" dt="2024-11-01T13:33:03.906" v="3407" actId="207"/>
          <ac:graphicFrameMkLst>
            <pc:docMk/>
            <pc:sldMk cId="3608278077" sldId="462"/>
            <ac:graphicFrameMk id="4" creationId="{8A0FCB7B-23EE-42AB-53D9-C6FE9BE5ECED}"/>
          </ac:graphicFrameMkLst>
        </pc:graphicFrameChg>
      </pc:sldChg>
      <pc:sldChg chg="del">
        <pc:chgData name="Katie Klinko" userId="94167f0a-bba6-43e0-a887-8f3eb6792227" providerId="ADAL" clId="{5B3D58D3-6CD1-4A2E-BF7C-E78B066175B8}" dt="2024-11-01T11:17:27.149" v="80" actId="2696"/>
        <pc:sldMkLst>
          <pc:docMk/>
          <pc:sldMk cId="272109343" sldId="463"/>
        </pc:sldMkLst>
      </pc:sldChg>
      <pc:sldChg chg="del">
        <pc:chgData name="Katie Klinko" userId="94167f0a-bba6-43e0-a887-8f3eb6792227" providerId="ADAL" clId="{5B3D58D3-6CD1-4A2E-BF7C-E78B066175B8}" dt="2024-11-01T11:17:31.211" v="81" actId="2696"/>
        <pc:sldMkLst>
          <pc:docMk/>
          <pc:sldMk cId="2311639794" sldId="464"/>
        </pc:sldMkLst>
      </pc:sldChg>
      <pc:sldChg chg="addSp modSp mod">
        <pc:chgData name="Katie Klinko" userId="94167f0a-bba6-43e0-a887-8f3eb6792227" providerId="ADAL" clId="{5B3D58D3-6CD1-4A2E-BF7C-E78B066175B8}" dt="2024-11-01T13:34:51.128" v="3520" actId="207"/>
        <pc:sldMkLst>
          <pc:docMk/>
          <pc:sldMk cId="1439912773" sldId="466"/>
        </pc:sldMkLst>
        <pc:graphicFrameChg chg="add mod modGraphic">
          <ac:chgData name="Katie Klinko" userId="94167f0a-bba6-43e0-a887-8f3eb6792227" providerId="ADAL" clId="{5B3D58D3-6CD1-4A2E-BF7C-E78B066175B8}" dt="2024-11-01T13:34:51.128" v="3520" actId="207"/>
          <ac:graphicFrameMkLst>
            <pc:docMk/>
            <pc:sldMk cId="1439912773" sldId="466"/>
            <ac:graphicFrameMk id="4" creationId="{7D7AFD77-6AE0-7D9D-96DE-2A9E4A06745B}"/>
          </ac:graphicFrameMkLst>
        </pc:graphicFrameChg>
      </pc:sldChg>
      <pc:sldChg chg="addSp modSp mod">
        <pc:chgData name="Katie Klinko" userId="94167f0a-bba6-43e0-a887-8f3eb6792227" providerId="ADAL" clId="{5B3D58D3-6CD1-4A2E-BF7C-E78B066175B8}" dt="2024-11-01T13:35:53.983" v="3553" actId="207"/>
        <pc:sldMkLst>
          <pc:docMk/>
          <pc:sldMk cId="4069272168" sldId="468"/>
        </pc:sldMkLst>
        <pc:graphicFrameChg chg="add mod modGraphic">
          <ac:chgData name="Katie Klinko" userId="94167f0a-bba6-43e0-a887-8f3eb6792227" providerId="ADAL" clId="{5B3D58D3-6CD1-4A2E-BF7C-E78B066175B8}" dt="2024-11-01T13:35:53.983" v="3553" actId="207"/>
          <ac:graphicFrameMkLst>
            <pc:docMk/>
            <pc:sldMk cId="4069272168" sldId="468"/>
            <ac:graphicFrameMk id="4" creationId="{5047FBD4-4846-65B2-577F-3F42C172F73D}"/>
          </ac:graphicFrameMkLst>
        </pc:graphicFrameChg>
      </pc:sldChg>
      <pc:sldChg chg="addSp modSp mod">
        <pc:chgData name="Katie Klinko" userId="94167f0a-bba6-43e0-a887-8f3eb6792227" providerId="ADAL" clId="{5B3D58D3-6CD1-4A2E-BF7C-E78B066175B8}" dt="2024-11-01T13:48:03.636" v="3589" actId="207"/>
        <pc:sldMkLst>
          <pc:docMk/>
          <pc:sldMk cId="838654210" sldId="470"/>
        </pc:sldMkLst>
        <pc:graphicFrameChg chg="add mod modGraphic">
          <ac:chgData name="Katie Klinko" userId="94167f0a-bba6-43e0-a887-8f3eb6792227" providerId="ADAL" clId="{5B3D58D3-6CD1-4A2E-BF7C-E78B066175B8}" dt="2024-11-01T13:48:03.636" v="3589" actId="207"/>
          <ac:graphicFrameMkLst>
            <pc:docMk/>
            <pc:sldMk cId="838654210" sldId="470"/>
            <ac:graphicFrameMk id="4" creationId="{F15F0CA5-320B-E936-934D-75B765636E5F}"/>
          </ac:graphicFrameMkLst>
        </pc:graphicFrameChg>
      </pc:sldChg>
      <pc:sldChg chg="addSp delSp modSp mod">
        <pc:chgData name="Katie Klinko" userId="94167f0a-bba6-43e0-a887-8f3eb6792227" providerId="ADAL" clId="{5B3D58D3-6CD1-4A2E-BF7C-E78B066175B8}" dt="2024-11-01T13:49:23.831" v="3626" actId="207"/>
        <pc:sldMkLst>
          <pc:docMk/>
          <pc:sldMk cId="1604033939" sldId="472"/>
        </pc:sldMkLst>
        <pc:spChg chg="add del">
          <ac:chgData name="Katie Klinko" userId="94167f0a-bba6-43e0-a887-8f3eb6792227" providerId="ADAL" clId="{5B3D58D3-6CD1-4A2E-BF7C-E78B066175B8}" dt="2024-11-01T13:48:18.746" v="3591" actId="478"/>
          <ac:spMkLst>
            <pc:docMk/>
            <pc:sldMk cId="1604033939" sldId="472"/>
            <ac:spMk id="5" creationId="{4EE02392-B96C-B3EC-512F-F23A18C3FA26}"/>
          </ac:spMkLst>
        </pc:spChg>
        <pc:graphicFrameChg chg="add mod modGraphic">
          <ac:chgData name="Katie Klinko" userId="94167f0a-bba6-43e0-a887-8f3eb6792227" providerId="ADAL" clId="{5B3D58D3-6CD1-4A2E-BF7C-E78B066175B8}" dt="2024-11-01T13:49:23.831" v="3626" actId="207"/>
          <ac:graphicFrameMkLst>
            <pc:docMk/>
            <pc:sldMk cId="1604033939" sldId="472"/>
            <ac:graphicFrameMk id="6" creationId="{E2C5CBED-847D-EB1F-DAF7-6AE080FE2908}"/>
          </ac:graphicFrameMkLst>
        </pc:graphicFrameChg>
      </pc:sldChg>
      <pc:sldChg chg="addSp modSp mod">
        <pc:chgData name="Katie Klinko" userId="94167f0a-bba6-43e0-a887-8f3eb6792227" providerId="ADAL" clId="{5B3D58D3-6CD1-4A2E-BF7C-E78B066175B8}" dt="2024-11-01T13:50:16.041" v="3660" actId="207"/>
        <pc:sldMkLst>
          <pc:docMk/>
          <pc:sldMk cId="2862155675" sldId="474"/>
        </pc:sldMkLst>
        <pc:graphicFrameChg chg="add mod modGraphic">
          <ac:chgData name="Katie Klinko" userId="94167f0a-bba6-43e0-a887-8f3eb6792227" providerId="ADAL" clId="{5B3D58D3-6CD1-4A2E-BF7C-E78B066175B8}" dt="2024-11-01T13:50:16.041" v="3660" actId="207"/>
          <ac:graphicFrameMkLst>
            <pc:docMk/>
            <pc:sldMk cId="2862155675" sldId="474"/>
            <ac:graphicFrameMk id="4" creationId="{60DD744F-41AC-B703-6103-9BB80CE514EF}"/>
          </ac:graphicFrameMkLst>
        </pc:graphicFrameChg>
      </pc:sldChg>
      <pc:sldChg chg="modSp mod">
        <pc:chgData name="Katie Klinko" userId="94167f0a-bba6-43e0-a887-8f3eb6792227" providerId="ADAL" clId="{5B3D58D3-6CD1-4A2E-BF7C-E78B066175B8}" dt="2024-11-01T17:47:52.672" v="4072" actId="255"/>
        <pc:sldMkLst>
          <pc:docMk/>
          <pc:sldMk cId="1454828140" sldId="475"/>
        </pc:sldMkLst>
        <pc:spChg chg="mod">
          <ac:chgData name="Katie Klinko" userId="94167f0a-bba6-43e0-a887-8f3eb6792227" providerId="ADAL" clId="{5B3D58D3-6CD1-4A2E-BF7C-E78B066175B8}" dt="2024-11-01T17:47:52.672" v="4072" actId="255"/>
          <ac:spMkLst>
            <pc:docMk/>
            <pc:sldMk cId="1454828140" sldId="475"/>
            <ac:spMk id="3" creationId="{474C9F8F-6631-4CFB-9D7C-D1598E900758}"/>
          </ac:spMkLst>
        </pc:spChg>
      </pc:sldChg>
      <pc:sldChg chg="modSp mod">
        <pc:chgData name="Katie Klinko" userId="94167f0a-bba6-43e0-a887-8f3eb6792227" providerId="ADAL" clId="{5B3D58D3-6CD1-4A2E-BF7C-E78B066175B8}" dt="2024-11-01T18:12:16.256" v="4108" actId="113"/>
        <pc:sldMkLst>
          <pc:docMk/>
          <pc:sldMk cId="4034522693" sldId="491"/>
        </pc:sldMkLst>
        <pc:spChg chg="mod">
          <ac:chgData name="Katie Klinko" userId="94167f0a-bba6-43e0-a887-8f3eb6792227" providerId="ADAL" clId="{5B3D58D3-6CD1-4A2E-BF7C-E78B066175B8}" dt="2024-11-01T18:12:16.256" v="4108" actId="113"/>
          <ac:spMkLst>
            <pc:docMk/>
            <pc:sldMk cId="4034522693" sldId="491"/>
            <ac:spMk id="5" creationId="{446CDA7E-D08F-2122-D84C-56580BFBB06A}"/>
          </ac:spMkLst>
        </pc:spChg>
      </pc:sldChg>
      <pc:sldChg chg="del">
        <pc:chgData name="Katie Klinko" userId="94167f0a-bba6-43e0-a887-8f3eb6792227" providerId="ADAL" clId="{5B3D58D3-6CD1-4A2E-BF7C-E78B066175B8}" dt="2024-11-01T10:59:53.397" v="45" actId="2696"/>
        <pc:sldMkLst>
          <pc:docMk/>
          <pc:sldMk cId="295447600" sldId="544"/>
        </pc:sldMkLst>
      </pc:sldChg>
      <pc:sldChg chg="del">
        <pc:chgData name="Katie Klinko" userId="94167f0a-bba6-43e0-a887-8f3eb6792227" providerId="ADAL" clId="{5B3D58D3-6CD1-4A2E-BF7C-E78B066175B8}" dt="2024-11-01T11:02:14.900" v="54" actId="2696"/>
        <pc:sldMkLst>
          <pc:docMk/>
          <pc:sldMk cId="2897754205" sldId="545"/>
        </pc:sldMkLst>
      </pc:sldChg>
      <pc:sldChg chg="del">
        <pc:chgData name="Katie Klinko" userId="94167f0a-bba6-43e0-a887-8f3eb6792227" providerId="ADAL" clId="{5B3D58D3-6CD1-4A2E-BF7C-E78B066175B8}" dt="2024-11-01T11:02:18.576" v="55" actId="2696"/>
        <pc:sldMkLst>
          <pc:docMk/>
          <pc:sldMk cId="2740878178" sldId="546"/>
        </pc:sldMkLst>
      </pc:sldChg>
      <pc:sldChg chg="addSp modSp mod">
        <pc:chgData name="Katie Klinko" userId="94167f0a-bba6-43e0-a887-8f3eb6792227" providerId="ADAL" clId="{5B3D58D3-6CD1-4A2E-BF7C-E78B066175B8}" dt="2024-11-01T12:07:10.135" v="1227" actId="207"/>
        <pc:sldMkLst>
          <pc:docMk/>
          <pc:sldMk cId="2713237697" sldId="549"/>
        </pc:sldMkLst>
        <pc:graphicFrameChg chg="add mod modGraphic">
          <ac:chgData name="Katie Klinko" userId="94167f0a-bba6-43e0-a887-8f3eb6792227" providerId="ADAL" clId="{5B3D58D3-6CD1-4A2E-BF7C-E78B066175B8}" dt="2024-11-01T12:07:10.135" v="1227" actId="207"/>
          <ac:graphicFrameMkLst>
            <pc:docMk/>
            <pc:sldMk cId="2713237697" sldId="549"/>
            <ac:graphicFrameMk id="4" creationId="{C6E803EA-B74E-E51A-84E6-8900030968F9}"/>
          </ac:graphicFrameMkLst>
        </pc:graphicFrameChg>
      </pc:sldChg>
      <pc:sldChg chg="addSp modSp mod">
        <pc:chgData name="Katie Klinko" userId="94167f0a-bba6-43e0-a887-8f3eb6792227" providerId="ADAL" clId="{5B3D58D3-6CD1-4A2E-BF7C-E78B066175B8}" dt="2024-11-01T12:08:04.809" v="1256" actId="207"/>
        <pc:sldMkLst>
          <pc:docMk/>
          <pc:sldMk cId="305696882" sldId="551"/>
        </pc:sldMkLst>
        <pc:graphicFrameChg chg="add mod modGraphic">
          <ac:chgData name="Katie Klinko" userId="94167f0a-bba6-43e0-a887-8f3eb6792227" providerId="ADAL" clId="{5B3D58D3-6CD1-4A2E-BF7C-E78B066175B8}" dt="2024-11-01T12:08:04.809" v="1256" actId="207"/>
          <ac:graphicFrameMkLst>
            <pc:docMk/>
            <pc:sldMk cId="305696882" sldId="551"/>
            <ac:graphicFrameMk id="4" creationId="{A86720E3-6AB9-1FA4-7AB2-1019E0E28DCC}"/>
          </ac:graphicFrameMkLst>
        </pc:graphicFrameChg>
      </pc:sldChg>
      <pc:sldChg chg="addSp modSp mod">
        <pc:chgData name="Katie Klinko" userId="94167f0a-bba6-43e0-a887-8f3eb6792227" providerId="ADAL" clId="{5B3D58D3-6CD1-4A2E-BF7C-E78B066175B8}" dt="2024-11-01T12:08:46.355" v="1281" actId="207"/>
        <pc:sldMkLst>
          <pc:docMk/>
          <pc:sldMk cId="2128408206" sldId="553"/>
        </pc:sldMkLst>
        <pc:graphicFrameChg chg="add mod modGraphic">
          <ac:chgData name="Katie Klinko" userId="94167f0a-bba6-43e0-a887-8f3eb6792227" providerId="ADAL" clId="{5B3D58D3-6CD1-4A2E-BF7C-E78B066175B8}" dt="2024-11-01T12:08:46.355" v="1281" actId="207"/>
          <ac:graphicFrameMkLst>
            <pc:docMk/>
            <pc:sldMk cId="2128408206" sldId="553"/>
            <ac:graphicFrameMk id="4" creationId="{85C07A9A-F43B-4781-6880-E046C158EF0D}"/>
          </ac:graphicFrameMkLst>
        </pc:graphicFrameChg>
      </pc:sldChg>
      <pc:sldChg chg="addSp modSp mod">
        <pc:chgData name="Katie Klinko" userId="94167f0a-bba6-43e0-a887-8f3eb6792227" providerId="ADAL" clId="{5B3D58D3-6CD1-4A2E-BF7C-E78B066175B8}" dt="2024-11-01T12:09:24.684" v="1307" actId="207"/>
        <pc:sldMkLst>
          <pc:docMk/>
          <pc:sldMk cId="1373778388" sldId="555"/>
        </pc:sldMkLst>
        <pc:graphicFrameChg chg="add mod modGraphic">
          <ac:chgData name="Katie Klinko" userId="94167f0a-bba6-43e0-a887-8f3eb6792227" providerId="ADAL" clId="{5B3D58D3-6CD1-4A2E-BF7C-E78B066175B8}" dt="2024-11-01T12:09:24.684" v="1307" actId="207"/>
          <ac:graphicFrameMkLst>
            <pc:docMk/>
            <pc:sldMk cId="1373778388" sldId="555"/>
            <ac:graphicFrameMk id="4" creationId="{EE2CA7C4-058F-8B29-B0FE-116F42CEE94B}"/>
          </ac:graphicFrameMkLst>
        </pc:graphicFrameChg>
      </pc:sldChg>
      <pc:sldChg chg="addSp modSp mod">
        <pc:chgData name="Katie Klinko" userId="94167f0a-bba6-43e0-a887-8f3eb6792227" providerId="ADAL" clId="{5B3D58D3-6CD1-4A2E-BF7C-E78B066175B8}" dt="2024-11-01T12:10:48.970" v="1369" actId="207"/>
        <pc:sldMkLst>
          <pc:docMk/>
          <pc:sldMk cId="2742760287" sldId="558"/>
        </pc:sldMkLst>
        <pc:graphicFrameChg chg="add mod modGraphic">
          <ac:chgData name="Katie Klinko" userId="94167f0a-bba6-43e0-a887-8f3eb6792227" providerId="ADAL" clId="{5B3D58D3-6CD1-4A2E-BF7C-E78B066175B8}" dt="2024-11-01T12:10:48.970" v="1369" actId="207"/>
          <ac:graphicFrameMkLst>
            <pc:docMk/>
            <pc:sldMk cId="2742760287" sldId="558"/>
            <ac:graphicFrameMk id="4" creationId="{024112C2-3C6A-D2DC-E4F5-08AAA1C880CC}"/>
          </ac:graphicFrameMkLst>
        </pc:graphicFrameChg>
      </pc:sldChg>
      <pc:sldChg chg="addSp modSp mod">
        <pc:chgData name="Katie Klinko" userId="94167f0a-bba6-43e0-a887-8f3eb6792227" providerId="ADAL" clId="{5B3D58D3-6CD1-4A2E-BF7C-E78B066175B8}" dt="2024-11-01T12:11:33.098" v="1391" actId="20577"/>
        <pc:sldMkLst>
          <pc:docMk/>
          <pc:sldMk cId="3451308269" sldId="560"/>
        </pc:sldMkLst>
        <pc:graphicFrameChg chg="add mod">
          <ac:chgData name="Katie Klinko" userId="94167f0a-bba6-43e0-a887-8f3eb6792227" providerId="ADAL" clId="{5B3D58D3-6CD1-4A2E-BF7C-E78B066175B8}" dt="2024-11-01T12:10:59.058" v="1370"/>
          <ac:graphicFrameMkLst>
            <pc:docMk/>
            <pc:sldMk cId="3451308269" sldId="560"/>
            <ac:graphicFrameMk id="4" creationId="{23A6A0CB-5AE3-9E29-A991-17AD324745F5}"/>
          </ac:graphicFrameMkLst>
        </pc:graphicFrameChg>
        <pc:graphicFrameChg chg="add mod modGraphic">
          <ac:chgData name="Katie Klinko" userId="94167f0a-bba6-43e0-a887-8f3eb6792227" providerId="ADAL" clId="{5B3D58D3-6CD1-4A2E-BF7C-E78B066175B8}" dt="2024-11-01T12:11:33.098" v="1391" actId="20577"/>
          <ac:graphicFrameMkLst>
            <pc:docMk/>
            <pc:sldMk cId="3451308269" sldId="560"/>
            <ac:graphicFrameMk id="5" creationId="{901B66B9-552A-DBEC-0E5D-479D07440447}"/>
          </ac:graphicFrameMkLst>
        </pc:graphicFrameChg>
      </pc:sldChg>
      <pc:sldChg chg="addSp modSp mod">
        <pc:chgData name="Katie Klinko" userId="94167f0a-bba6-43e0-a887-8f3eb6792227" providerId="ADAL" clId="{5B3D58D3-6CD1-4A2E-BF7C-E78B066175B8}" dt="2024-11-01T12:12:51.216" v="1426" actId="20577"/>
        <pc:sldMkLst>
          <pc:docMk/>
          <pc:sldMk cId="2952061590" sldId="563"/>
        </pc:sldMkLst>
        <pc:graphicFrameChg chg="add mod modGraphic">
          <ac:chgData name="Katie Klinko" userId="94167f0a-bba6-43e0-a887-8f3eb6792227" providerId="ADAL" clId="{5B3D58D3-6CD1-4A2E-BF7C-E78B066175B8}" dt="2024-11-01T12:12:51.216" v="1426" actId="20577"/>
          <ac:graphicFrameMkLst>
            <pc:docMk/>
            <pc:sldMk cId="2952061590" sldId="563"/>
            <ac:graphicFrameMk id="4" creationId="{FAF6809F-4057-8C6E-D787-87AC36BCC977}"/>
          </ac:graphicFrameMkLst>
        </pc:graphicFrameChg>
      </pc:sldChg>
      <pc:sldChg chg="addSp modSp mod">
        <pc:chgData name="Katie Klinko" userId="94167f0a-bba6-43e0-a887-8f3eb6792227" providerId="ADAL" clId="{5B3D58D3-6CD1-4A2E-BF7C-E78B066175B8}" dt="2024-11-01T12:13:24.634" v="1436" actId="20577"/>
        <pc:sldMkLst>
          <pc:docMk/>
          <pc:sldMk cId="3368052101" sldId="565"/>
        </pc:sldMkLst>
        <pc:graphicFrameChg chg="add mod modGraphic">
          <ac:chgData name="Katie Klinko" userId="94167f0a-bba6-43e0-a887-8f3eb6792227" providerId="ADAL" clId="{5B3D58D3-6CD1-4A2E-BF7C-E78B066175B8}" dt="2024-11-01T12:13:24.634" v="1436" actId="20577"/>
          <ac:graphicFrameMkLst>
            <pc:docMk/>
            <pc:sldMk cId="3368052101" sldId="565"/>
            <ac:graphicFrameMk id="4" creationId="{51F24D28-8763-E30B-267F-EE592A0DA093}"/>
          </ac:graphicFrameMkLst>
        </pc:graphicFrameChg>
      </pc:sldChg>
      <pc:sldChg chg="new del">
        <pc:chgData name="Katie Klinko" userId="94167f0a-bba6-43e0-a887-8f3eb6792227" providerId="ADAL" clId="{5B3D58D3-6CD1-4A2E-BF7C-E78B066175B8}" dt="2024-11-01T17:47:28.165" v="4053" actId="2696"/>
        <pc:sldMkLst>
          <pc:docMk/>
          <pc:sldMk cId="63196384" sldId="566"/>
        </pc:sldMkLst>
      </pc:sldChg>
      <pc:sldChg chg="add del">
        <pc:chgData name="Katie Klinko" userId="94167f0a-bba6-43e0-a887-8f3eb6792227" providerId="ADAL" clId="{5B3D58D3-6CD1-4A2E-BF7C-E78B066175B8}" dt="2024-11-01T10:51:34.774" v="11" actId="2696"/>
        <pc:sldMkLst>
          <pc:docMk/>
          <pc:sldMk cId="1644541367" sldId="566"/>
        </pc:sldMkLst>
      </pc:sldChg>
      <pc:sldChg chg="add">
        <pc:chgData name="Katie Klinko" userId="94167f0a-bba6-43e0-a887-8f3eb6792227" providerId="ADAL" clId="{5B3D58D3-6CD1-4A2E-BF7C-E78B066175B8}" dt="2024-11-01T17:47:20" v="4052"/>
        <pc:sldMkLst>
          <pc:docMk/>
          <pc:sldMk cId="1505830516" sldId="567"/>
        </pc:sldMkLst>
      </pc:sldChg>
      <pc:sldChg chg="add del">
        <pc:chgData name="Katie Klinko" userId="94167f0a-bba6-43e0-a887-8f3eb6792227" providerId="ADAL" clId="{5B3D58D3-6CD1-4A2E-BF7C-E78B066175B8}" dt="2024-11-01T10:51:06.527" v="8" actId="2696"/>
        <pc:sldMkLst>
          <pc:docMk/>
          <pc:sldMk cId="1515236271" sldId="567"/>
        </pc:sldMkLst>
      </pc:sldChg>
    </pc:docChg>
  </pc:docChgLst>
  <pc:docChgLst>
    <pc:chgData name="Adam Johnson" userId="ba44371d-e9e4-449f-b1d9-8ffb1704f2f9" providerId="ADAL" clId="{C7588093-6D73-45FE-B29C-57F56D8574EB}"/>
    <pc:docChg chg="modSld sldOrd">
      <pc:chgData name="Adam Johnson" userId="ba44371d-e9e4-449f-b1d9-8ffb1704f2f9" providerId="ADAL" clId="{C7588093-6D73-45FE-B29C-57F56D8574EB}" dt="2024-11-01T19:43:34.208" v="29"/>
      <pc:docMkLst>
        <pc:docMk/>
      </pc:docMkLst>
      <pc:sldChg chg="modSp mod">
        <pc:chgData name="Adam Johnson" userId="ba44371d-e9e4-449f-b1d9-8ffb1704f2f9" providerId="ADAL" clId="{C7588093-6D73-45FE-B29C-57F56D8574EB}" dt="2024-11-01T19:40:19.452" v="27" actId="20577"/>
        <pc:sldMkLst>
          <pc:docMk/>
          <pc:sldMk cId="1454828140" sldId="475"/>
        </pc:sldMkLst>
        <pc:spChg chg="mod">
          <ac:chgData name="Adam Johnson" userId="ba44371d-e9e4-449f-b1d9-8ffb1704f2f9" providerId="ADAL" clId="{C7588093-6D73-45FE-B29C-57F56D8574EB}" dt="2024-11-01T19:40:19.452" v="27" actId="20577"/>
          <ac:spMkLst>
            <pc:docMk/>
            <pc:sldMk cId="1454828140" sldId="475"/>
            <ac:spMk id="3" creationId="{474C9F8F-6631-4CFB-9D7C-D1598E900758}"/>
          </ac:spMkLst>
        </pc:spChg>
      </pc:sldChg>
      <pc:sldChg chg="ord">
        <pc:chgData name="Adam Johnson" userId="ba44371d-e9e4-449f-b1d9-8ffb1704f2f9" providerId="ADAL" clId="{C7588093-6D73-45FE-B29C-57F56D8574EB}" dt="2024-11-01T19:43:34.208" v="29"/>
        <pc:sldMkLst>
          <pc:docMk/>
          <pc:sldMk cId="1505830516" sldId="56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EF8918-7159-4198-B888-4A106FC61E8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FBF45A4-2DD7-4881-8E5C-F4361EDCD0B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26008B9-7F29-44C1-A2E9-7EDB8A4810BF}" type="datetimeFigureOut">
              <a:rPr lang="en-US" smtClean="0"/>
              <a:t>11/1/2024</a:t>
            </a:fld>
            <a:endParaRPr lang="en-US"/>
          </a:p>
        </p:txBody>
      </p:sp>
      <p:sp>
        <p:nvSpPr>
          <p:cNvPr id="4" name="Footer Placeholder 3">
            <a:extLst>
              <a:ext uri="{FF2B5EF4-FFF2-40B4-BE49-F238E27FC236}">
                <a16:creationId xmlns:a16="http://schemas.microsoft.com/office/drawing/2014/main" id="{CC7F03A0-0F51-484B-A6A8-53E07E4948B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41932CD-3079-4ED8-BC0A-C5AC07233EC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4A0A9A-C593-4E66-B2B7-AD61889C8878}" type="slidenum">
              <a:rPr lang="en-US" smtClean="0"/>
              <a:t>‹#›</a:t>
            </a:fld>
            <a:endParaRPr lang="en-US"/>
          </a:p>
        </p:txBody>
      </p:sp>
    </p:spTree>
    <p:extLst>
      <p:ext uri="{BB962C8B-B14F-4D97-AF65-F5344CB8AC3E}">
        <p14:creationId xmlns:p14="http://schemas.microsoft.com/office/powerpoint/2010/main" val="38011569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743F08-E74A-4E24-808C-CD7F97F30242}" type="datetimeFigureOut">
              <a:rPr lang="en-US" smtClean="0"/>
              <a:t>11/1/2024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969B0D-DCCF-49E0-9D88-8771999ED28C}" type="slidenum">
              <a:rPr lang="en-US" smtClean="0"/>
              <a:t>‹#›</a:t>
            </a:fld>
            <a:endParaRPr lang="en-US"/>
          </a:p>
        </p:txBody>
      </p:sp>
    </p:spTree>
    <p:extLst>
      <p:ext uri="{BB962C8B-B14F-4D97-AF65-F5344CB8AC3E}">
        <p14:creationId xmlns:p14="http://schemas.microsoft.com/office/powerpoint/2010/main" val="1349509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DR Sid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7FEA81-8615-4076-A64E-69B8A3F7FC56}"/>
              </a:ext>
            </a:extLst>
          </p:cNvPr>
          <p:cNvSpPr/>
          <p:nvPr userDrawn="1"/>
        </p:nvSpPr>
        <p:spPr>
          <a:xfrm>
            <a:off x="6858000" y="0"/>
            <a:ext cx="228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t"/>
          <a:lstStyle/>
          <a:p>
            <a:endParaRPr lang="en-US" sz="1400">
              <a:solidFill>
                <a:schemeClr val="bg1">
                  <a:lumMod val="95000"/>
                </a:schemeClr>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BD9DFEB9-DCD9-4B34-9E6B-F2F812269EF5}"/>
              </a:ext>
            </a:extLst>
          </p:cNvPr>
          <p:cNvCxnSpPr/>
          <p:nvPr userDrawn="1"/>
        </p:nvCxnSpPr>
        <p:spPr bwMode="auto">
          <a:xfrm>
            <a:off x="457200" y="6400800"/>
            <a:ext cx="8229600" cy="0"/>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 Placeholder 11">
            <a:extLst>
              <a:ext uri="{FF2B5EF4-FFF2-40B4-BE49-F238E27FC236}">
                <a16:creationId xmlns:a16="http://schemas.microsoft.com/office/drawing/2014/main" id="{DF6BA21A-B09E-36EA-FF03-BD0E8EE6D26A}"/>
              </a:ext>
            </a:extLst>
          </p:cNvPr>
          <p:cNvSpPr>
            <a:spLocks noGrp="1"/>
          </p:cNvSpPr>
          <p:nvPr>
            <p:ph type="body" sz="quarter" idx="12"/>
          </p:nvPr>
        </p:nvSpPr>
        <p:spPr>
          <a:xfrm>
            <a:off x="457200" y="822960"/>
            <a:ext cx="6126480" cy="609600"/>
          </a:xfrm>
          <a:prstGeom prst="rect">
            <a:avLst/>
          </a:prstGeom>
        </p:spPr>
        <p:txBody>
          <a:bodyPr>
            <a:normAutofit/>
          </a:bodyPr>
          <a:lstStyle>
            <a:lvl1pPr marL="0" indent="0" algn="l">
              <a:spcBef>
                <a:spcPts val="600"/>
              </a:spcBef>
              <a:buNone/>
              <a:defRPr sz="1400" b="0" i="0">
                <a:solidFill>
                  <a:schemeClr val="accent3"/>
                </a:solidFill>
                <a:latin typeface="Urbane Demi Bold" panose="00000700000000000000" pitchFamily="2" charset="0"/>
                <a:cs typeface="Arial" panose="020B0604020202020204" pitchFamily="34" charset="0"/>
              </a:defRPr>
            </a:lvl1pPr>
            <a:lvl2pPr>
              <a:defRPr sz="3200"/>
            </a:lvl2pPr>
            <a:lvl3pPr>
              <a:defRPr sz="3200"/>
            </a:lvl3pPr>
            <a:lvl4pPr>
              <a:defRPr sz="3200"/>
            </a:lvl4pPr>
            <a:lvl5pPr>
              <a:defRPr sz="3200"/>
            </a:lvl5pPr>
          </a:lstStyle>
          <a:p>
            <a:pPr lvl="0"/>
            <a:r>
              <a:rPr lang="en-US"/>
              <a:t>Click to edit Master text styles</a:t>
            </a:r>
          </a:p>
        </p:txBody>
      </p:sp>
      <p:sp>
        <p:nvSpPr>
          <p:cNvPr id="16" name="Rectangle 15">
            <a:extLst>
              <a:ext uri="{FF2B5EF4-FFF2-40B4-BE49-F238E27FC236}">
                <a16:creationId xmlns:a16="http://schemas.microsoft.com/office/drawing/2014/main" id="{73108D8A-D920-BB54-35C5-55EA8E91EB26}"/>
              </a:ext>
            </a:extLst>
          </p:cNvPr>
          <p:cNvSpPr/>
          <p:nvPr userDrawn="1"/>
        </p:nvSpPr>
        <p:spPr>
          <a:xfrm>
            <a:off x="0" y="439947"/>
            <a:ext cx="457200" cy="914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5852632F-E56E-BB70-2AD9-261198DFFC9E}"/>
              </a:ext>
            </a:extLst>
          </p:cNvPr>
          <p:cNvSpPr>
            <a:spLocks noGrp="1"/>
          </p:cNvSpPr>
          <p:nvPr>
            <p:ph type="title"/>
          </p:nvPr>
        </p:nvSpPr>
        <p:spPr>
          <a:xfrm>
            <a:off x="457200" y="265694"/>
            <a:ext cx="6126480" cy="440108"/>
          </a:xfrm>
        </p:spPr>
        <p:txBody>
          <a:bodyPr anchor="b">
            <a:normAutofit/>
          </a:bodyPr>
          <a:lstStyle>
            <a:lvl1pPr>
              <a:defRPr sz="2000" b="0">
                <a:solidFill>
                  <a:schemeClr val="accent1"/>
                </a:solidFill>
                <a:latin typeface="Urbane Bold" panose="00000800000000000000"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537470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Section Header 2">
    <p:spTree>
      <p:nvGrpSpPr>
        <p:cNvPr id="1" name=""/>
        <p:cNvGrpSpPr/>
        <p:nvPr/>
      </p:nvGrpSpPr>
      <p:grpSpPr>
        <a:xfrm>
          <a:off x="0" y="0"/>
          <a:ext cx="0" cy="0"/>
          <a:chOff x="0" y="0"/>
          <a:chExt cx="0" cy="0"/>
        </a:xfrm>
      </p:grpSpPr>
      <p:pic>
        <p:nvPicPr>
          <p:cNvPr id="6" name="Picture 5" descr="A bridge over water with cars&#10;&#10;Description automatically generated">
            <a:extLst>
              <a:ext uri="{FF2B5EF4-FFF2-40B4-BE49-F238E27FC236}">
                <a16:creationId xmlns:a16="http://schemas.microsoft.com/office/drawing/2014/main" id="{5E7F2C45-E8E7-ACA2-6D4D-5BDDC4B43651}"/>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1"/>
            <a:ext cx="9144000" cy="6858000"/>
          </a:xfrm>
          <a:prstGeom prst="rect">
            <a:avLst/>
          </a:prstGeom>
        </p:spPr>
      </p:pic>
      <p:sp>
        <p:nvSpPr>
          <p:cNvPr id="4" name="Rectangle 3">
            <a:extLst>
              <a:ext uri="{FF2B5EF4-FFF2-40B4-BE49-F238E27FC236}">
                <a16:creationId xmlns:a16="http://schemas.microsoft.com/office/drawing/2014/main" id="{C42E9956-C7A7-406C-A0AA-363255295F64}"/>
              </a:ext>
            </a:extLst>
          </p:cNvPr>
          <p:cNvSpPr/>
          <p:nvPr userDrawn="1"/>
        </p:nvSpPr>
        <p:spPr>
          <a:xfrm>
            <a:off x="0" y="3276600"/>
            <a:ext cx="9144000" cy="1828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 name="Text Placeholder 2">
            <a:extLst>
              <a:ext uri="{FF2B5EF4-FFF2-40B4-BE49-F238E27FC236}">
                <a16:creationId xmlns:a16="http://schemas.microsoft.com/office/drawing/2014/main" id="{70E9B10E-F55B-4878-8EC2-B957119DC1E2}"/>
              </a:ext>
            </a:extLst>
          </p:cNvPr>
          <p:cNvSpPr>
            <a:spLocks noGrp="1"/>
          </p:cNvSpPr>
          <p:nvPr>
            <p:ph type="body" sz="quarter" idx="11" hasCustomPrompt="1"/>
          </p:nvPr>
        </p:nvSpPr>
        <p:spPr>
          <a:xfrm>
            <a:off x="152400" y="3276600"/>
            <a:ext cx="8839200" cy="1828800"/>
          </a:xfrm>
          <a:prstGeom prst="rect">
            <a:avLst/>
          </a:prstGeom>
        </p:spPr>
        <p:txBody>
          <a:bodyPr anchor="ctr"/>
          <a:lstStyle>
            <a:lvl1pPr marL="0" indent="0" algn="ctr">
              <a:buNone/>
              <a:defRPr sz="4000">
                <a:solidFill>
                  <a:schemeClr val="bg1"/>
                </a:solidFill>
                <a:latin typeface="Urbane Demi Bold" panose="00000700000000000000" pitchFamily="2" charset="0"/>
              </a:defRPr>
            </a:lvl1pPr>
          </a:lstStyle>
          <a:p>
            <a:pPr lvl="0"/>
            <a:r>
              <a:rPr lang="en-US"/>
              <a:t>Section Header</a:t>
            </a:r>
          </a:p>
        </p:txBody>
      </p:sp>
    </p:spTree>
    <p:extLst>
      <p:ext uri="{BB962C8B-B14F-4D97-AF65-F5344CB8AC3E}">
        <p14:creationId xmlns:p14="http://schemas.microsoft.com/office/powerpoint/2010/main" val="1659648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5" name="Picture 4" descr="A road with trees in the background&#10;&#10;Description automatically generated">
            <a:extLst>
              <a:ext uri="{FF2B5EF4-FFF2-40B4-BE49-F238E27FC236}">
                <a16:creationId xmlns:a16="http://schemas.microsoft.com/office/drawing/2014/main" id="{5C92A1FC-0E99-F34C-1726-54FCC53F3A2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C42E9956-C7A7-406C-A0AA-363255295F64}"/>
              </a:ext>
            </a:extLst>
          </p:cNvPr>
          <p:cNvSpPr/>
          <p:nvPr userDrawn="1"/>
        </p:nvSpPr>
        <p:spPr>
          <a:xfrm>
            <a:off x="0" y="3276600"/>
            <a:ext cx="9144000" cy="1828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Urbane Demi Bold" panose="00000700000000000000" pitchFamily="2" charset="0"/>
            </a:endParaRPr>
          </a:p>
        </p:txBody>
      </p:sp>
      <p:sp>
        <p:nvSpPr>
          <p:cNvPr id="3" name="Text Placeholder 2">
            <a:extLst>
              <a:ext uri="{FF2B5EF4-FFF2-40B4-BE49-F238E27FC236}">
                <a16:creationId xmlns:a16="http://schemas.microsoft.com/office/drawing/2014/main" id="{70E9B10E-F55B-4878-8EC2-B957119DC1E2}"/>
              </a:ext>
            </a:extLst>
          </p:cNvPr>
          <p:cNvSpPr>
            <a:spLocks noGrp="1"/>
          </p:cNvSpPr>
          <p:nvPr>
            <p:ph type="body" sz="quarter" idx="11" hasCustomPrompt="1"/>
          </p:nvPr>
        </p:nvSpPr>
        <p:spPr>
          <a:xfrm>
            <a:off x="152400" y="3276600"/>
            <a:ext cx="8839200" cy="1828800"/>
          </a:xfrm>
          <a:prstGeom prst="rect">
            <a:avLst/>
          </a:prstGeom>
        </p:spPr>
        <p:txBody>
          <a:bodyPr anchor="ctr"/>
          <a:lstStyle>
            <a:lvl1pPr marL="0" indent="0" algn="ctr">
              <a:buNone/>
              <a:defRPr sz="4000">
                <a:solidFill>
                  <a:schemeClr val="bg1"/>
                </a:solidFill>
                <a:latin typeface="Urbane Demi Bold" panose="00000700000000000000" pitchFamily="2" charset="0"/>
              </a:defRPr>
            </a:lvl1pPr>
          </a:lstStyle>
          <a:p>
            <a:pPr lvl="0"/>
            <a:r>
              <a:rPr lang="en-US"/>
              <a:t>Section Header</a:t>
            </a:r>
          </a:p>
        </p:txBody>
      </p:sp>
    </p:spTree>
    <p:extLst>
      <p:ext uri="{BB962C8B-B14F-4D97-AF65-F5344CB8AC3E}">
        <p14:creationId xmlns:p14="http://schemas.microsoft.com/office/powerpoint/2010/main" val="1006732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6" name="Picture 5" descr="A city with many roads and buildings&#10;&#10;Description automatically generated">
            <a:extLst>
              <a:ext uri="{FF2B5EF4-FFF2-40B4-BE49-F238E27FC236}">
                <a16:creationId xmlns:a16="http://schemas.microsoft.com/office/drawing/2014/main" id="{BA2207BD-2959-8036-2DB6-F5F1A13CF44B}"/>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C42E9956-C7A7-406C-A0AA-363255295F64}"/>
              </a:ext>
            </a:extLst>
          </p:cNvPr>
          <p:cNvSpPr/>
          <p:nvPr userDrawn="1"/>
        </p:nvSpPr>
        <p:spPr>
          <a:xfrm>
            <a:off x="0" y="3276600"/>
            <a:ext cx="9144000" cy="1828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Urbane Demi Bold" panose="00000700000000000000" pitchFamily="2" charset="0"/>
            </a:endParaRPr>
          </a:p>
        </p:txBody>
      </p:sp>
      <p:sp>
        <p:nvSpPr>
          <p:cNvPr id="3" name="Text Placeholder 2">
            <a:extLst>
              <a:ext uri="{FF2B5EF4-FFF2-40B4-BE49-F238E27FC236}">
                <a16:creationId xmlns:a16="http://schemas.microsoft.com/office/drawing/2014/main" id="{70E9B10E-F55B-4878-8EC2-B957119DC1E2}"/>
              </a:ext>
            </a:extLst>
          </p:cNvPr>
          <p:cNvSpPr>
            <a:spLocks noGrp="1"/>
          </p:cNvSpPr>
          <p:nvPr>
            <p:ph type="body" sz="quarter" idx="11" hasCustomPrompt="1"/>
          </p:nvPr>
        </p:nvSpPr>
        <p:spPr>
          <a:xfrm>
            <a:off x="152400" y="3276600"/>
            <a:ext cx="8839200" cy="1828800"/>
          </a:xfrm>
          <a:prstGeom prst="rect">
            <a:avLst/>
          </a:prstGeom>
        </p:spPr>
        <p:txBody>
          <a:bodyPr anchor="ctr"/>
          <a:lstStyle>
            <a:lvl1pPr marL="0" indent="0" algn="ctr">
              <a:buNone/>
              <a:defRPr sz="4000">
                <a:solidFill>
                  <a:schemeClr val="bg1"/>
                </a:solidFill>
                <a:latin typeface="Urbane Demi Bold" panose="00000700000000000000" pitchFamily="2" charset="0"/>
              </a:defRPr>
            </a:lvl1pPr>
          </a:lstStyle>
          <a:p>
            <a:pPr lvl="0"/>
            <a:r>
              <a:rPr lang="en-US"/>
              <a:t>Section Header</a:t>
            </a:r>
          </a:p>
        </p:txBody>
      </p:sp>
    </p:spTree>
    <p:extLst>
      <p:ext uri="{BB962C8B-B14F-4D97-AF65-F5344CB8AC3E}">
        <p14:creationId xmlns:p14="http://schemas.microsoft.com/office/powerpoint/2010/main" val="3410994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5" name="Picture 4" descr="A road with trees and mountains in the background&#10;&#10;Description automatically generated">
            <a:extLst>
              <a:ext uri="{FF2B5EF4-FFF2-40B4-BE49-F238E27FC236}">
                <a16:creationId xmlns:a16="http://schemas.microsoft.com/office/drawing/2014/main" id="{7EEE7FAE-2E89-B59C-0DB6-C435F8387035}"/>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C42E9956-C7A7-406C-A0AA-363255295F64}"/>
              </a:ext>
            </a:extLst>
          </p:cNvPr>
          <p:cNvSpPr/>
          <p:nvPr userDrawn="1"/>
        </p:nvSpPr>
        <p:spPr>
          <a:xfrm>
            <a:off x="0" y="3276600"/>
            <a:ext cx="9144000" cy="1828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Urbane Demi Bold" panose="00000700000000000000" pitchFamily="2" charset="0"/>
            </a:endParaRPr>
          </a:p>
        </p:txBody>
      </p:sp>
      <p:sp>
        <p:nvSpPr>
          <p:cNvPr id="3" name="Text Placeholder 2">
            <a:extLst>
              <a:ext uri="{FF2B5EF4-FFF2-40B4-BE49-F238E27FC236}">
                <a16:creationId xmlns:a16="http://schemas.microsoft.com/office/drawing/2014/main" id="{70E9B10E-F55B-4878-8EC2-B957119DC1E2}"/>
              </a:ext>
            </a:extLst>
          </p:cNvPr>
          <p:cNvSpPr>
            <a:spLocks noGrp="1"/>
          </p:cNvSpPr>
          <p:nvPr>
            <p:ph type="body" sz="quarter" idx="11" hasCustomPrompt="1"/>
          </p:nvPr>
        </p:nvSpPr>
        <p:spPr>
          <a:xfrm>
            <a:off x="152400" y="3276600"/>
            <a:ext cx="8839200" cy="1828800"/>
          </a:xfrm>
          <a:prstGeom prst="rect">
            <a:avLst/>
          </a:prstGeom>
        </p:spPr>
        <p:txBody>
          <a:bodyPr anchor="ctr"/>
          <a:lstStyle>
            <a:lvl1pPr marL="0" indent="0" algn="ctr">
              <a:buNone/>
              <a:defRPr sz="4000">
                <a:solidFill>
                  <a:schemeClr val="bg1"/>
                </a:solidFill>
                <a:latin typeface="Urbane Demi Bold" panose="00000700000000000000" pitchFamily="2" charset="0"/>
              </a:defRPr>
            </a:lvl1pPr>
          </a:lstStyle>
          <a:p>
            <a:pPr lvl="0"/>
            <a:r>
              <a:rPr lang="en-US"/>
              <a:t>Section Header</a:t>
            </a:r>
          </a:p>
        </p:txBody>
      </p:sp>
    </p:spTree>
    <p:extLst>
      <p:ext uri="{BB962C8B-B14F-4D97-AF65-F5344CB8AC3E}">
        <p14:creationId xmlns:p14="http://schemas.microsoft.com/office/powerpoint/2010/main" val="2741128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DR S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A00A02-61A0-3702-A7DB-54EB0B1F7427}"/>
              </a:ext>
            </a:extLst>
          </p:cNvPr>
          <p:cNvSpPr/>
          <p:nvPr userDrawn="1"/>
        </p:nvSpPr>
        <p:spPr>
          <a:xfrm>
            <a:off x="6858000" y="0"/>
            <a:ext cx="228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t"/>
          <a:lstStyle/>
          <a:p>
            <a:endParaRPr lang="en-US" sz="1400">
              <a:solidFill>
                <a:schemeClr val="bg1">
                  <a:lumMod val="95000"/>
                </a:schemeClr>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0ECA5BEE-2147-4E24-A52B-0764A57C2567}"/>
              </a:ext>
            </a:extLst>
          </p:cNvPr>
          <p:cNvSpPr/>
          <p:nvPr userDrawn="1"/>
        </p:nvSpPr>
        <p:spPr>
          <a:xfrm>
            <a:off x="6856403" y="794236"/>
            <a:ext cx="2286000" cy="3601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t"/>
          <a:lstStyle/>
          <a:p>
            <a:r>
              <a:rPr lang="en-US" sz="1600" b="0" u="sng">
                <a:solidFill>
                  <a:schemeClr val="bg1">
                    <a:lumMod val="95000"/>
                  </a:schemeClr>
                </a:solidFill>
                <a:latin typeface="Proxima Nova Cn Rg" panose="02000506030000020004" pitchFamily="50" charset="0"/>
                <a:cs typeface="Arial" panose="020B0604020202020204" pitchFamily="34" charset="0"/>
              </a:rPr>
              <a:t>Summary</a:t>
            </a:r>
          </a:p>
          <a:p>
            <a:endParaRPr lang="en-US" sz="1600" b="0" u="sng">
              <a:solidFill>
                <a:schemeClr val="bg1">
                  <a:lumMod val="95000"/>
                </a:schemeClr>
              </a:solidFill>
              <a:latin typeface="Proxima Nova Cn Rg" panose="02000506030000020004" pitchFamily="50" charset="0"/>
              <a:cs typeface="Arial" panose="020B0604020202020204" pitchFamily="34" charset="0"/>
            </a:endParaRPr>
          </a:p>
        </p:txBody>
      </p:sp>
      <p:sp>
        <p:nvSpPr>
          <p:cNvPr id="3" name="Text Placeholder 2">
            <a:extLst>
              <a:ext uri="{FF2B5EF4-FFF2-40B4-BE49-F238E27FC236}">
                <a16:creationId xmlns:a16="http://schemas.microsoft.com/office/drawing/2014/main" id="{370C54F4-DDBB-4B1A-A125-A4809606A24B}"/>
              </a:ext>
            </a:extLst>
          </p:cNvPr>
          <p:cNvSpPr>
            <a:spLocks noGrp="1"/>
          </p:cNvSpPr>
          <p:nvPr>
            <p:ph type="body" sz="quarter" idx="13"/>
          </p:nvPr>
        </p:nvSpPr>
        <p:spPr>
          <a:xfrm>
            <a:off x="6856403" y="1154394"/>
            <a:ext cx="2286000" cy="5174242"/>
          </a:xfrm>
        </p:spPr>
        <p:txBody>
          <a:bodyPr lIns="137160" rIns="137160">
            <a:normAutofit/>
          </a:bodyPr>
          <a:lstStyle>
            <a:lvl1pPr marL="0" indent="0">
              <a:buNone/>
              <a:defRPr sz="1600">
                <a:solidFill>
                  <a:schemeClr val="bg1"/>
                </a:solidFill>
                <a:latin typeface="Proxima Nova Cn Rg" panose="02000506030000020004" pitchFamily="50" charset="0"/>
                <a:cs typeface="Arial" panose="020B0604020202020204" pitchFamily="34" charset="0"/>
              </a:defRPr>
            </a:lvl1pPr>
          </a:lstStyle>
          <a:p>
            <a:pPr lvl="0"/>
            <a:r>
              <a:rPr lang="en-US"/>
              <a:t>Click to edit Master text styles</a:t>
            </a:r>
          </a:p>
        </p:txBody>
      </p:sp>
      <p:cxnSp>
        <p:nvCxnSpPr>
          <p:cNvPr id="12" name="Straight Connector 11">
            <a:extLst>
              <a:ext uri="{FF2B5EF4-FFF2-40B4-BE49-F238E27FC236}">
                <a16:creationId xmlns:a16="http://schemas.microsoft.com/office/drawing/2014/main" id="{BD9DFEB9-DCD9-4B34-9E6B-F2F812269EF5}"/>
              </a:ext>
            </a:extLst>
          </p:cNvPr>
          <p:cNvCxnSpPr/>
          <p:nvPr userDrawn="1"/>
        </p:nvCxnSpPr>
        <p:spPr bwMode="auto">
          <a:xfrm>
            <a:off x="457200" y="6400800"/>
            <a:ext cx="8229600" cy="0"/>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 Placeholder 11">
            <a:extLst>
              <a:ext uri="{FF2B5EF4-FFF2-40B4-BE49-F238E27FC236}">
                <a16:creationId xmlns:a16="http://schemas.microsoft.com/office/drawing/2014/main" id="{DF6BA21A-B09E-36EA-FF03-BD0E8EE6D26A}"/>
              </a:ext>
            </a:extLst>
          </p:cNvPr>
          <p:cNvSpPr>
            <a:spLocks noGrp="1"/>
          </p:cNvSpPr>
          <p:nvPr>
            <p:ph type="body" sz="quarter" idx="12"/>
          </p:nvPr>
        </p:nvSpPr>
        <p:spPr>
          <a:xfrm>
            <a:off x="457200" y="822960"/>
            <a:ext cx="6126480" cy="609600"/>
          </a:xfrm>
          <a:prstGeom prst="rect">
            <a:avLst/>
          </a:prstGeom>
        </p:spPr>
        <p:txBody>
          <a:bodyPr>
            <a:normAutofit/>
          </a:bodyPr>
          <a:lstStyle>
            <a:lvl1pPr marL="0" indent="0" algn="l">
              <a:spcBef>
                <a:spcPts val="600"/>
              </a:spcBef>
              <a:buNone/>
              <a:defRPr sz="1400" b="0" i="0">
                <a:solidFill>
                  <a:schemeClr val="accent3"/>
                </a:solidFill>
                <a:latin typeface="Urbane Demi Bold" panose="00000700000000000000" pitchFamily="2" charset="0"/>
                <a:cs typeface="Arial" panose="020B0604020202020204" pitchFamily="34" charset="0"/>
              </a:defRPr>
            </a:lvl1pPr>
            <a:lvl2pPr>
              <a:defRPr sz="3200"/>
            </a:lvl2pPr>
            <a:lvl3pPr>
              <a:defRPr sz="3200"/>
            </a:lvl3pPr>
            <a:lvl4pPr>
              <a:defRPr sz="3200"/>
            </a:lvl4pPr>
            <a:lvl5pPr>
              <a:defRPr sz="3200"/>
            </a:lvl5pPr>
          </a:lstStyle>
          <a:p>
            <a:pPr lvl="0"/>
            <a:r>
              <a:rPr lang="en-US"/>
              <a:t>Click to edit Master text styles</a:t>
            </a:r>
          </a:p>
        </p:txBody>
      </p:sp>
      <p:sp>
        <p:nvSpPr>
          <p:cNvPr id="16" name="Rectangle 15">
            <a:extLst>
              <a:ext uri="{FF2B5EF4-FFF2-40B4-BE49-F238E27FC236}">
                <a16:creationId xmlns:a16="http://schemas.microsoft.com/office/drawing/2014/main" id="{73108D8A-D920-BB54-35C5-55EA8E91EB26}"/>
              </a:ext>
            </a:extLst>
          </p:cNvPr>
          <p:cNvSpPr/>
          <p:nvPr userDrawn="1"/>
        </p:nvSpPr>
        <p:spPr>
          <a:xfrm>
            <a:off x="0" y="439947"/>
            <a:ext cx="457200" cy="914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5852632F-E56E-BB70-2AD9-261198DFFC9E}"/>
              </a:ext>
            </a:extLst>
          </p:cNvPr>
          <p:cNvSpPr>
            <a:spLocks noGrp="1"/>
          </p:cNvSpPr>
          <p:nvPr>
            <p:ph type="title"/>
          </p:nvPr>
        </p:nvSpPr>
        <p:spPr>
          <a:xfrm>
            <a:off x="457200" y="265694"/>
            <a:ext cx="6126480" cy="440108"/>
          </a:xfrm>
        </p:spPr>
        <p:txBody>
          <a:bodyPr anchor="b">
            <a:normAutofit/>
          </a:bodyPr>
          <a:lstStyle>
            <a:lvl1pPr>
              <a:defRPr sz="2000" b="0">
                <a:solidFill>
                  <a:schemeClr val="accent1"/>
                </a:solidFill>
                <a:latin typeface="Urbane Bold" panose="00000800000000000000"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623854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MDR Side 3">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BD9DFEB9-DCD9-4B34-9E6B-F2F812269EF5}"/>
              </a:ext>
            </a:extLst>
          </p:cNvPr>
          <p:cNvCxnSpPr/>
          <p:nvPr userDrawn="1"/>
        </p:nvCxnSpPr>
        <p:spPr bwMode="auto">
          <a:xfrm>
            <a:off x="457200" y="6400800"/>
            <a:ext cx="8229600" cy="0"/>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 Placeholder 11">
            <a:extLst>
              <a:ext uri="{FF2B5EF4-FFF2-40B4-BE49-F238E27FC236}">
                <a16:creationId xmlns:a16="http://schemas.microsoft.com/office/drawing/2014/main" id="{DF6BA21A-B09E-36EA-FF03-BD0E8EE6D26A}"/>
              </a:ext>
            </a:extLst>
          </p:cNvPr>
          <p:cNvSpPr>
            <a:spLocks noGrp="1"/>
          </p:cNvSpPr>
          <p:nvPr>
            <p:ph type="body" sz="quarter" idx="12"/>
          </p:nvPr>
        </p:nvSpPr>
        <p:spPr>
          <a:xfrm>
            <a:off x="457200" y="822960"/>
            <a:ext cx="6126480" cy="609600"/>
          </a:xfrm>
          <a:prstGeom prst="rect">
            <a:avLst/>
          </a:prstGeom>
        </p:spPr>
        <p:txBody>
          <a:bodyPr>
            <a:normAutofit/>
          </a:bodyPr>
          <a:lstStyle>
            <a:lvl1pPr marL="0" indent="0" algn="l">
              <a:spcBef>
                <a:spcPts val="600"/>
              </a:spcBef>
              <a:buNone/>
              <a:defRPr sz="1400" b="0" i="0">
                <a:solidFill>
                  <a:schemeClr val="accent3"/>
                </a:solidFill>
                <a:latin typeface="Urbane Demi Bold" panose="00000700000000000000" pitchFamily="2" charset="0"/>
                <a:cs typeface="Arial" panose="020B0604020202020204" pitchFamily="34" charset="0"/>
              </a:defRPr>
            </a:lvl1pPr>
            <a:lvl2pPr>
              <a:defRPr sz="3200"/>
            </a:lvl2pPr>
            <a:lvl3pPr>
              <a:defRPr sz="3200"/>
            </a:lvl3pPr>
            <a:lvl4pPr>
              <a:defRPr sz="3200"/>
            </a:lvl4pPr>
            <a:lvl5pPr>
              <a:defRPr sz="3200"/>
            </a:lvl5pPr>
          </a:lstStyle>
          <a:p>
            <a:pPr lvl="0"/>
            <a:r>
              <a:rPr lang="en-US"/>
              <a:t>Click to edit Master text styles</a:t>
            </a:r>
          </a:p>
        </p:txBody>
      </p:sp>
      <p:sp>
        <p:nvSpPr>
          <p:cNvPr id="16" name="Rectangle 15">
            <a:extLst>
              <a:ext uri="{FF2B5EF4-FFF2-40B4-BE49-F238E27FC236}">
                <a16:creationId xmlns:a16="http://schemas.microsoft.com/office/drawing/2014/main" id="{73108D8A-D920-BB54-35C5-55EA8E91EB26}"/>
              </a:ext>
            </a:extLst>
          </p:cNvPr>
          <p:cNvSpPr/>
          <p:nvPr userDrawn="1"/>
        </p:nvSpPr>
        <p:spPr>
          <a:xfrm>
            <a:off x="0" y="439947"/>
            <a:ext cx="457200" cy="914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5852632F-E56E-BB70-2AD9-261198DFFC9E}"/>
              </a:ext>
            </a:extLst>
          </p:cNvPr>
          <p:cNvSpPr>
            <a:spLocks noGrp="1"/>
          </p:cNvSpPr>
          <p:nvPr>
            <p:ph type="title"/>
          </p:nvPr>
        </p:nvSpPr>
        <p:spPr>
          <a:xfrm>
            <a:off x="457200" y="265694"/>
            <a:ext cx="6126480" cy="440108"/>
          </a:xfrm>
        </p:spPr>
        <p:txBody>
          <a:bodyPr anchor="b">
            <a:normAutofit/>
          </a:bodyPr>
          <a:lstStyle>
            <a:lvl1pPr>
              <a:defRPr sz="2000" b="0">
                <a:solidFill>
                  <a:schemeClr val="accent1"/>
                </a:solidFill>
                <a:latin typeface="Urbane Bold" panose="00000800000000000000"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993099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lank MDR">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1681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Acknowledgment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ED80494-4FCF-41CD-8685-CC5F51ABCB13}"/>
              </a:ext>
            </a:extLst>
          </p:cNvPr>
          <p:cNvSpPr>
            <a:spLocks noGrp="1"/>
          </p:cNvSpPr>
          <p:nvPr>
            <p:ph type="title" hasCustomPrompt="1"/>
          </p:nvPr>
        </p:nvSpPr>
        <p:spPr>
          <a:xfrm>
            <a:off x="457199" y="365760"/>
            <a:ext cx="8242419" cy="440108"/>
          </a:xfrm>
        </p:spPr>
        <p:txBody>
          <a:bodyPr anchor="b">
            <a:normAutofit/>
          </a:bodyPr>
          <a:lstStyle>
            <a:lvl1pPr algn="ctr">
              <a:defRPr sz="2400" b="0">
                <a:solidFill>
                  <a:schemeClr val="accent1"/>
                </a:solidFill>
                <a:latin typeface="Urbane Demi Bold" panose="00000700000000000000" pitchFamily="2" charset="0"/>
                <a:cs typeface="Arial" panose="020B0604020202020204" pitchFamily="34" charset="0"/>
              </a:defRPr>
            </a:lvl1pPr>
          </a:lstStyle>
          <a:p>
            <a:r>
              <a:rPr lang="en-US"/>
              <a:t>Acknowledgements</a:t>
            </a:r>
          </a:p>
        </p:txBody>
      </p:sp>
      <p:sp>
        <p:nvSpPr>
          <p:cNvPr id="3" name="Rectangle 2">
            <a:extLst>
              <a:ext uri="{FF2B5EF4-FFF2-40B4-BE49-F238E27FC236}">
                <a16:creationId xmlns:a16="http://schemas.microsoft.com/office/drawing/2014/main" id="{13B0F9B3-A896-41CE-8CB5-8F4517CBB89C}"/>
              </a:ext>
            </a:extLst>
          </p:cNvPr>
          <p:cNvSpPr/>
          <p:nvPr userDrawn="1"/>
        </p:nvSpPr>
        <p:spPr>
          <a:xfrm>
            <a:off x="0" y="6212792"/>
            <a:ext cx="9144000" cy="636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301DFF68-2879-4142-84C6-DEE76331A6CF}"/>
              </a:ext>
            </a:extLst>
          </p:cNvPr>
          <p:cNvSpPr>
            <a:spLocks noGrp="1"/>
          </p:cNvSpPr>
          <p:nvPr>
            <p:ph type="pic" sz="quarter" idx="10" hasCustomPrompt="1"/>
          </p:nvPr>
        </p:nvSpPr>
        <p:spPr>
          <a:xfrm>
            <a:off x="3460750" y="2921831"/>
            <a:ext cx="2222500" cy="1717675"/>
          </a:xfrm>
        </p:spPr>
        <p:txBody>
          <a:bodyPr/>
          <a:lstStyle>
            <a:lvl1pPr>
              <a:defRPr/>
            </a:lvl1pPr>
          </a:lstStyle>
          <a:p>
            <a:r>
              <a:rPr lang="en-US"/>
              <a:t>Logo</a:t>
            </a:r>
          </a:p>
        </p:txBody>
      </p:sp>
      <p:sp>
        <p:nvSpPr>
          <p:cNvPr id="9" name="Text Placeholder 8">
            <a:extLst>
              <a:ext uri="{FF2B5EF4-FFF2-40B4-BE49-F238E27FC236}">
                <a16:creationId xmlns:a16="http://schemas.microsoft.com/office/drawing/2014/main" id="{0CFB1485-F745-4365-9056-41B0C872794B}"/>
              </a:ext>
            </a:extLst>
          </p:cNvPr>
          <p:cNvSpPr>
            <a:spLocks noGrp="1"/>
          </p:cNvSpPr>
          <p:nvPr>
            <p:ph type="body" sz="quarter" idx="11" hasCustomPrompt="1"/>
          </p:nvPr>
        </p:nvSpPr>
        <p:spPr>
          <a:xfrm>
            <a:off x="949325" y="1224089"/>
            <a:ext cx="7288821" cy="1384300"/>
          </a:xfrm>
        </p:spPr>
        <p:txBody>
          <a:bodyPr anchor="ctr">
            <a:normAutofit/>
          </a:bodyPr>
          <a:lstStyle>
            <a:lvl1pPr marL="0" indent="0" algn="ctr">
              <a:buNone/>
              <a:defRPr sz="1600">
                <a:solidFill>
                  <a:schemeClr val="accent1"/>
                </a:solidFill>
              </a:defRPr>
            </a:lvl1pPr>
          </a:lstStyle>
          <a:p>
            <a:pPr lvl="0"/>
            <a:r>
              <a:rPr lang="en-US"/>
              <a:t>Client description</a:t>
            </a:r>
          </a:p>
        </p:txBody>
      </p:sp>
      <p:pic>
        <p:nvPicPr>
          <p:cNvPr id="5" name="Picture 4">
            <a:extLst>
              <a:ext uri="{FF2B5EF4-FFF2-40B4-BE49-F238E27FC236}">
                <a16:creationId xmlns:a16="http://schemas.microsoft.com/office/drawing/2014/main" id="{3BFD4848-DDCA-44CF-8BA9-28AEEF84E044}"/>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657600" y="5282523"/>
            <a:ext cx="1828800" cy="538922"/>
          </a:xfrm>
          <a:prstGeom prst="rect">
            <a:avLst/>
          </a:prstGeom>
        </p:spPr>
      </p:pic>
      <p:sp>
        <p:nvSpPr>
          <p:cNvPr id="2" name="Rectangle 1">
            <a:extLst>
              <a:ext uri="{FF2B5EF4-FFF2-40B4-BE49-F238E27FC236}">
                <a16:creationId xmlns:a16="http://schemas.microsoft.com/office/drawing/2014/main" id="{78DFC75D-136B-49A2-82AD-3C4D49F145C1}"/>
              </a:ext>
            </a:extLst>
          </p:cNvPr>
          <p:cNvSpPr/>
          <p:nvPr userDrawn="1"/>
        </p:nvSpPr>
        <p:spPr>
          <a:xfrm>
            <a:off x="1918531" y="5969020"/>
            <a:ext cx="5306938" cy="338554"/>
          </a:xfrm>
          <a:prstGeom prst="rect">
            <a:avLst/>
          </a:prstGeom>
        </p:spPr>
        <p:txBody>
          <a:bodyPr wrap="square">
            <a:spAutoFit/>
          </a:bodyPr>
          <a:lstStyle/>
          <a:p>
            <a:pPr algn="ctr"/>
            <a:r>
              <a:rPr lang="en-US" sz="1600" b="0">
                <a:solidFill>
                  <a:schemeClr val="accent1"/>
                </a:solidFill>
                <a:latin typeface="Proxima Nova Cn Rg" panose="02000506030000020004" charset="0"/>
                <a:cs typeface="Arial" panose="020B0604020202020204" pitchFamily="34" charset="0"/>
              </a:rPr>
              <a:t>The report was prepared by the research team at MDR</a:t>
            </a:r>
          </a:p>
        </p:txBody>
      </p:sp>
    </p:spTree>
    <p:extLst>
      <p:ext uri="{BB962C8B-B14F-4D97-AF65-F5344CB8AC3E}">
        <p14:creationId xmlns:p14="http://schemas.microsoft.com/office/powerpoint/2010/main" val="2854985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ection Header 3">
    <p:spTree>
      <p:nvGrpSpPr>
        <p:cNvPr id="1" name=""/>
        <p:cNvGrpSpPr/>
        <p:nvPr/>
      </p:nvGrpSpPr>
      <p:grpSpPr>
        <a:xfrm>
          <a:off x="0" y="0"/>
          <a:ext cx="0" cy="0"/>
          <a:chOff x="0" y="0"/>
          <a:chExt cx="0" cy="0"/>
        </a:xfrm>
      </p:grpSpPr>
      <p:pic>
        <p:nvPicPr>
          <p:cNvPr id="5" name="Picture 4" descr="A long shot of a road&#10;&#10;Description automatically generated">
            <a:extLst>
              <a:ext uri="{FF2B5EF4-FFF2-40B4-BE49-F238E27FC236}">
                <a16:creationId xmlns:a16="http://schemas.microsoft.com/office/drawing/2014/main" id="{3FEB8DC6-8E85-6BE6-839E-5E157A1D699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C42E9956-C7A7-406C-A0AA-363255295F64}"/>
              </a:ext>
            </a:extLst>
          </p:cNvPr>
          <p:cNvSpPr/>
          <p:nvPr userDrawn="1"/>
        </p:nvSpPr>
        <p:spPr>
          <a:xfrm>
            <a:off x="0" y="3276600"/>
            <a:ext cx="9144000" cy="1828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 name="Text Placeholder 2">
            <a:extLst>
              <a:ext uri="{FF2B5EF4-FFF2-40B4-BE49-F238E27FC236}">
                <a16:creationId xmlns:a16="http://schemas.microsoft.com/office/drawing/2014/main" id="{70E9B10E-F55B-4878-8EC2-B957119DC1E2}"/>
              </a:ext>
            </a:extLst>
          </p:cNvPr>
          <p:cNvSpPr>
            <a:spLocks noGrp="1"/>
          </p:cNvSpPr>
          <p:nvPr>
            <p:ph type="body" sz="quarter" idx="11" hasCustomPrompt="1"/>
          </p:nvPr>
        </p:nvSpPr>
        <p:spPr>
          <a:xfrm>
            <a:off x="152400" y="3276600"/>
            <a:ext cx="8839200" cy="1828800"/>
          </a:xfrm>
          <a:prstGeom prst="rect">
            <a:avLst/>
          </a:prstGeom>
        </p:spPr>
        <p:txBody>
          <a:bodyPr anchor="ctr"/>
          <a:lstStyle>
            <a:lvl1pPr marL="0" indent="0" algn="ctr">
              <a:buNone/>
              <a:defRPr sz="4000">
                <a:solidFill>
                  <a:schemeClr val="bg1"/>
                </a:solidFill>
                <a:latin typeface="Urbane Demi Bold" panose="00000700000000000000" pitchFamily="2" charset="0"/>
              </a:defRPr>
            </a:lvl1pPr>
          </a:lstStyle>
          <a:p>
            <a:pPr lvl="0"/>
            <a:r>
              <a:rPr lang="en-US"/>
              <a:t>Section Header</a:t>
            </a:r>
          </a:p>
        </p:txBody>
      </p:sp>
    </p:spTree>
    <p:extLst>
      <p:ext uri="{BB962C8B-B14F-4D97-AF65-F5344CB8AC3E}">
        <p14:creationId xmlns:p14="http://schemas.microsoft.com/office/powerpoint/2010/main" val="3930267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Double_Column_Background">
    <p:spTree>
      <p:nvGrpSpPr>
        <p:cNvPr id="1" name=""/>
        <p:cNvGrpSpPr/>
        <p:nvPr/>
      </p:nvGrpSpPr>
      <p:grpSpPr>
        <a:xfrm>
          <a:off x="0" y="0"/>
          <a:ext cx="0" cy="0"/>
          <a:chOff x="0" y="0"/>
          <a:chExt cx="0" cy="0"/>
        </a:xfrm>
      </p:grpSpPr>
      <p:pic>
        <p:nvPicPr>
          <p:cNvPr id="2" name="Picture 1" descr="A group of people in front of a window&#10;&#10;Description automatically generated">
            <a:extLst>
              <a:ext uri="{FF2B5EF4-FFF2-40B4-BE49-F238E27FC236}">
                <a16:creationId xmlns:a16="http://schemas.microsoft.com/office/drawing/2014/main" id="{3342EE69-B31F-4024-AAB6-FF12CE80DF3C}"/>
              </a:ext>
            </a:extLst>
          </p:cNvPr>
          <p:cNvPicPr>
            <a:picLocks noChangeAspect="1"/>
          </p:cNvPicPr>
          <p:nvPr userDrawn="1"/>
        </p:nvPicPr>
        <p:blipFill rotWithShape="1">
          <a:blip r:embed="rId2" cstate="screen">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3644969" y="0"/>
            <a:ext cx="5499032" cy="6858000"/>
          </a:xfrm>
          <a:prstGeom prst="rect">
            <a:avLst/>
          </a:prstGeom>
        </p:spPr>
      </p:pic>
      <p:sp>
        <p:nvSpPr>
          <p:cNvPr id="6" name="Rectangle 5">
            <a:extLst>
              <a:ext uri="{FF2B5EF4-FFF2-40B4-BE49-F238E27FC236}">
                <a16:creationId xmlns:a16="http://schemas.microsoft.com/office/drawing/2014/main" id="{E7A3FFA2-3EAB-4134-8B7C-273C69E74B37}"/>
              </a:ext>
            </a:extLst>
          </p:cNvPr>
          <p:cNvSpPr/>
          <p:nvPr userDrawn="1"/>
        </p:nvSpPr>
        <p:spPr>
          <a:xfrm>
            <a:off x="0" y="0"/>
            <a:ext cx="9144000" cy="6858000"/>
          </a:xfrm>
          <a:prstGeom prst="rect">
            <a:avLst/>
          </a:prstGeom>
          <a:gradFill flip="none" rotWithShape="1">
            <a:gsLst>
              <a:gs pos="0">
                <a:schemeClr val="bg1"/>
              </a:gs>
              <a:gs pos="75000">
                <a:schemeClr val="bg1"/>
              </a:gs>
              <a:gs pos="100000">
                <a:schemeClr val="bg1">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80D09B4-DC32-4989-8CD7-E8ECE1EF2653}"/>
              </a:ext>
            </a:extLst>
          </p:cNvPr>
          <p:cNvSpPr>
            <a:spLocks noGrp="1"/>
          </p:cNvSpPr>
          <p:nvPr>
            <p:ph type="body" sz="quarter" idx="10"/>
          </p:nvPr>
        </p:nvSpPr>
        <p:spPr>
          <a:xfrm>
            <a:off x="457200" y="914400"/>
            <a:ext cx="8195165" cy="5033414"/>
          </a:xfrm>
        </p:spPr>
        <p:txBody>
          <a:bodyPr numCol="2" spcCol="182880"/>
          <a:lstStyle>
            <a:lvl1pPr>
              <a:defRPr sz="2000">
                <a:solidFill>
                  <a:schemeClr val="tx1">
                    <a:lumMod val="85000"/>
                    <a:lumOff val="15000"/>
                  </a:schemeClr>
                </a:solidFill>
              </a:defRPr>
            </a:lvl1pPr>
            <a:lvl2pPr>
              <a:defRPr sz="1800">
                <a:solidFill>
                  <a:schemeClr val="tx1">
                    <a:lumMod val="85000"/>
                    <a:lumOff val="15000"/>
                  </a:schemeClr>
                </a:solidFill>
              </a:defRPr>
            </a:lvl2pPr>
            <a:lvl3pPr>
              <a:defRPr sz="1600">
                <a:solidFill>
                  <a:schemeClr val="tx1">
                    <a:lumMod val="85000"/>
                    <a:lumOff val="15000"/>
                  </a:schemeClr>
                </a:solidFill>
              </a:defRPr>
            </a:lvl3pPr>
            <a:lvl4pPr>
              <a:defRPr sz="1600">
                <a:solidFill>
                  <a:schemeClr val="tx1">
                    <a:lumMod val="85000"/>
                    <a:lumOff val="15000"/>
                  </a:schemeClr>
                </a:solidFill>
              </a:defRPr>
            </a:lvl4pPr>
            <a:lvl5pPr>
              <a:defRPr sz="1600">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CF9B36DF-D79E-4668-AB67-9F3D41421814}"/>
              </a:ext>
            </a:extLst>
          </p:cNvPr>
          <p:cNvCxnSpPr>
            <a:cxnSpLocks/>
          </p:cNvCxnSpPr>
          <p:nvPr userDrawn="1"/>
        </p:nvCxnSpPr>
        <p:spPr bwMode="auto">
          <a:xfrm>
            <a:off x="457200" y="6400800"/>
            <a:ext cx="8229600" cy="0"/>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Title 1">
            <a:extLst>
              <a:ext uri="{FF2B5EF4-FFF2-40B4-BE49-F238E27FC236}">
                <a16:creationId xmlns:a16="http://schemas.microsoft.com/office/drawing/2014/main" id="{7DAE133A-DFEB-6B9A-394E-DB81927A8430}"/>
              </a:ext>
            </a:extLst>
          </p:cNvPr>
          <p:cNvSpPr>
            <a:spLocks noGrp="1"/>
          </p:cNvSpPr>
          <p:nvPr>
            <p:ph type="title"/>
          </p:nvPr>
        </p:nvSpPr>
        <p:spPr>
          <a:xfrm>
            <a:off x="457200" y="274320"/>
            <a:ext cx="5858142" cy="440108"/>
          </a:xfrm>
        </p:spPr>
        <p:txBody>
          <a:bodyPr anchor="b">
            <a:normAutofit/>
          </a:bodyPr>
          <a:lstStyle>
            <a:lvl1pPr>
              <a:defRPr sz="2400" b="0">
                <a:solidFill>
                  <a:schemeClr val="accent1"/>
                </a:solidFill>
                <a:latin typeface="Urbane Bold" panose="00000800000000000000" pitchFamily="2" charset="0"/>
                <a:cs typeface="Arial" panose="020B0604020202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5C01713D-AED7-74B9-D72D-AF25E4E26F75}"/>
              </a:ext>
            </a:extLst>
          </p:cNvPr>
          <p:cNvSpPr/>
          <p:nvPr userDrawn="1"/>
        </p:nvSpPr>
        <p:spPr>
          <a:xfrm>
            <a:off x="457200" y="6456159"/>
            <a:ext cx="8229599" cy="274320"/>
          </a:xfrm>
          <a:prstGeom prst="rect">
            <a:avLst/>
          </a:prstGeom>
        </p:spPr>
        <p:txBody>
          <a:bodyPr wrap="square" anchor="ctr">
            <a:noAutofit/>
          </a:bodyPr>
          <a:lstStyle/>
          <a:p>
            <a:pPr marL="0" marR="0" algn="ctr">
              <a:spcBef>
                <a:spcPts val="0"/>
              </a:spcBef>
              <a:spcAft>
                <a:spcPts val="0"/>
              </a:spcAft>
            </a:pPr>
            <a:r>
              <a:rPr lang="en-US" sz="1100" i="0" cap="small" baseline="0">
                <a:solidFill>
                  <a:schemeClr val="tx1">
                    <a:lumMod val="50000"/>
                    <a:lumOff val="50000"/>
                  </a:schemeClr>
                </a:solidFill>
                <a:effectLst/>
                <a:latin typeface="Calibri" panose="020F0502020204030204" pitchFamily="34" charset="0"/>
                <a:ea typeface="Calibri" panose="020F0502020204030204" pitchFamily="34" charset="0"/>
              </a:rPr>
              <a:t> </a:t>
            </a:r>
            <a:fld id="{3A1191B8-9EF5-4BE4-ADF7-7B50653B8745}" type="slidenum">
              <a:rPr lang="en-US" sz="1100" i="0" cap="small" baseline="0" smtClean="0">
                <a:solidFill>
                  <a:schemeClr val="tx1">
                    <a:lumMod val="50000"/>
                    <a:lumOff val="50000"/>
                  </a:schemeClr>
                </a:solidFill>
                <a:effectLst/>
                <a:latin typeface="Calibri" panose="020F0502020204030204" pitchFamily="34" charset="0"/>
                <a:ea typeface="Calibri" panose="020F0502020204030204" pitchFamily="34" charset="0"/>
              </a:rPr>
              <a:pPr marL="0" marR="0" algn="ctr">
                <a:spcBef>
                  <a:spcPts val="0"/>
                </a:spcBef>
                <a:spcAft>
                  <a:spcPts val="0"/>
                </a:spcAft>
              </a:pPr>
              <a:t>‹#›</a:t>
            </a:fld>
            <a:r>
              <a:rPr lang="en-US" sz="1100" i="0" cap="small" baseline="0">
                <a:solidFill>
                  <a:schemeClr val="tx1">
                    <a:lumMod val="50000"/>
                    <a:lumOff val="50000"/>
                  </a:schemeClr>
                </a:solidFill>
                <a:effectLst/>
                <a:latin typeface="Calibri" panose="020F0502020204030204" pitchFamily="34" charset="0"/>
                <a:ea typeface="Calibri" panose="020F0502020204030204" pitchFamily="34" charset="0"/>
              </a:rPr>
              <a:t> </a:t>
            </a:r>
            <a:endParaRPr lang="en-US" sz="1100" b="1" i="0">
              <a:solidFill>
                <a:schemeClr val="tx1">
                  <a:lumMod val="50000"/>
                  <a:lumOff val="50000"/>
                </a:schemeClr>
              </a:solidFill>
              <a:effectLst/>
              <a:latin typeface="Times New Roman" panose="02020603050405020304" pitchFamily="18" charset="0"/>
              <a:ea typeface="Calibri" panose="020F0502020204030204" pitchFamily="34" charset="0"/>
            </a:endParaRPr>
          </a:p>
        </p:txBody>
      </p:sp>
      <p:pic>
        <p:nvPicPr>
          <p:cNvPr id="9" name="Picture 8">
            <a:extLst>
              <a:ext uri="{FF2B5EF4-FFF2-40B4-BE49-F238E27FC236}">
                <a16:creationId xmlns:a16="http://schemas.microsoft.com/office/drawing/2014/main" id="{C6A15257-FEC8-DCDE-E2D0-BA8C6333071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498079" y="6413766"/>
            <a:ext cx="1188720" cy="413082"/>
          </a:xfrm>
          <a:prstGeom prst="rect">
            <a:avLst/>
          </a:prstGeom>
        </p:spPr>
      </p:pic>
      <p:pic>
        <p:nvPicPr>
          <p:cNvPr id="11" name="Picture 10" descr="A blue text on a white background&#10;&#10;Description automatically generated">
            <a:extLst>
              <a:ext uri="{FF2B5EF4-FFF2-40B4-BE49-F238E27FC236}">
                <a16:creationId xmlns:a16="http://schemas.microsoft.com/office/drawing/2014/main" id="{7BC3236D-B1F4-CF80-2569-916FAD177D2E}"/>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457200" y="6423765"/>
            <a:ext cx="1461286" cy="365760"/>
          </a:xfrm>
          <a:prstGeom prst="rect">
            <a:avLst/>
          </a:prstGeom>
        </p:spPr>
      </p:pic>
      <p:sp>
        <p:nvSpPr>
          <p:cNvPr id="4" name="Rectangle 3">
            <a:extLst>
              <a:ext uri="{FF2B5EF4-FFF2-40B4-BE49-F238E27FC236}">
                <a16:creationId xmlns:a16="http://schemas.microsoft.com/office/drawing/2014/main" id="{021546B1-6C84-1F57-401B-D6F3BE6278BF}"/>
              </a:ext>
            </a:extLst>
          </p:cNvPr>
          <p:cNvSpPr/>
          <p:nvPr userDrawn="1"/>
        </p:nvSpPr>
        <p:spPr>
          <a:xfrm>
            <a:off x="0" y="439947"/>
            <a:ext cx="457200" cy="914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4417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ection Header 2">
    <p:spTree>
      <p:nvGrpSpPr>
        <p:cNvPr id="1" name=""/>
        <p:cNvGrpSpPr/>
        <p:nvPr/>
      </p:nvGrpSpPr>
      <p:grpSpPr>
        <a:xfrm>
          <a:off x="0" y="0"/>
          <a:ext cx="0" cy="0"/>
          <a:chOff x="0" y="0"/>
          <a:chExt cx="0" cy="0"/>
        </a:xfrm>
      </p:grpSpPr>
      <p:pic>
        <p:nvPicPr>
          <p:cNvPr id="5" name="Picture 4" descr="A road through a forest&#10;&#10;Description automatically generated">
            <a:extLst>
              <a:ext uri="{FF2B5EF4-FFF2-40B4-BE49-F238E27FC236}">
                <a16:creationId xmlns:a16="http://schemas.microsoft.com/office/drawing/2014/main" id="{5539CDD4-456B-5556-CEAA-D3A2B822A348}"/>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C42E9956-C7A7-406C-A0AA-363255295F64}"/>
              </a:ext>
            </a:extLst>
          </p:cNvPr>
          <p:cNvSpPr/>
          <p:nvPr userDrawn="1"/>
        </p:nvSpPr>
        <p:spPr>
          <a:xfrm>
            <a:off x="0" y="3276600"/>
            <a:ext cx="9144000" cy="1828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 name="Text Placeholder 2">
            <a:extLst>
              <a:ext uri="{FF2B5EF4-FFF2-40B4-BE49-F238E27FC236}">
                <a16:creationId xmlns:a16="http://schemas.microsoft.com/office/drawing/2014/main" id="{70E9B10E-F55B-4878-8EC2-B957119DC1E2}"/>
              </a:ext>
            </a:extLst>
          </p:cNvPr>
          <p:cNvSpPr>
            <a:spLocks noGrp="1"/>
          </p:cNvSpPr>
          <p:nvPr>
            <p:ph type="body" sz="quarter" idx="11" hasCustomPrompt="1"/>
          </p:nvPr>
        </p:nvSpPr>
        <p:spPr>
          <a:xfrm>
            <a:off x="152400" y="3276600"/>
            <a:ext cx="8839200" cy="1828800"/>
          </a:xfrm>
          <a:prstGeom prst="rect">
            <a:avLst/>
          </a:prstGeom>
        </p:spPr>
        <p:txBody>
          <a:bodyPr anchor="ctr"/>
          <a:lstStyle>
            <a:lvl1pPr marL="0" indent="0" algn="ctr">
              <a:buNone/>
              <a:defRPr sz="4000">
                <a:solidFill>
                  <a:schemeClr val="bg1"/>
                </a:solidFill>
                <a:latin typeface="Urbane Demi Bold" panose="00000700000000000000" pitchFamily="2" charset="0"/>
              </a:defRPr>
            </a:lvl1pPr>
          </a:lstStyle>
          <a:p>
            <a:pPr lvl="0"/>
            <a:r>
              <a:rPr lang="en-US"/>
              <a:t>Section Header</a:t>
            </a:r>
          </a:p>
        </p:txBody>
      </p:sp>
    </p:spTree>
    <p:extLst>
      <p:ext uri="{BB962C8B-B14F-4D97-AF65-F5344CB8AC3E}">
        <p14:creationId xmlns:p14="http://schemas.microsoft.com/office/powerpoint/2010/main" val="1154556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2">
    <p:spTree>
      <p:nvGrpSpPr>
        <p:cNvPr id="1" name=""/>
        <p:cNvGrpSpPr/>
        <p:nvPr/>
      </p:nvGrpSpPr>
      <p:grpSpPr>
        <a:xfrm>
          <a:off x="0" y="0"/>
          <a:ext cx="0" cy="0"/>
          <a:chOff x="0" y="0"/>
          <a:chExt cx="0" cy="0"/>
        </a:xfrm>
      </p:grpSpPr>
      <p:pic>
        <p:nvPicPr>
          <p:cNvPr id="6" name="Picture 5" descr="A road in a valley with trees and mountains&#10;&#10;Description automatically generated">
            <a:extLst>
              <a:ext uri="{FF2B5EF4-FFF2-40B4-BE49-F238E27FC236}">
                <a16:creationId xmlns:a16="http://schemas.microsoft.com/office/drawing/2014/main" id="{BDFE3FC3-BAA9-B39B-8D1B-913217413CC1}"/>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C42E9956-C7A7-406C-A0AA-363255295F64}"/>
              </a:ext>
            </a:extLst>
          </p:cNvPr>
          <p:cNvSpPr/>
          <p:nvPr userDrawn="1"/>
        </p:nvSpPr>
        <p:spPr>
          <a:xfrm>
            <a:off x="0" y="3276600"/>
            <a:ext cx="9144000" cy="1828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 name="Text Placeholder 2">
            <a:extLst>
              <a:ext uri="{FF2B5EF4-FFF2-40B4-BE49-F238E27FC236}">
                <a16:creationId xmlns:a16="http://schemas.microsoft.com/office/drawing/2014/main" id="{70E9B10E-F55B-4878-8EC2-B957119DC1E2}"/>
              </a:ext>
            </a:extLst>
          </p:cNvPr>
          <p:cNvSpPr>
            <a:spLocks noGrp="1"/>
          </p:cNvSpPr>
          <p:nvPr>
            <p:ph type="body" sz="quarter" idx="11" hasCustomPrompt="1"/>
          </p:nvPr>
        </p:nvSpPr>
        <p:spPr>
          <a:xfrm>
            <a:off x="152400" y="3276600"/>
            <a:ext cx="8839200" cy="1828800"/>
          </a:xfrm>
          <a:prstGeom prst="rect">
            <a:avLst/>
          </a:prstGeom>
        </p:spPr>
        <p:txBody>
          <a:bodyPr anchor="ctr"/>
          <a:lstStyle>
            <a:lvl1pPr marL="0" indent="0" algn="ctr">
              <a:buNone/>
              <a:defRPr sz="4000">
                <a:solidFill>
                  <a:schemeClr val="bg1"/>
                </a:solidFill>
                <a:latin typeface="Urbane Demi Bold" panose="00000700000000000000" pitchFamily="2" charset="0"/>
              </a:defRPr>
            </a:lvl1pPr>
          </a:lstStyle>
          <a:p>
            <a:pPr lvl="0"/>
            <a:r>
              <a:rPr lang="en-US"/>
              <a:t>Section Header</a:t>
            </a:r>
          </a:p>
        </p:txBody>
      </p:sp>
    </p:spTree>
    <p:extLst>
      <p:ext uri="{BB962C8B-B14F-4D97-AF65-F5344CB8AC3E}">
        <p14:creationId xmlns:p14="http://schemas.microsoft.com/office/powerpoint/2010/main" val="3861632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E51164EE-08F4-4413-B421-8C9955ACB918}"/>
              </a:ext>
            </a:extLst>
          </p:cNvPr>
          <p:cNvCxnSpPr/>
          <p:nvPr userDrawn="1"/>
        </p:nvCxnSpPr>
        <p:spPr bwMode="auto">
          <a:xfrm>
            <a:off x="457200" y="6400800"/>
            <a:ext cx="8229600" cy="0"/>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Rectangle 9">
            <a:extLst>
              <a:ext uri="{FF2B5EF4-FFF2-40B4-BE49-F238E27FC236}">
                <a16:creationId xmlns:a16="http://schemas.microsoft.com/office/drawing/2014/main" id="{6362724A-7C03-4D99-8A6C-856814FC4D43}"/>
              </a:ext>
            </a:extLst>
          </p:cNvPr>
          <p:cNvSpPr/>
          <p:nvPr userDrawn="1"/>
        </p:nvSpPr>
        <p:spPr>
          <a:xfrm>
            <a:off x="457200" y="6456159"/>
            <a:ext cx="8229599" cy="274320"/>
          </a:xfrm>
          <a:prstGeom prst="rect">
            <a:avLst/>
          </a:prstGeom>
        </p:spPr>
        <p:txBody>
          <a:bodyPr wrap="square" anchor="ctr">
            <a:noAutofit/>
          </a:bodyPr>
          <a:lstStyle/>
          <a:p>
            <a:pPr marL="0" marR="0" algn="ctr">
              <a:spcBef>
                <a:spcPts val="0"/>
              </a:spcBef>
              <a:spcAft>
                <a:spcPts val="0"/>
              </a:spcAft>
            </a:pPr>
            <a:r>
              <a:rPr lang="en-US" sz="1100" i="0" cap="small" baseline="0">
                <a:solidFill>
                  <a:schemeClr val="tx1">
                    <a:lumMod val="50000"/>
                    <a:lumOff val="50000"/>
                  </a:schemeClr>
                </a:solidFill>
                <a:effectLst/>
                <a:latin typeface="Calibri" panose="020F0502020204030204" pitchFamily="34" charset="0"/>
                <a:ea typeface="Calibri" panose="020F0502020204030204" pitchFamily="34" charset="0"/>
              </a:rPr>
              <a:t> </a:t>
            </a:r>
            <a:fld id="{3A1191B8-9EF5-4BE4-ADF7-7B50653B8745}" type="slidenum">
              <a:rPr lang="en-US" sz="1100" i="0" cap="small" baseline="0" smtClean="0">
                <a:solidFill>
                  <a:schemeClr val="tx1">
                    <a:lumMod val="50000"/>
                    <a:lumOff val="50000"/>
                  </a:schemeClr>
                </a:solidFill>
                <a:effectLst/>
                <a:latin typeface="Calibri" panose="020F0502020204030204" pitchFamily="34" charset="0"/>
                <a:ea typeface="Calibri" panose="020F0502020204030204" pitchFamily="34" charset="0"/>
              </a:rPr>
              <a:pPr marL="0" marR="0" algn="ctr">
                <a:spcBef>
                  <a:spcPts val="0"/>
                </a:spcBef>
                <a:spcAft>
                  <a:spcPts val="0"/>
                </a:spcAft>
              </a:pPr>
              <a:t>‹#›</a:t>
            </a:fld>
            <a:r>
              <a:rPr lang="en-US" sz="1100" i="0" cap="small" baseline="0">
                <a:solidFill>
                  <a:schemeClr val="tx1">
                    <a:lumMod val="50000"/>
                    <a:lumOff val="50000"/>
                  </a:schemeClr>
                </a:solidFill>
                <a:effectLst/>
                <a:latin typeface="Calibri" panose="020F0502020204030204" pitchFamily="34" charset="0"/>
                <a:ea typeface="Calibri" panose="020F0502020204030204" pitchFamily="34" charset="0"/>
              </a:rPr>
              <a:t> </a:t>
            </a:r>
            <a:endParaRPr lang="en-US" sz="1100" b="1" i="0">
              <a:solidFill>
                <a:schemeClr val="tx1">
                  <a:lumMod val="50000"/>
                  <a:lumOff val="50000"/>
                </a:schemeClr>
              </a:solidFill>
              <a:effectLst/>
              <a:latin typeface="Times New Roman" panose="02020603050405020304" pitchFamily="18" charset="0"/>
              <a:ea typeface="Calibri" panose="020F0502020204030204" pitchFamily="34" charset="0"/>
            </a:endParaRPr>
          </a:p>
        </p:txBody>
      </p:sp>
      <p:pic>
        <p:nvPicPr>
          <p:cNvPr id="11" name="Picture 10">
            <a:extLst>
              <a:ext uri="{FF2B5EF4-FFF2-40B4-BE49-F238E27FC236}">
                <a16:creationId xmlns:a16="http://schemas.microsoft.com/office/drawing/2014/main" id="{AA1AA601-0C65-4F00-AB0C-127701329DEA}"/>
              </a:ext>
            </a:extLst>
          </p:cNvPr>
          <p:cNvPicPr>
            <a:picLocks noChangeAspect="1"/>
          </p:cNvPicPr>
          <p:nvPr userDrawn="1"/>
        </p:nvPicPr>
        <p:blipFill>
          <a:blip r:embed="rId15" cstate="screen">
            <a:extLst>
              <a:ext uri="{28A0092B-C50C-407E-A947-70E740481C1C}">
                <a14:useLocalDpi xmlns:a14="http://schemas.microsoft.com/office/drawing/2010/main" val="0"/>
              </a:ext>
            </a:extLst>
          </a:blip>
          <a:stretch>
            <a:fillRect/>
          </a:stretch>
        </p:blipFill>
        <p:spPr>
          <a:xfrm>
            <a:off x="7498079" y="6413766"/>
            <a:ext cx="1188720" cy="413082"/>
          </a:xfrm>
          <a:prstGeom prst="rect">
            <a:avLst/>
          </a:prstGeom>
        </p:spPr>
      </p:pic>
      <p:pic>
        <p:nvPicPr>
          <p:cNvPr id="6" name="Picture 5" descr="A blue text on a white background&#10;&#10;Description automatically generated">
            <a:extLst>
              <a:ext uri="{FF2B5EF4-FFF2-40B4-BE49-F238E27FC236}">
                <a16:creationId xmlns:a16="http://schemas.microsoft.com/office/drawing/2014/main" id="{2FBFFF8F-F069-2A72-98A0-C1CD0C7C08BD}"/>
              </a:ext>
            </a:extLst>
          </p:cNvPr>
          <p:cNvPicPr>
            <a:picLocks noChangeAspect="1"/>
          </p:cNvPicPr>
          <p:nvPr userDrawn="1"/>
        </p:nvPicPr>
        <p:blipFill>
          <a:blip r:embed="rId16" cstate="screen">
            <a:extLst>
              <a:ext uri="{28A0092B-C50C-407E-A947-70E740481C1C}">
                <a14:useLocalDpi xmlns:a14="http://schemas.microsoft.com/office/drawing/2010/main" val="0"/>
              </a:ext>
            </a:extLst>
          </a:blip>
          <a:stretch>
            <a:fillRect/>
          </a:stretch>
        </p:blipFill>
        <p:spPr>
          <a:xfrm>
            <a:off x="457200" y="6423765"/>
            <a:ext cx="1461286" cy="365760"/>
          </a:xfrm>
          <a:prstGeom prst="rect">
            <a:avLst/>
          </a:prstGeom>
        </p:spPr>
      </p:pic>
    </p:spTree>
    <p:extLst>
      <p:ext uri="{BB962C8B-B14F-4D97-AF65-F5344CB8AC3E}">
        <p14:creationId xmlns:p14="http://schemas.microsoft.com/office/powerpoint/2010/main" val="2345021882"/>
      </p:ext>
    </p:extLst>
  </p:cSld>
  <p:clrMap bg1="lt1" tx1="dk1" bg2="lt2" tx2="dk2" accent1="accent1" accent2="accent2" accent3="accent3" accent4="accent4" accent5="accent5" accent6="accent6" hlink="hlink" folHlink="folHlink"/>
  <p:sldLayoutIdLst>
    <p:sldLayoutId id="2147483687" r:id="rId1"/>
    <p:sldLayoutId id="2147483697" r:id="rId2"/>
    <p:sldLayoutId id="2147483696" r:id="rId3"/>
    <p:sldLayoutId id="2147483698" r:id="rId4"/>
    <p:sldLayoutId id="2147483699" r:id="rId5"/>
    <p:sldLayoutId id="2147483702" r:id="rId6"/>
    <p:sldLayoutId id="2147483703" r:id="rId7"/>
    <p:sldLayoutId id="2147483704" r:id="rId8"/>
    <p:sldLayoutId id="2147483706" r:id="rId9"/>
    <p:sldLayoutId id="2147483707" r:id="rId10"/>
    <p:sldLayoutId id="2147483705" r:id="rId11"/>
    <p:sldLayoutId id="2147483708" r:id="rId12"/>
    <p:sldLayoutId id="2147483709" r:id="rId13"/>
  </p:sldLayoutIdLst>
  <p:hf sldNum="0" hdr="0" dt="0"/>
  <p:txStyles>
    <p:titleStyle>
      <a:lvl1pPr algn="l" defTabSz="914400" rtl="0" eaLnBrk="1" latinLnBrk="0" hangingPunct="1">
        <a:lnSpc>
          <a:spcPct val="90000"/>
        </a:lnSpc>
        <a:spcBef>
          <a:spcPct val="0"/>
        </a:spcBef>
        <a:buNone/>
        <a:defRPr sz="3600" kern="1200">
          <a:solidFill>
            <a:schemeClr val="accent1"/>
          </a:solidFill>
          <a:latin typeface="Urbane Bold" panose="000008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Proxima Nova Cn Rg" panose="02000506030000020004" pitchFamily="50"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Proxima Nova Cn Rg" panose="02000506030000020004" pitchFamily="50"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Proxima Nova Cn Rg" panose="02000506030000020004" pitchFamily="50"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Proxima Nova Cn Rg" panose="02000506030000020004" pitchFamily="50"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Proxima Nova Cn Rg" panose="02000506030000020004" pitchFamily="50"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ity with many roads and buildings&#10;&#10;Description automatically generated">
            <a:extLst>
              <a:ext uri="{FF2B5EF4-FFF2-40B4-BE49-F238E27FC236}">
                <a16:creationId xmlns:a16="http://schemas.microsoft.com/office/drawing/2014/main" id="{6D55F48B-8F24-7948-4E1B-4C96D12C208D}"/>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2" name="Rectangle 1">
            <a:extLst>
              <a:ext uri="{FF2B5EF4-FFF2-40B4-BE49-F238E27FC236}">
                <a16:creationId xmlns:a16="http://schemas.microsoft.com/office/drawing/2014/main" id="{3B3C9F9E-AE7A-F65C-2EF5-6ECACF4BEB2E}"/>
              </a:ext>
            </a:extLst>
          </p:cNvPr>
          <p:cNvSpPr/>
          <p:nvPr/>
        </p:nvSpPr>
        <p:spPr>
          <a:xfrm>
            <a:off x="0" y="0"/>
            <a:ext cx="9144000" cy="1420427"/>
          </a:xfrm>
          <a:prstGeom prst="rect">
            <a:avLst/>
          </a:prstGeom>
          <a:gradFill flip="none" rotWithShape="1">
            <a:gsLst>
              <a:gs pos="50000">
                <a:srgbClr val="FFFFFF">
                  <a:alpha val="70000"/>
                </a:srgbClr>
              </a:gs>
              <a:gs pos="0">
                <a:schemeClr val="bg1">
                  <a:alpha val="85000"/>
                </a:schemeClr>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44E46BA-641B-3DB1-4E6C-F7E0270728C1}"/>
              </a:ext>
            </a:extLst>
          </p:cNvPr>
          <p:cNvSpPr/>
          <p:nvPr/>
        </p:nvSpPr>
        <p:spPr>
          <a:xfrm>
            <a:off x="0" y="3429000"/>
            <a:ext cx="7698377" cy="309372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74C9F8F-6631-4CFB-9D7C-D1598E900758}"/>
              </a:ext>
            </a:extLst>
          </p:cNvPr>
          <p:cNvSpPr txBox="1"/>
          <p:nvPr/>
        </p:nvSpPr>
        <p:spPr>
          <a:xfrm>
            <a:off x="496386" y="3675505"/>
            <a:ext cx="7019111" cy="2831544"/>
          </a:xfrm>
          <a:prstGeom prst="rect">
            <a:avLst/>
          </a:prstGeom>
          <a:noFill/>
        </p:spPr>
        <p:txBody>
          <a:bodyPr wrap="square" rtlCol="0">
            <a:spAutoFit/>
          </a:bodyPr>
          <a:lstStyle/>
          <a:p>
            <a:r>
              <a:rPr lang="en-US" sz="3600" dirty="0">
                <a:solidFill>
                  <a:schemeClr val="bg1"/>
                </a:solidFill>
                <a:latin typeface="Urbane Demi Bold" panose="00000700000000000000" pitchFamily="2" charset="0"/>
              </a:rPr>
              <a:t>Washington Traffic </a:t>
            </a:r>
          </a:p>
          <a:p>
            <a:r>
              <a:rPr lang="en-US" sz="3600" dirty="0">
                <a:solidFill>
                  <a:schemeClr val="bg1"/>
                </a:solidFill>
                <a:latin typeface="Urbane Demi Bold" panose="00000700000000000000" pitchFamily="2" charset="0"/>
              </a:rPr>
              <a:t>Safety Survey</a:t>
            </a:r>
          </a:p>
          <a:p>
            <a:r>
              <a:rPr lang="en-US" sz="3600" dirty="0">
                <a:solidFill>
                  <a:schemeClr val="bg1"/>
                </a:solidFill>
                <a:latin typeface="Urbane Demi Bold" panose="00000700000000000000" pitchFamily="2" charset="0"/>
              </a:rPr>
              <a:t>Year Over Year Report 2024</a:t>
            </a:r>
          </a:p>
          <a:p>
            <a:r>
              <a:rPr lang="en-US" dirty="0">
                <a:solidFill>
                  <a:schemeClr val="bg1"/>
                </a:solidFill>
                <a:latin typeface="Urbane Demi Bold" panose="00000700000000000000" pitchFamily="2" charset="0"/>
              </a:rPr>
              <a:t>Unweighted Data</a:t>
            </a:r>
          </a:p>
          <a:p>
            <a:endParaRPr lang="en-US" sz="2800" dirty="0">
              <a:solidFill>
                <a:schemeClr val="bg1"/>
              </a:solidFill>
              <a:latin typeface="Urbane Demi Bold" panose="00000700000000000000" pitchFamily="2" charset="0"/>
            </a:endParaRPr>
          </a:p>
          <a:p>
            <a:r>
              <a:rPr lang="en-US" sz="2400" dirty="0">
                <a:solidFill>
                  <a:schemeClr val="bg1"/>
                </a:solidFill>
                <a:latin typeface="Urbane Demi Bold" panose="00000700000000000000" pitchFamily="2" charset="0"/>
              </a:rPr>
              <a:t>October 2024</a:t>
            </a:r>
          </a:p>
        </p:txBody>
      </p:sp>
      <p:pic>
        <p:nvPicPr>
          <p:cNvPr id="9" name="Picture 8" descr="A picture containing text&#10;&#10;Description automatically generated">
            <a:extLst>
              <a:ext uri="{FF2B5EF4-FFF2-40B4-BE49-F238E27FC236}">
                <a16:creationId xmlns:a16="http://schemas.microsoft.com/office/drawing/2014/main" id="{3DA6EC16-EDD6-3608-1469-5BAB3694485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742924" y="135222"/>
            <a:ext cx="2286000" cy="794388"/>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FB1B22C-AC4E-1BCB-7C08-3429FF31BA8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74469" y="135222"/>
            <a:ext cx="3287883" cy="822960"/>
          </a:xfrm>
          <a:prstGeom prst="rect">
            <a:avLst/>
          </a:prstGeom>
        </p:spPr>
      </p:pic>
    </p:spTree>
    <p:extLst>
      <p:ext uri="{BB962C8B-B14F-4D97-AF65-F5344CB8AC3E}">
        <p14:creationId xmlns:p14="http://schemas.microsoft.com/office/powerpoint/2010/main" val="1454828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07BACF-13D5-9457-5FB9-A560877C2AEC}"/>
              </a:ext>
            </a:extLst>
          </p:cNvPr>
          <p:cNvSpPr>
            <a:spLocks noGrp="1"/>
          </p:cNvSpPr>
          <p:nvPr>
            <p:ph type="body" sz="quarter" idx="12"/>
          </p:nvPr>
        </p:nvSpPr>
        <p:spPr/>
        <p:txBody>
          <a:bodyPr/>
          <a:lstStyle/>
          <a:p>
            <a:r>
              <a:rPr lang="en-US"/>
              <a:t>What is your primary reason for riding your motorcycle?</a:t>
            </a:r>
          </a:p>
        </p:txBody>
      </p:sp>
      <p:sp>
        <p:nvSpPr>
          <p:cNvPr id="3" name="Title 2">
            <a:extLst>
              <a:ext uri="{FF2B5EF4-FFF2-40B4-BE49-F238E27FC236}">
                <a16:creationId xmlns:a16="http://schemas.microsoft.com/office/drawing/2014/main" id="{9766762F-0E5B-26D3-79C2-505A688E507C}"/>
              </a:ext>
            </a:extLst>
          </p:cNvPr>
          <p:cNvSpPr>
            <a:spLocks noGrp="1"/>
          </p:cNvSpPr>
          <p:nvPr>
            <p:ph type="title"/>
          </p:nvPr>
        </p:nvSpPr>
        <p:spPr/>
        <p:txBody>
          <a:bodyPr/>
          <a:lstStyle/>
          <a:p>
            <a:r>
              <a:rPr lang="en-US" sz="2000"/>
              <a:t>DRIVING HABITS</a:t>
            </a:r>
            <a:endParaRPr lang="en-US"/>
          </a:p>
        </p:txBody>
      </p:sp>
      <p:graphicFrame>
        <p:nvGraphicFramePr>
          <p:cNvPr id="4" name="Table 3">
            <a:extLst>
              <a:ext uri="{FF2B5EF4-FFF2-40B4-BE49-F238E27FC236}">
                <a16:creationId xmlns:a16="http://schemas.microsoft.com/office/drawing/2014/main" id="{2E71082E-4883-921F-614F-A4BFE8681D0E}"/>
              </a:ext>
            </a:extLst>
          </p:cNvPr>
          <p:cNvGraphicFramePr>
            <a:graphicFrameLocks noGrp="1"/>
          </p:cNvGraphicFramePr>
          <p:nvPr>
            <p:extLst>
              <p:ext uri="{D42A27DB-BD31-4B8C-83A1-F6EECF244321}">
                <p14:modId xmlns:p14="http://schemas.microsoft.com/office/powerpoint/2010/main" val="2132880045"/>
              </p:ext>
            </p:extLst>
          </p:nvPr>
        </p:nvGraphicFramePr>
        <p:xfrm>
          <a:off x="487680" y="1768192"/>
          <a:ext cx="6096000" cy="20218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Commuting or other task-related</a:t>
                      </a:r>
                    </a:p>
                  </a:txBody>
                  <a:tcPr/>
                </a:tc>
                <a:tc>
                  <a:txBody>
                    <a:bodyPr/>
                    <a:lstStyle/>
                    <a:p>
                      <a:pPr algn="ctr"/>
                      <a:r>
                        <a:rPr lang="en-US" dirty="0"/>
                        <a:t>22.6%</a:t>
                      </a:r>
                    </a:p>
                  </a:txBody>
                  <a:tcPr/>
                </a:tc>
                <a:tc>
                  <a:txBody>
                    <a:bodyPr/>
                    <a:lstStyle/>
                    <a:p>
                      <a:pPr algn="ctr"/>
                      <a:r>
                        <a:rPr lang="en-US" dirty="0"/>
                        <a:t>12.4%</a:t>
                      </a:r>
                    </a:p>
                  </a:txBody>
                  <a:tcPr>
                    <a:solidFill>
                      <a:schemeClr val="accent6">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Recreation</a:t>
                      </a:r>
                    </a:p>
                  </a:txBody>
                  <a:tcPr/>
                </a:tc>
                <a:tc>
                  <a:txBody>
                    <a:bodyPr/>
                    <a:lstStyle/>
                    <a:p>
                      <a:pPr algn="ctr"/>
                      <a:r>
                        <a:rPr lang="en-US" dirty="0"/>
                        <a:t>36.1%</a:t>
                      </a:r>
                    </a:p>
                  </a:txBody>
                  <a:tcPr/>
                </a:tc>
                <a:tc>
                  <a:txBody>
                    <a:bodyPr/>
                    <a:lstStyle/>
                    <a:p>
                      <a:pPr algn="ctr"/>
                      <a:r>
                        <a:rPr lang="en-US" dirty="0"/>
                        <a:t>43.5%</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Both commuting and recreation</a:t>
                      </a:r>
                    </a:p>
                  </a:txBody>
                  <a:tcPr/>
                </a:tc>
                <a:tc>
                  <a:txBody>
                    <a:bodyPr/>
                    <a:lstStyle/>
                    <a:p>
                      <a:pPr algn="ctr"/>
                      <a:r>
                        <a:rPr lang="en-US" dirty="0"/>
                        <a:t>41.3%</a:t>
                      </a:r>
                    </a:p>
                  </a:txBody>
                  <a:tcPr/>
                </a:tc>
                <a:tc>
                  <a:txBody>
                    <a:bodyPr/>
                    <a:lstStyle/>
                    <a:p>
                      <a:pPr algn="ctr"/>
                      <a:r>
                        <a:rPr lang="en-US" dirty="0"/>
                        <a:t>44.1%</a:t>
                      </a:r>
                    </a:p>
                  </a:txBody>
                  <a:tcPr/>
                </a:tc>
                <a:extLst>
                  <a:ext uri="{0D108BD9-81ED-4DB2-BD59-A6C34878D82A}">
                    <a16:rowId xmlns:a16="http://schemas.microsoft.com/office/drawing/2014/main" val="2744976052"/>
                  </a:ext>
                </a:extLst>
              </a:tr>
            </a:tbl>
          </a:graphicData>
        </a:graphic>
      </p:graphicFrame>
    </p:spTree>
    <p:extLst>
      <p:ext uri="{BB962C8B-B14F-4D97-AF65-F5344CB8AC3E}">
        <p14:creationId xmlns:p14="http://schemas.microsoft.com/office/powerpoint/2010/main" val="3720564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DD87D2-0FA1-8E37-B180-29AE9862B954}"/>
              </a:ext>
            </a:extLst>
          </p:cNvPr>
          <p:cNvSpPr>
            <a:spLocks noGrp="1"/>
          </p:cNvSpPr>
          <p:nvPr>
            <p:ph type="body" sz="quarter" idx="12"/>
          </p:nvPr>
        </p:nvSpPr>
        <p:spPr/>
        <p:txBody>
          <a:bodyPr>
            <a:normAutofit lnSpcReduction="10000"/>
          </a:bodyPr>
          <a:lstStyle/>
          <a:p>
            <a:r>
              <a:rPr lang="en-US"/>
              <a:t>In the past 12 months, how many vehicle accidents or crashes (even minor ones) have you been involved in that were NOT your fault?</a:t>
            </a:r>
          </a:p>
        </p:txBody>
      </p:sp>
      <p:sp>
        <p:nvSpPr>
          <p:cNvPr id="3" name="Title 2">
            <a:extLst>
              <a:ext uri="{FF2B5EF4-FFF2-40B4-BE49-F238E27FC236}">
                <a16:creationId xmlns:a16="http://schemas.microsoft.com/office/drawing/2014/main" id="{635A57EF-0490-4A7F-4614-844E2651268B}"/>
              </a:ext>
            </a:extLst>
          </p:cNvPr>
          <p:cNvSpPr>
            <a:spLocks noGrp="1"/>
          </p:cNvSpPr>
          <p:nvPr>
            <p:ph type="title"/>
          </p:nvPr>
        </p:nvSpPr>
        <p:spPr/>
        <p:txBody>
          <a:bodyPr/>
          <a:lstStyle/>
          <a:p>
            <a:r>
              <a:rPr lang="en-US" sz="2000"/>
              <a:t>DRIVING HISTORY</a:t>
            </a:r>
            <a:endParaRPr lang="en-US"/>
          </a:p>
        </p:txBody>
      </p:sp>
      <p:graphicFrame>
        <p:nvGraphicFramePr>
          <p:cNvPr id="4" name="Table 3">
            <a:extLst>
              <a:ext uri="{FF2B5EF4-FFF2-40B4-BE49-F238E27FC236}">
                <a16:creationId xmlns:a16="http://schemas.microsoft.com/office/drawing/2014/main" id="{57C439A9-3CA8-58B4-232C-685AF32B150B}"/>
              </a:ext>
            </a:extLst>
          </p:cNvPr>
          <p:cNvGraphicFramePr>
            <a:graphicFrameLocks noGrp="1"/>
          </p:cNvGraphicFramePr>
          <p:nvPr>
            <p:extLst>
              <p:ext uri="{D42A27DB-BD31-4B8C-83A1-F6EECF244321}">
                <p14:modId xmlns:p14="http://schemas.microsoft.com/office/powerpoint/2010/main" val="322237343"/>
              </p:ext>
            </p:extLst>
          </p:nvPr>
        </p:nvGraphicFramePr>
        <p:xfrm>
          <a:off x="487680" y="1768192"/>
          <a:ext cx="6096000" cy="33375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None</a:t>
                      </a:r>
                    </a:p>
                  </a:txBody>
                  <a:tcPr/>
                </a:tc>
                <a:tc>
                  <a:txBody>
                    <a:bodyPr/>
                    <a:lstStyle/>
                    <a:p>
                      <a:pPr algn="ctr"/>
                      <a:r>
                        <a:rPr lang="en-US" dirty="0"/>
                        <a:t>88.8%</a:t>
                      </a:r>
                    </a:p>
                  </a:txBody>
                  <a:tcPr/>
                </a:tc>
                <a:tc>
                  <a:txBody>
                    <a:bodyPr/>
                    <a:lstStyle/>
                    <a:p>
                      <a:pPr algn="ctr"/>
                      <a:r>
                        <a:rPr lang="en-US" dirty="0"/>
                        <a:t>88.2%</a:t>
                      </a:r>
                    </a:p>
                  </a:txBody>
                  <a:tcPr/>
                </a:tc>
                <a:extLst>
                  <a:ext uri="{0D108BD9-81ED-4DB2-BD59-A6C34878D82A}">
                    <a16:rowId xmlns:a16="http://schemas.microsoft.com/office/drawing/2014/main" val="3989555942"/>
                  </a:ext>
                </a:extLst>
              </a:tr>
              <a:tr h="370840">
                <a:tc>
                  <a:txBody>
                    <a:bodyPr/>
                    <a:lstStyle/>
                    <a:p>
                      <a:r>
                        <a:rPr lang="en-US" dirty="0"/>
                        <a:t>1</a:t>
                      </a:r>
                    </a:p>
                  </a:txBody>
                  <a:tcPr/>
                </a:tc>
                <a:tc>
                  <a:txBody>
                    <a:bodyPr/>
                    <a:lstStyle/>
                    <a:p>
                      <a:pPr algn="ctr"/>
                      <a:r>
                        <a:rPr lang="en-US" dirty="0"/>
                        <a:t>9.5%</a:t>
                      </a:r>
                    </a:p>
                  </a:txBody>
                  <a:tcPr/>
                </a:tc>
                <a:tc>
                  <a:txBody>
                    <a:bodyPr/>
                    <a:lstStyle/>
                    <a:p>
                      <a:pPr algn="ctr"/>
                      <a:r>
                        <a:rPr lang="en-US" dirty="0"/>
                        <a:t>8.3%</a:t>
                      </a:r>
                    </a:p>
                  </a:txBody>
                  <a:tcPr>
                    <a:solidFill>
                      <a:schemeClr val="accent6">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2</a:t>
                      </a:r>
                    </a:p>
                  </a:txBody>
                  <a:tcPr/>
                </a:tc>
                <a:tc>
                  <a:txBody>
                    <a:bodyPr/>
                    <a:lstStyle/>
                    <a:p>
                      <a:pPr algn="ctr"/>
                      <a:r>
                        <a:rPr lang="en-US" dirty="0"/>
                        <a:t>1.4%</a:t>
                      </a:r>
                    </a:p>
                  </a:txBody>
                  <a:tcPr/>
                </a:tc>
                <a:tc>
                  <a:txBody>
                    <a:bodyPr/>
                    <a:lstStyle/>
                    <a:p>
                      <a:pPr algn="ctr"/>
                      <a:r>
                        <a:rPr lang="en-US" dirty="0"/>
                        <a:t>2.1%</a:t>
                      </a:r>
                    </a:p>
                  </a:txBody>
                  <a:tcPr>
                    <a:solidFill>
                      <a:schemeClr val="accent3">
                        <a:lumMod val="60000"/>
                        <a:lumOff val="40000"/>
                      </a:schemeClr>
                    </a:solidFill>
                  </a:tcPr>
                </a:tc>
                <a:extLst>
                  <a:ext uri="{0D108BD9-81ED-4DB2-BD59-A6C34878D82A}">
                    <a16:rowId xmlns:a16="http://schemas.microsoft.com/office/drawing/2014/main" val="2744976052"/>
                  </a:ext>
                </a:extLst>
              </a:tr>
              <a:tr h="370840">
                <a:tc>
                  <a:txBody>
                    <a:bodyPr/>
                    <a:lstStyle/>
                    <a:p>
                      <a:r>
                        <a:rPr lang="en-US" dirty="0"/>
                        <a:t>3</a:t>
                      </a:r>
                    </a:p>
                  </a:txBody>
                  <a:tcPr/>
                </a:tc>
                <a:tc>
                  <a:txBody>
                    <a:bodyPr/>
                    <a:lstStyle/>
                    <a:p>
                      <a:pPr algn="ctr"/>
                      <a:r>
                        <a:rPr lang="en-US" dirty="0"/>
                        <a:t>N/A</a:t>
                      </a:r>
                    </a:p>
                  </a:txBody>
                  <a:tcPr/>
                </a:tc>
                <a:tc>
                  <a:txBody>
                    <a:bodyPr/>
                    <a:lstStyle/>
                    <a:p>
                      <a:pPr algn="ctr"/>
                      <a:r>
                        <a:rPr lang="en-US" dirty="0"/>
                        <a:t>0.7%</a:t>
                      </a:r>
                    </a:p>
                  </a:txBody>
                  <a:tcPr/>
                </a:tc>
                <a:extLst>
                  <a:ext uri="{0D108BD9-81ED-4DB2-BD59-A6C34878D82A}">
                    <a16:rowId xmlns:a16="http://schemas.microsoft.com/office/drawing/2014/main" val="1881194098"/>
                  </a:ext>
                </a:extLst>
              </a:tr>
              <a:tr h="370840">
                <a:tc>
                  <a:txBody>
                    <a:bodyPr/>
                    <a:lstStyle/>
                    <a:p>
                      <a:r>
                        <a:rPr lang="en-US" dirty="0"/>
                        <a:t>3 or more</a:t>
                      </a:r>
                    </a:p>
                  </a:txBody>
                  <a:tcPr/>
                </a:tc>
                <a:tc>
                  <a:txBody>
                    <a:bodyPr/>
                    <a:lstStyle/>
                    <a:p>
                      <a:pPr algn="ctr"/>
                      <a:r>
                        <a:rPr lang="en-US" dirty="0"/>
                        <a:t>0.2%</a:t>
                      </a:r>
                    </a:p>
                  </a:txBody>
                  <a:tcPr/>
                </a:tc>
                <a:tc>
                  <a:txBody>
                    <a:bodyPr/>
                    <a:lstStyle/>
                    <a:p>
                      <a:pPr algn="ctr"/>
                      <a:r>
                        <a:rPr lang="en-US" dirty="0"/>
                        <a:t>N/A</a:t>
                      </a:r>
                    </a:p>
                  </a:txBody>
                  <a:tcPr/>
                </a:tc>
                <a:extLst>
                  <a:ext uri="{0D108BD9-81ED-4DB2-BD59-A6C34878D82A}">
                    <a16:rowId xmlns:a16="http://schemas.microsoft.com/office/drawing/2014/main" val="4088975996"/>
                  </a:ext>
                </a:extLst>
              </a:tr>
              <a:tr h="370840">
                <a:tc>
                  <a:txBody>
                    <a:bodyPr/>
                    <a:lstStyle/>
                    <a:p>
                      <a:r>
                        <a:rPr lang="en-US" dirty="0"/>
                        <a:t>4</a:t>
                      </a:r>
                    </a:p>
                  </a:txBody>
                  <a:tcPr/>
                </a:tc>
                <a:tc>
                  <a:txBody>
                    <a:bodyPr/>
                    <a:lstStyle/>
                    <a:p>
                      <a:pPr algn="ctr"/>
                      <a:r>
                        <a:rPr lang="en-US" dirty="0"/>
                        <a:t>N/A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0.3%</a:t>
                      </a:r>
                    </a:p>
                  </a:txBody>
                  <a:tcPr/>
                </a:tc>
                <a:extLst>
                  <a:ext uri="{0D108BD9-81ED-4DB2-BD59-A6C34878D82A}">
                    <a16:rowId xmlns:a16="http://schemas.microsoft.com/office/drawing/2014/main" val="2543379051"/>
                  </a:ext>
                </a:extLst>
              </a:tr>
              <a:tr h="370840">
                <a:tc>
                  <a:txBody>
                    <a:bodyPr/>
                    <a:lstStyle/>
                    <a:p>
                      <a:r>
                        <a:rPr lang="en-US" dirty="0"/>
                        <a:t>5</a:t>
                      </a:r>
                    </a:p>
                  </a:txBody>
                  <a:tcPr/>
                </a:tc>
                <a:tc>
                  <a:txBody>
                    <a:bodyPr/>
                    <a:lstStyle/>
                    <a:p>
                      <a:pPr algn="ctr"/>
                      <a:r>
                        <a:rPr lang="en-US" dirty="0"/>
                        <a:t>N/A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0.1%</a:t>
                      </a:r>
                    </a:p>
                  </a:txBody>
                  <a:tcPr/>
                </a:tc>
                <a:extLst>
                  <a:ext uri="{0D108BD9-81ED-4DB2-BD59-A6C34878D82A}">
                    <a16:rowId xmlns:a16="http://schemas.microsoft.com/office/drawing/2014/main" val="401516961"/>
                  </a:ext>
                </a:extLst>
              </a:tr>
              <a:tr h="370840">
                <a:tc>
                  <a:txBody>
                    <a:bodyPr/>
                    <a:lstStyle/>
                    <a:p>
                      <a:r>
                        <a:rPr lang="en-US" dirty="0"/>
                        <a:t>6 or more</a:t>
                      </a:r>
                    </a:p>
                  </a:txBody>
                  <a:tcPr/>
                </a:tc>
                <a:tc>
                  <a:txBody>
                    <a:bodyPr/>
                    <a:lstStyle/>
                    <a:p>
                      <a:pPr algn="ctr"/>
                      <a:r>
                        <a:rPr lang="en-US" dirty="0"/>
                        <a:t>N/A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0.1%</a:t>
                      </a:r>
                    </a:p>
                  </a:txBody>
                  <a:tcPr/>
                </a:tc>
                <a:extLst>
                  <a:ext uri="{0D108BD9-81ED-4DB2-BD59-A6C34878D82A}">
                    <a16:rowId xmlns:a16="http://schemas.microsoft.com/office/drawing/2014/main" val="893344410"/>
                  </a:ext>
                </a:extLst>
              </a:tr>
            </a:tbl>
          </a:graphicData>
        </a:graphic>
      </p:graphicFrame>
    </p:spTree>
    <p:extLst>
      <p:ext uri="{BB962C8B-B14F-4D97-AF65-F5344CB8AC3E}">
        <p14:creationId xmlns:p14="http://schemas.microsoft.com/office/powerpoint/2010/main" val="2955289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B8112C-D09E-9F0B-0833-4958E2DDF0CF}"/>
              </a:ext>
            </a:extLst>
          </p:cNvPr>
          <p:cNvSpPr>
            <a:spLocks noGrp="1"/>
          </p:cNvSpPr>
          <p:nvPr>
            <p:ph type="body" sz="quarter" idx="12"/>
          </p:nvPr>
        </p:nvSpPr>
        <p:spPr/>
        <p:txBody>
          <a:bodyPr>
            <a:normAutofit lnSpcReduction="10000"/>
          </a:bodyPr>
          <a:lstStyle/>
          <a:p>
            <a:r>
              <a:rPr lang="en-US"/>
              <a:t>In the past 12 months, how many vehicle accidents or crashes (even minor ones) have you been involved in that were perhaps your fault?</a:t>
            </a:r>
          </a:p>
        </p:txBody>
      </p:sp>
      <p:sp>
        <p:nvSpPr>
          <p:cNvPr id="3" name="Title 2">
            <a:extLst>
              <a:ext uri="{FF2B5EF4-FFF2-40B4-BE49-F238E27FC236}">
                <a16:creationId xmlns:a16="http://schemas.microsoft.com/office/drawing/2014/main" id="{646B845E-BC69-0310-AFB2-0458372B24E3}"/>
              </a:ext>
            </a:extLst>
          </p:cNvPr>
          <p:cNvSpPr>
            <a:spLocks noGrp="1"/>
          </p:cNvSpPr>
          <p:nvPr>
            <p:ph type="title"/>
          </p:nvPr>
        </p:nvSpPr>
        <p:spPr/>
        <p:txBody>
          <a:bodyPr/>
          <a:lstStyle/>
          <a:p>
            <a:r>
              <a:rPr lang="en-US" sz="2000"/>
              <a:t>DRIVING HISTORY</a:t>
            </a:r>
            <a:endParaRPr lang="en-US"/>
          </a:p>
        </p:txBody>
      </p:sp>
      <p:graphicFrame>
        <p:nvGraphicFramePr>
          <p:cNvPr id="4" name="Table 3">
            <a:extLst>
              <a:ext uri="{FF2B5EF4-FFF2-40B4-BE49-F238E27FC236}">
                <a16:creationId xmlns:a16="http://schemas.microsoft.com/office/drawing/2014/main" id="{97F51028-23BF-09AF-69EF-DE39F3939C12}"/>
              </a:ext>
            </a:extLst>
          </p:cNvPr>
          <p:cNvGraphicFramePr>
            <a:graphicFrameLocks noGrp="1"/>
          </p:cNvGraphicFramePr>
          <p:nvPr>
            <p:extLst>
              <p:ext uri="{D42A27DB-BD31-4B8C-83A1-F6EECF244321}">
                <p14:modId xmlns:p14="http://schemas.microsoft.com/office/powerpoint/2010/main" val="3222024901"/>
              </p:ext>
            </p:extLst>
          </p:nvPr>
        </p:nvGraphicFramePr>
        <p:xfrm>
          <a:off x="487680" y="1768192"/>
          <a:ext cx="6096000" cy="33375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None</a:t>
                      </a:r>
                    </a:p>
                  </a:txBody>
                  <a:tcPr/>
                </a:tc>
                <a:tc>
                  <a:txBody>
                    <a:bodyPr/>
                    <a:lstStyle/>
                    <a:p>
                      <a:pPr algn="ctr"/>
                      <a:r>
                        <a:rPr lang="en-US" dirty="0"/>
                        <a:t>92.3%</a:t>
                      </a:r>
                    </a:p>
                  </a:txBody>
                  <a:tcPr/>
                </a:tc>
                <a:tc>
                  <a:txBody>
                    <a:bodyPr/>
                    <a:lstStyle/>
                    <a:p>
                      <a:pPr algn="ctr"/>
                      <a:r>
                        <a:rPr lang="en-US" dirty="0"/>
                        <a:t>92.7%</a:t>
                      </a:r>
                    </a:p>
                  </a:txBody>
                  <a:tcPr/>
                </a:tc>
                <a:extLst>
                  <a:ext uri="{0D108BD9-81ED-4DB2-BD59-A6C34878D82A}">
                    <a16:rowId xmlns:a16="http://schemas.microsoft.com/office/drawing/2014/main" val="3989555942"/>
                  </a:ext>
                </a:extLst>
              </a:tr>
              <a:tr h="370840">
                <a:tc>
                  <a:txBody>
                    <a:bodyPr/>
                    <a:lstStyle/>
                    <a:p>
                      <a:r>
                        <a:rPr lang="en-US" dirty="0"/>
                        <a:t>1</a:t>
                      </a:r>
                    </a:p>
                  </a:txBody>
                  <a:tcPr/>
                </a:tc>
                <a:tc>
                  <a:txBody>
                    <a:bodyPr/>
                    <a:lstStyle/>
                    <a:p>
                      <a:pPr algn="ctr"/>
                      <a:r>
                        <a:rPr lang="en-US" dirty="0"/>
                        <a:t>7.0%</a:t>
                      </a:r>
                    </a:p>
                  </a:txBody>
                  <a:tcPr/>
                </a:tc>
                <a:tc>
                  <a:txBody>
                    <a:bodyPr/>
                    <a:lstStyle/>
                    <a:p>
                      <a:pPr algn="ctr"/>
                      <a:r>
                        <a:rPr lang="en-US" dirty="0"/>
                        <a:t>5.3%</a:t>
                      </a:r>
                    </a:p>
                  </a:txBody>
                  <a:tcPr>
                    <a:solidFill>
                      <a:schemeClr val="accent6">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2</a:t>
                      </a:r>
                    </a:p>
                  </a:txBody>
                  <a:tcPr/>
                </a:tc>
                <a:tc>
                  <a:txBody>
                    <a:bodyPr/>
                    <a:lstStyle/>
                    <a:p>
                      <a:pPr algn="ctr"/>
                      <a:r>
                        <a:rPr lang="en-US" dirty="0"/>
                        <a:t>0.6%</a:t>
                      </a:r>
                    </a:p>
                  </a:txBody>
                  <a:tcPr/>
                </a:tc>
                <a:tc>
                  <a:txBody>
                    <a:bodyPr/>
                    <a:lstStyle/>
                    <a:p>
                      <a:pPr algn="ctr"/>
                      <a:r>
                        <a:rPr lang="en-US" dirty="0"/>
                        <a:t>1.2%</a:t>
                      </a:r>
                    </a:p>
                  </a:txBody>
                  <a:tcPr>
                    <a:solidFill>
                      <a:schemeClr val="accent3">
                        <a:lumMod val="60000"/>
                        <a:lumOff val="40000"/>
                      </a:schemeClr>
                    </a:solidFill>
                  </a:tcPr>
                </a:tc>
                <a:extLst>
                  <a:ext uri="{0D108BD9-81ED-4DB2-BD59-A6C34878D82A}">
                    <a16:rowId xmlns:a16="http://schemas.microsoft.com/office/drawing/2014/main" val="2744976052"/>
                  </a:ext>
                </a:extLst>
              </a:tr>
              <a:tr h="370840">
                <a:tc>
                  <a:txBody>
                    <a:bodyPr/>
                    <a:lstStyle/>
                    <a:p>
                      <a:r>
                        <a:rPr lang="en-US" dirty="0"/>
                        <a:t>3</a:t>
                      </a:r>
                    </a:p>
                  </a:txBody>
                  <a:tcPr/>
                </a:tc>
                <a:tc>
                  <a:txBody>
                    <a:bodyPr/>
                    <a:lstStyle/>
                    <a:p>
                      <a:pPr algn="ctr"/>
                      <a:r>
                        <a:rPr lang="en-US" dirty="0"/>
                        <a:t>N/A</a:t>
                      </a:r>
                    </a:p>
                  </a:txBody>
                  <a:tcPr/>
                </a:tc>
                <a:tc>
                  <a:txBody>
                    <a:bodyPr/>
                    <a:lstStyle/>
                    <a:p>
                      <a:pPr algn="ctr"/>
                      <a:r>
                        <a:rPr lang="en-US" dirty="0"/>
                        <a:t>0.4%</a:t>
                      </a:r>
                    </a:p>
                  </a:txBody>
                  <a:tcPr/>
                </a:tc>
                <a:extLst>
                  <a:ext uri="{0D108BD9-81ED-4DB2-BD59-A6C34878D82A}">
                    <a16:rowId xmlns:a16="http://schemas.microsoft.com/office/drawing/2014/main" val="1881194098"/>
                  </a:ext>
                </a:extLst>
              </a:tr>
              <a:tr h="370840">
                <a:tc>
                  <a:txBody>
                    <a:bodyPr/>
                    <a:lstStyle/>
                    <a:p>
                      <a:r>
                        <a:rPr lang="en-US" dirty="0"/>
                        <a:t>3 or more</a:t>
                      </a:r>
                    </a:p>
                  </a:txBody>
                  <a:tcPr/>
                </a:tc>
                <a:tc>
                  <a:txBody>
                    <a:bodyPr/>
                    <a:lstStyle/>
                    <a:p>
                      <a:pPr algn="ctr"/>
                      <a:r>
                        <a:rPr lang="en-US" dirty="0"/>
                        <a:t>0.1%</a:t>
                      </a:r>
                    </a:p>
                  </a:txBody>
                  <a:tcPr/>
                </a:tc>
                <a:tc>
                  <a:txBody>
                    <a:bodyPr/>
                    <a:lstStyle/>
                    <a:p>
                      <a:pPr algn="ctr"/>
                      <a:r>
                        <a:rPr lang="en-US" dirty="0"/>
                        <a:t>N/A</a:t>
                      </a:r>
                    </a:p>
                  </a:txBody>
                  <a:tcPr/>
                </a:tc>
                <a:extLst>
                  <a:ext uri="{0D108BD9-81ED-4DB2-BD59-A6C34878D82A}">
                    <a16:rowId xmlns:a16="http://schemas.microsoft.com/office/drawing/2014/main" val="4088975996"/>
                  </a:ext>
                </a:extLst>
              </a:tr>
              <a:tr h="370840">
                <a:tc>
                  <a:txBody>
                    <a:bodyPr/>
                    <a:lstStyle/>
                    <a:p>
                      <a:r>
                        <a:rPr lang="en-US" dirty="0"/>
                        <a:t>4</a:t>
                      </a:r>
                    </a:p>
                  </a:txBody>
                  <a:tcPr/>
                </a:tc>
                <a:tc>
                  <a:txBody>
                    <a:bodyPr/>
                    <a:lstStyle/>
                    <a:p>
                      <a:pPr algn="ctr"/>
                      <a:r>
                        <a:rPr lang="en-US" dirty="0"/>
                        <a:t>N/A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0.2%</a:t>
                      </a:r>
                    </a:p>
                  </a:txBody>
                  <a:tcPr/>
                </a:tc>
                <a:extLst>
                  <a:ext uri="{0D108BD9-81ED-4DB2-BD59-A6C34878D82A}">
                    <a16:rowId xmlns:a16="http://schemas.microsoft.com/office/drawing/2014/main" val="2543379051"/>
                  </a:ext>
                </a:extLst>
              </a:tr>
              <a:tr h="370840">
                <a:tc>
                  <a:txBody>
                    <a:bodyPr/>
                    <a:lstStyle/>
                    <a:p>
                      <a:r>
                        <a:rPr lang="en-US" dirty="0"/>
                        <a:t>5</a:t>
                      </a:r>
                    </a:p>
                  </a:txBody>
                  <a:tcPr/>
                </a:tc>
                <a:tc>
                  <a:txBody>
                    <a:bodyPr/>
                    <a:lstStyle/>
                    <a:p>
                      <a:pPr algn="ctr"/>
                      <a:r>
                        <a:rPr lang="en-US" dirty="0"/>
                        <a:t>N/A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0.1%</a:t>
                      </a:r>
                    </a:p>
                  </a:txBody>
                  <a:tcPr/>
                </a:tc>
                <a:extLst>
                  <a:ext uri="{0D108BD9-81ED-4DB2-BD59-A6C34878D82A}">
                    <a16:rowId xmlns:a16="http://schemas.microsoft.com/office/drawing/2014/main" val="401516961"/>
                  </a:ext>
                </a:extLst>
              </a:tr>
              <a:tr h="370840">
                <a:tc>
                  <a:txBody>
                    <a:bodyPr/>
                    <a:lstStyle/>
                    <a:p>
                      <a:r>
                        <a:rPr lang="en-US" dirty="0"/>
                        <a:t>6 or more</a:t>
                      </a:r>
                    </a:p>
                  </a:txBody>
                  <a:tcPr/>
                </a:tc>
                <a:tc>
                  <a:txBody>
                    <a:bodyPr/>
                    <a:lstStyle/>
                    <a:p>
                      <a:pPr algn="ctr"/>
                      <a:r>
                        <a:rPr lang="en-US" dirty="0"/>
                        <a:t>N/A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0.1%</a:t>
                      </a:r>
                    </a:p>
                  </a:txBody>
                  <a:tcPr/>
                </a:tc>
                <a:extLst>
                  <a:ext uri="{0D108BD9-81ED-4DB2-BD59-A6C34878D82A}">
                    <a16:rowId xmlns:a16="http://schemas.microsoft.com/office/drawing/2014/main" val="893344410"/>
                  </a:ext>
                </a:extLst>
              </a:tr>
            </a:tbl>
          </a:graphicData>
        </a:graphic>
      </p:graphicFrame>
    </p:spTree>
    <p:extLst>
      <p:ext uri="{BB962C8B-B14F-4D97-AF65-F5344CB8AC3E}">
        <p14:creationId xmlns:p14="http://schemas.microsoft.com/office/powerpoint/2010/main" val="647882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0E3678-0DB8-C5F3-92AC-4B919864CFBA}"/>
              </a:ext>
            </a:extLst>
          </p:cNvPr>
          <p:cNvSpPr>
            <a:spLocks noGrp="1"/>
          </p:cNvSpPr>
          <p:nvPr>
            <p:ph type="body" sz="quarter" idx="12"/>
          </p:nvPr>
        </p:nvSpPr>
        <p:spPr/>
        <p:txBody>
          <a:bodyPr>
            <a:normAutofit lnSpcReduction="10000"/>
          </a:bodyPr>
          <a:lstStyle/>
          <a:p>
            <a:r>
              <a:rPr lang="en-US"/>
              <a:t>In the past 12 months, how many citations, tickets, or warnings have you received for the following? - Not wearing a seat belt</a:t>
            </a:r>
          </a:p>
        </p:txBody>
      </p:sp>
      <p:sp>
        <p:nvSpPr>
          <p:cNvPr id="3" name="Title 2">
            <a:extLst>
              <a:ext uri="{FF2B5EF4-FFF2-40B4-BE49-F238E27FC236}">
                <a16:creationId xmlns:a16="http://schemas.microsoft.com/office/drawing/2014/main" id="{A1FEDA3E-CFC9-D9CC-3525-FC2B4C80C1FC}"/>
              </a:ext>
            </a:extLst>
          </p:cNvPr>
          <p:cNvSpPr>
            <a:spLocks noGrp="1"/>
          </p:cNvSpPr>
          <p:nvPr>
            <p:ph type="title"/>
          </p:nvPr>
        </p:nvSpPr>
        <p:spPr/>
        <p:txBody>
          <a:bodyPr/>
          <a:lstStyle/>
          <a:p>
            <a:r>
              <a:rPr lang="en-US" sz="2000"/>
              <a:t>DRIVING HISTORY</a:t>
            </a:r>
            <a:endParaRPr lang="en-US"/>
          </a:p>
        </p:txBody>
      </p:sp>
      <p:graphicFrame>
        <p:nvGraphicFramePr>
          <p:cNvPr id="4" name="Table 3">
            <a:extLst>
              <a:ext uri="{FF2B5EF4-FFF2-40B4-BE49-F238E27FC236}">
                <a16:creationId xmlns:a16="http://schemas.microsoft.com/office/drawing/2014/main" id="{EDECF547-7826-EE87-3C41-E61CFB6E12AE}"/>
              </a:ext>
            </a:extLst>
          </p:cNvPr>
          <p:cNvGraphicFramePr>
            <a:graphicFrameLocks noGrp="1"/>
          </p:cNvGraphicFramePr>
          <p:nvPr>
            <p:extLst>
              <p:ext uri="{D42A27DB-BD31-4B8C-83A1-F6EECF244321}">
                <p14:modId xmlns:p14="http://schemas.microsoft.com/office/powerpoint/2010/main" val="2404072289"/>
              </p:ext>
            </p:extLst>
          </p:nvPr>
        </p:nvGraphicFramePr>
        <p:xfrm>
          <a:off x="487680" y="1768192"/>
          <a:ext cx="6096000" cy="33375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None</a:t>
                      </a:r>
                    </a:p>
                  </a:txBody>
                  <a:tcPr/>
                </a:tc>
                <a:tc>
                  <a:txBody>
                    <a:bodyPr/>
                    <a:lstStyle/>
                    <a:p>
                      <a:pPr algn="ctr"/>
                      <a:r>
                        <a:rPr lang="en-US" dirty="0"/>
                        <a:t>94.4%</a:t>
                      </a:r>
                    </a:p>
                  </a:txBody>
                  <a:tcPr/>
                </a:tc>
                <a:tc>
                  <a:txBody>
                    <a:bodyPr/>
                    <a:lstStyle/>
                    <a:p>
                      <a:pPr algn="ctr"/>
                      <a:r>
                        <a:rPr lang="en-US" dirty="0"/>
                        <a:t>94.3%</a:t>
                      </a:r>
                    </a:p>
                  </a:txBody>
                  <a:tcPr/>
                </a:tc>
                <a:extLst>
                  <a:ext uri="{0D108BD9-81ED-4DB2-BD59-A6C34878D82A}">
                    <a16:rowId xmlns:a16="http://schemas.microsoft.com/office/drawing/2014/main" val="3989555942"/>
                  </a:ext>
                </a:extLst>
              </a:tr>
              <a:tr h="370840">
                <a:tc>
                  <a:txBody>
                    <a:bodyPr/>
                    <a:lstStyle/>
                    <a:p>
                      <a:r>
                        <a:rPr lang="en-US" dirty="0"/>
                        <a:t>1</a:t>
                      </a:r>
                    </a:p>
                  </a:txBody>
                  <a:tcPr/>
                </a:tc>
                <a:tc>
                  <a:txBody>
                    <a:bodyPr/>
                    <a:lstStyle/>
                    <a:p>
                      <a:pPr algn="ctr"/>
                      <a:r>
                        <a:rPr lang="en-US" dirty="0"/>
                        <a:t>4.6%</a:t>
                      </a:r>
                    </a:p>
                  </a:txBody>
                  <a:tcPr/>
                </a:tc>
                <a:tc>
                  <a:txBody>
                    <a:bodyPr/>
                    <a:lstStyle/>
                    <a:p>
                      <a:pPr algn="ctr"/>
                      <a:r>
                        <a:rPr lang="en-US" dirty="0"/>
                        <a:t>2.9%</a:t>
                      </a:r>
                    </a:p>
                  </a:txBody>
                  <a:tcPr>
                    <a:solidFill>
                      <a:schemeClr val="accent6">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2</a:t>
                      </a:r>
                    </a:p>
                  </a:txBody>
                  <a:tcPr/>
                </a:tc>
                <a:tc>
                  <a:txBody>
                    <a:bodyPr/>
                    <a:lstStyle/>
                    <a:p>
                      <a:pPr algn="ctr"/>
                      <a:r>
                        <a:rPr lang="en-US" dirty="0"/>
                        <a:t>0.6%</a:t>
                      </a:r>
                    </a:p>
                  </a:txBody>
                  <a:tcPr/>
                </a:tc>
                <a:tc>
                  <a:txBody>
                    <a:bodyPr/>
                    <a:lstStyle/>
                    <a:p>
                      <a:pPr algn="ctr"/>
                      <a:r>
                        <a:rPr lang="en-US" dirty="0"/>
                        <a:t>1.4%</a:t>
                      </a:r>
                    </a:p>
                  </a:txBody>
                  <a:tcPr>
                    <a:solidFill>
                      <a:schemeClr val="accent3">
                        <a:lumMod val="60000"/>
                        <a:lumOff val="40000"/>
                      </a:schemeClr>
                    </a:solidFill>
                  </a:tcPr>
                </a:tc>
                <a:extLst>
                  <a:ext uri="{0D108BD9-81ED-4DB2-BD59-A6C34878D82A}">
                    <a16:rowId xmlns:a16="http://schemas.microsoft.com/office/drawing/2014/main" val="2744976052"/>
                  </a:ext>
                </a:extLst>
              </a:tr>
              <a:tr h="370840">
                <a:tc>
                  <a:txBody>
                    <a:bodyPr/>
                    <a:lstStyle/>
                    <a:p>
                      <a:r>
                        <a:rPr lang="en-US" dirty="0"/>
                        <a:t>3</a:t>
                      </a:r>
                    </a:p>
                  </a:txBody>
                  <a:tcPr/>
                </a:tc>
                <a:tc>
                  <a:txBody>
                    <a:bodyPr/>
                    <a:lstStyle/>
                    <a:p>
                      <a:pPr algn="ctr"/>
                      <a:r>
                        <a:rPr lang="en-US" dirty="0"/>
                        <a:t>N/A</a:t>
                      </a:r>
                    </a:p>
                  </a:txBody>
                  <a:tcPr/>
                </a:tc>
                <a:tc>
                  <a:txBody>
                    <a:bodyPr/>
                    <a:lstStyle/>
                    <a:p>
                      <a:pPr algn="ctr"/>
                      <a:r>
                        <a:rPr lang="en-US" dirty="0"/>
                        <a:t>0.5%</a:t>
                      </a:r>
                    </a:p>
                  </a:txBody>
                  <a:tcPr/>
                </a:tc>
                <a:extLst>
                  <a:ext uri="{0D108BD9-81ED-4DB2-BD59-A6C34878D82A}">
                    <a16:rowId xmlns:a16="http://schemas.microsoft.com/office/drawing/2014/main" val="1881194098"/>
                  </a:ext>
                </a:extLst>
              </a:tr>
              <a:tr h="370840">
                <a:tc>
                  <a:txBody>
                    <a:bodyPr/>
                    <a:lstStyle/>
                    <a:p>
                      <a:r>
                        <a:rPr lang="en-US" dirty="0"/>
                        <a:t>3 or more</a:t>
                      </a:r>
                    </a:p>
                  </a:txBody>
                  <a:tcPr/>
                </a:tc>
                <a:tc>
                  <a:txBody>
                    <a:bodyPr/>
                    <a:lstStyle/>
                    <a:p>
                      <a:pPr algn="ctr"/>
                      <a:r>
                        <a:rPr lang="en-US" dirty="0"/>
                        <a:t>0.4%</a:t>
                      </a:r>
                    </a:p>
                  </a:txBody>
                  <a:tcPr/>
                </a:tc>
                <a:tc>
                  <a:txBody>
                    <a:bodyPr/>
                    <a:lstStyle/>
                    <a:p>
                      <a:pPr algn="ctr"/>
                      <a:r>
                        <a:rPr lang="en-US" dirty="0"/>
                        <a:t>N/A</a:t>
                      </a:r>
                    </a:p>
                  </a:txBody>
                  <a:tcPr/>
                </a:tc>
                <a:extLst>
                  <a:ext uri="{0D108BD9-81ED-4DB2-BD59-A6C34878D82A}">
                    <a16:rowId xmlns:a16="http://schemas.microsoft.com/office/drawing/2014/main" val="4088975996"/>
                  </a:ext>
                </a:extLst>
              </a:tr>
              <a:tr h="370840">
                <a:tc>
                  <a:txBody>
                    <a:bodyPr/>
                    <a:lstStyle/>
                    <a:p>
                      <a:r>
                        <a:rPr lang="en-US" dirty="0"/>
                        <a:t>4</a:t>
                      </a:r>
                    </a:p>
                  </a:txBody>
                  <a:tcPr/>
                </a:tc>
                <a:tc>
                  <a:txBody>
                    <a:bodyPr/>
                    <a:lstStyle/>
                    <a:p>
                      <a:pPr algn="ctr"/>
                      <a:r>
                        <a:rPr lang="en-US" dirty="0"/>
                        <a:t>N/A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0.3%</a:t>
                      </a:r>
                    </a:p>
                  </a:txBody>
                  <a:tcPr/>
                </a:tc>
                <a:extLst>
                  <a:ext uri="{0D108BD9-81ED-4DB2-BD59-A6C34878D82A}">
                    <a16:rowId xmlns:a16="http://schemas.microsoft.com/office/drawing/2014/main" val="2543379051"/>
                  </a:ext>
                </a:extLst>
              </a:tr>
              <a:tr h="370840">
                <a:tc>
                  <a:txBody>
                    <a:bodyPr/>
                    <a:lstStyle/>
                    <a:p>
                      <a:r>
                        <a:rPr lang="en-US" dirty="0"/>
                        <a:t>5</a:t>
                      </a:r>
                    </a:p>
                  </a:txBody>
                  <a:tcPr/>
                </a:tc>
                <a:tc>
                  <a:txBody>
                    <a:bodyPr/>
                    <a:lstStyle/>
                    <a:p>
                      <a:pPr algn="ctr"/>
                      <a:r>
                        <a:rPr lang="en-US" dirty="0"/>
                        <a:t>N/A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0.3%</a:t>
                      </a:r>
                    </a:p>
                  </a:txBody>
                  <a:tcPr/>
                </a:tc>
                <a:extLst>
                  <a:ext uri="{0D108BD9-81ED-4DB2-BD59-A6C34878D82A}">
                    <a16:rowId xmlns:a16="http://schemas.microsoft.com/office/drawing/2014/main" val="401516961"/>
                  </a:ext>
                </a:extLst>
              </a:tr>
              <a:tr h="370840">
                <a:tc>
                  <a:txBody>
                    <a:bodyPr/>
                    <a:lstStyle/>
                    <a:p>
                      <a:r>
                        <a:rPr lang="en-US" dirty="0"/>
                        <a:t>6 or more</a:t>
                      </a:r>
                    </a:p>
                  </a:txBody>
                  <a:tcPr/>
                </a:tc>
                <a:tc>
                  <a:txBody>
                    <a:bodyPr/>
                    <a:lstStyle/>
                    <a:p>
                      <a:pPr algn="ctr"/>
                      <a:r>
                        <a:rPr lang="en-US" dirty="0"/>
                        <a:t>N/A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0.2%</a:t>
                      </a:r>
                    </a:p>
                  </a:txBody>
                  <a:tcPr/>
                </a:tc>
                <a:extLst>
                  <a:ext uri="{0D108BD9-81ED-4DB2-BD59-A6C34878D82A}">
                    <a16:rowId xmlns:a16="http://schemas.microsoft.com/office/drawing/2014/main" val="893344410"/>
                  </a:ext>
                </a:extLst>
              </a:tr>
            </a:tbl>
          </a:graphicData>
        </a:graphic>
      </p:graphicFrame>
    </p:spTree>
    <p:extLst>
      <p:ext uri="{BB962C8B-B14F-4D97-AF65-F5344CB8AC3E}">
        <p14:creationId xmlns:p14="http://schemas.microsoft.com/office/powerpoint/2010/main" val="2225248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D84131-B4D7-2ADA-7E63-0E8BC395EBF8}"/>
              </a:ext>
            </a:extLst>
          </p:cNvPr>
          <p:cNvSpPr>
            <a:spLocks noGrp="1"/>
          </p:cNvSpPr>
          <p:nvPr>
            <p:ph type="body" sz="quarter" idx="12"/>
          </p:nvPr>
        </p:nvSpPr>
        <p:spPr/>
        <p:txBody>
          <a:bodyPr/>
          <a:lstStyle/>
          <a:p>
            <a:r>
              <a:rPr lang="en-US"/>
              <a:t>In the past 12 months, how many citations, tickets, or warnings have you received for the following? - Speeding</a:t>
            </a:r>
          </a:p>
        </p:txBody>
      </p:sp>
      <p:sp>
        <p:nvSpPr>
          <p:cNvPr id="3" name="Title 2">
            <a:extLst>
              <a:ext uri="{FF2B5EF4-FFF2-40B4-BE49-F238E27FC236}">
                <a16:creationId xmlns:a16="http://schemas.microsoft.com/office/drawing/2014/main" id="{0D14E214-7771-8330-8810-1115D62FB77B}"/>
              </a:ext>
            </a:extLst>
          </p:cNvPr>
          <p:cNvSpPr>
            <a:spLocks noGrp="1"/>
          </p:cNvSpPr>
          <p:nvPr>
            <p:ph type="title"/>
          </p:nvPr>
        </p:nvSpPr>
        <p:spPr/>
        <p:txBody>
          <a:bodyPr/>
          <a:lstStyle/>
          <a:p>
            <a:r>
              <a:rPr lang="en-US" sz="2000"/>
              <a:t>DRIVING HISTORY</a:t>
            </a:r>
            <a:endParaRPr lang="en-US"/>
          </a:p>
        </p:txBody>
      </p:sp>
      <p:graphicFrame>
        <p:nvGraphicFramePr>
          <p:cNvPr id="4" name="Table 3">
            <a:extLst>
              <a:ext uri="{FF2B5EF4-FFF2-40B4-BE49-F238E27FC236}">
                <a16:creationId xmlns:a16="http://schemas.microsoft.com/office/drawing/2014/main" id="{2EF85C2E-689B-F82B-2DF1-AFEED651B30A}"/>
              </a:ext>
            </a:extLst>
          </p:cNvPr>
          <p:cNvGraphicFramePr>
            <a:graphicFrameLocks noGrp="1"/>
          </p:cNvGraphicFramePr>
          <p:nvPr>
            <p:extLst>
              <p:ext uri="{D42A27DB-BD31-4B8C-83A1-F6EECF244321}">
                <p14:modId xmlns:p14="http://schemas.microsoft.com/office/powerpoint/2010/main" val="3751909821"/>
              </p:ext>
            </p:extLst>
          </p:nvPr>
        </p:nvGraphicFramePr>
        <p:xfrm>
          <a:off x="487680" y="1768192"/>
          <a:ext cx="6096000" cy="33375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None</a:t>
                      </a:r>
                    </a:p>
                  </a:txBody>
                  <a:tcPr/>
                </a:tc>
                <a:tc>
                  <a:txBody>
                    <a:bodyPr/>
                    <a:lstStyle/>
                    <a:p>
                      <a:pPr algn="ctr"/>
                      <a:r>
                        <a:rPr lang="en-US" dirty="0"/>
                        <a:t>91.8%</a:t>
                      </a:r>
                    </a:p>
                  </a:txBody>
                  <a:tcPr/>
                </a:tc>
                <a:tc>
                  <a:txBody>
                    <a:bodyPr/>
                    <a:lstStyle/>
                    <a:p>
                      <a:pPr algn="ctr"/>
                      <a:r>
                        <a:rPr lang="en-US" dirty="0"/>
                        <a:t>90.0%</a:t>
                      </a:r>
                    </a:p>
                  </a:txBody>
                  <a:tcPr>
                    <a:solidFill>
                      <a:schemeClr val="accent6">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1</a:t>
                      </a:r>
                    </a:p>
                  </a:txBody>
                  <a:tcPr/>
                </a:tc>
                <a:tc>
                  <a:txBody>
                    <a:bodyPr/>
                    <a:lstStyle/>
                    <a:p>
                      <a:pPr algn="ctr"/>
                      <a:r>
                        <a:rPr lang="en-US" dirty="0"/>
                        <a:t>6.7%</a:t>
                      </a:r>
                    </a:p>
                  </a:txBody>
                  <a:tcPr/>
                </a:tc>
                <a:tc>
                  <a:txBody>
                    <a:bodyPr/>
                    <a:lstStyle/>
                    <a:p>
                      <a:pPr algn="ctr"/>
                      <a:r>
                        <a:rPr lang="en-US" dirty="0"/>
                        <a:t>6.5%</a:t>
                      </a:r>
                    </a:p>
                  </a:txBody>
                  <a:tcPr/>
                </a:tc>
                <a:extLst>
                  <a:ext uri="{0D108BD9-81ED-4DB2-BD59-A6C34878D82A}">
                    <a16:rowId xmlns:a16="http://schemas.microsoft.com/office/drawing/2014/main" val="3400146397"/>
                  </a:ext>
                </a:extLst>
              </a:tr>
              <a:tr h="370840">
                <a:tc>
                  <a:txBody>
                    <a:bodyPr/>
                    <a:lstStyle/>
                    <a:p>
                      <a:r>
                        <a:rPr lang="en-US" dirty="0"/>
                        <a:t>2</a:t>
                      </a:r>
                    </a:p>
                  </a:txBody>
                  <a:tcPr/>
                </a:tc>
                <a:tc>
                  <a:txBody>
                    <a:bodyPr/>
                    <a:lstStyle/>
                    <a:p>
                      <a:pPr algn="ctr"/>
                      <a:r>
                        <a:rPr lang="en-US" dirty="0"/>
                        <a:t>1.2%</a:t>
                      </a:r>
                    </a:p>
                  </a:txBody>
                  <a:tcPr/>
                </a:tc>
                <a:tc>
                  <a:txBody>
                    <a:bodyPr/>
                    <a:lstStyle/>
                    <a:p>
                      <a:pPr algn="ctr"/>
                      <a:r>
                        <a:rPr lang="en-US" dirty="0"/>
                        <a:t>1.7%</a:t>
                      </a:r>
                    </a:p>
                  </a:txBody>
                  <a:tcPr>
                    <a:solidFill>
                      <a:schemeClr val="accent3">
                        <a:lumMod val="60000"/>
                        <a:lumOff val="40000"/>
                      </a:schemeClr>
                    </a:solidFill>
                  </a:tcPr>
                </a:tc>
                <a:extLst>
                  <a:ext uri="{0D108BD9-81ED-4DB2-BD59-A6C34878D82A}">
                    <a16:rowId xmlns:a16="http://schemas.microsoft.com/office/drawing/2014/main" val="2744976052"/>
                  </a:ext>
                </a:extLst>
              </a:tr>
              <a:tr h="370840">
                <a:tc>
                  <a:txBody>
                    <a:bodyPr/>
                    <a:lstStyle/>
                    <a:p>
                      <a:r>
                        <a:rPr lang="en-US" dirty="0"/>
                        <a:t>3</a:t>
                      </a:r>
                    </a:p>
                  </a:txBody>
                  <a:tcPr/>
                </a:tc>
                <a:tc>
                  <a:txBody>
                    <a:bodyPr/>
                    <a:lstStyle/>
                    <a:p>
                      <a:pPr algn="ctr"/>
                      <a:r>
                        <a:rPr lang="en-US" dirty="0"/>
                        <a:t>N/A</a:t>
                      </a:r>
                    </a:p>
                  </a:txBody>
                  <a:tcPr/>
                </a:tc>
                <a:tc>
                  <a:txBody>
                    <a:bodyPr/>
                    <a:lstStyle/>
                    <a:p>
                      <a:pPr algn="ctr"/>
                      <a:r>
                        <a:rPr lang="en-US" dirty="0"/>
                        <a:t>0.6%</a:t>
                      </a:r>
                    </a:p>
                  </a:txBody>
                  <a:tcPr/>
                </a:tc>
                <a:extLst>
                  <a:ext uri="{0D108BD9-81ED-4DB2-BD59-A6C34878D82A}">
                    <a16:rowId xmlns:a16="http://schemas.microsoft.com/office/drawing/2014/main" val="1881194098"/>
                  </a:ext>
                </a:extLst>
              </a:tr>
              <a:tr h="370840">
                <a:tc>
                  <a:txBody>
                    <a:bodyPr/>
                    <a:lstStyle/>
                    <a:p>
                      <a:r>
                        <a:rPr lang="en-US" dirty="0"/>
                        <a:t>3 or more</a:t>
                      </a:r>
                    </a:p>
                  </a:txBody>
                  <a:tcPr/>
                </a:tc>
                <a:tc>
                  <a:txBody>
                    <a:bodyPr/>
                    <a:lstStyle/>
                    <a:p>
                      <a:pPr algn="ctr"/>
                      <a:r>
                        <a:rPr lang="en-US" dirty="0"/>
                        <a:t>0.4%</a:t>
                      </a:r>
                    </a:p>
                  </a:txBody>
                  <a:tcPr/>
                </a:tc>
                <a:tc>
                  <a:txBody>
                    <a:bodyPr/>
                    <a:lstStyle/>
                    <a:p>
                      <a:pPr algn="ctr"/>
                      <a:r>
                        <a:rPr lang="en-US" dirty="0"/>
                        <a:t>N/A</a:t>
                      </a:r>
                    </a:p>
                  </a:txBody>
                  <a:tcPr/>
                </a:tc>
                <a:extLst>
                  <a:ext uri="{0D108BD9-81ED-4DB2-BD59-A6C34878D82A}">
                    <a16:rowId xmlns:a16="http://schemas.microsoft.com/office/drawing/2014/main" val="4088975996"/>
                  </a:ext>
                </a:extLst>
              </a:tr>
              <a:tr h="370840">
                <a:tc>
                  <a:txBody>
                    <a:bodyPr/>
                    <a:lstStyle/>
                    <a:p>
                      <a:r>
                        <a:rPr lang="en-US" dirty="0"/>
                        <a:t>4</a:t>
                      </a:r>
                    </a:p>
                  </a:txBody>
                  <a:tcPr/>
                </a:tc>
                <a:tc>
                  <a:txBody>
                    <a:bodyPr/>
                    <a:lstStyle/>
                    <a:p>
                      <a:pPr algn="ctr"/>
                      <a:r>
                        <a:rPr lang="en-US" dirty="0"/>
                        <a:t>N/A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0.5%</a:t>
                      </a:r>
                    </a:p>
                  </a:txBody>
                  <a:tcPr/>
                </a:tc>
                <a:extLst>
                  <a:ext uri="{0D108BD9-81ED-4DB2-BD59-A6C34878D82A}">
                    <a16:rowId xmlns:a16="http://schemas.microsoft.com/office/drawing/2014/main" val="2543379051"/>
                  </a:ext>
                </a:extLst>
              </a:tr>
              <a:tr h="370840">
                <a:tc>
                  <a:txBody>
                    <a:bodyPr/>
                    <a:lstStyle/>
                    <a:p>
                      <a:r>
                        <a:rPr lang="en-US" dirty="0"/>
                        <a:t>5</a:t>
                      </a:r>
                    </a:p>
                  </a:txBody>
                  <a:tcPr/>
                </a:tc>
                <a:tc>
                  <a:txBody>
                    <a:bodyPr/>
                    <a:lstStyle/>
                    <a:p>
                      <a:pPr algn="ctr"/>
                      <a:r>
                        <a:rPr lang="en-US" dirty="0"/>
                        <a:t>N/A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0.3%</a:t>
                      </a:r>
                    </a:p>
                  </a:txBody>
                  <a:tcPr/>
                </a:tc>
                <a:extLst>
                  <a:ext uri="{0D108BD9-81ED-4DB2-BD59-A6C34878D82A}">
                    <a16:rowId xmlns:a16="http://schemas.microsoft.com/office/drawing/2014/main" val="401516961"/>
                  </a:ext>
                </a:extLst>
              </a:tr>
              <a:tr h="370840">
                <a:tc>
                  <a:txBody>
                    <a:bodyPr/>
                    <a:lstStyle/>
                    <a:p>
                      <a:r>
                        <a:rPr lang="en-US" dirty="0"/>
                        <a:t>6 or more</a:t>
                      </a:r>
                    </a:p>
                  </a:txBody>
                  <a:tcPr/>
                </a:tc>
                <a:tc>
                  <a:txBody>
                    <a:bodyPr/>
                    <a:lstStyle/>
                    <a:p>
                      <a:pPr algn="ctr"/>
                      <a:r>
                        <a:rPr lang="en-US" dirty="0"/>
                        <a:t>N/A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0.3%</a:t>
                      </a:r>
                    </a:p>
                  </a:txBody>
                  <a:tcPr/>
                </a:tc>
                <a:extLst>
                  <a:ext uri="{0D108BD9-81ED-4DB2-BD59-A6C34878D82A}">
                    <a16:rowId xmlns:a16="http://schemas.microsoft.com/office/drawing/2014/main" val="893344410"/>
                  </a:ext>
                </a:extLst>
              </a:tr>
            </a:tbl>
          </a:graphicData>
        </a:graphic>
      </p:graphicFrame>
    </p:spTree>
    <p:extLst>
      <p:ext uri="{BB962C8B-B14F-4D97-AF65-F5344CB8AC3E}">
        <p14:creationId xmlns:p14="http://schemas.microsoft.com/office/powerpoint/2010/main" val="2306719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3513A3-0DA1-61A6-A547-95C918F951DB}"/>
              </a:ext>
            </a:extLst>
          </p:cNvPr>
          <p:cNvSpPr>
            <a:spLocks noGrp="1"/>
          </p:cNvSpPr>
          <p:nvPr>
            <p:ph type="body" sz="quarter" idx="12"/>
          </p:nvPr>
        </p:nvSpPr>
        <p:spPr/>
        <p:txBody>
          <a:bodyPr>
            <a:normAutofit lnSpcReduction="10000"/>
          </a:bodyPr>
          <a:lstStyle/>
          <a:p>
            <a:r>
              <a:rPr lang="en-US"/>
              <a:t>In the past 12 months, how many citations, tickets, or warnings have you received for the following? - Driving through a red light or not stopping at a stop sign</a:t>
            </a:r>
          </a:p>
        </p:txBody>
      </p:sp>
      <p:sp>
        <p:nvSpPr>
          <p:cNvPr id="3" name="Title 2">
            <a:extLst>
              <a:ext uri="{FF2B5EF4-FFF2-40B4-BE49-F238E27FC236}">
                <a16:creationId xmlns:a16="http://schemas.microsoft.com/office/drawing/2014/main" id="{2FE51FF3-68F2-0A00-4F31-E160D85DEC13}"/>
              </a:ext>
            </a:extLst>
          </p:cNvPr>
          <p:cNvSpPr>
            <a:spLocks noGrp="1"/>
          </p:cNvSpPr>
          <p:nvPr>
            <p:ph type="title"/>
          </p:nvPr>
        </p:nvSpPr>
        <p:spPr/>
        <p:txBody>
          <a:bodyPr/>
          <a:lstStyle/>
          <a:p>
            <a:r>
              <a:rPr lang="en-US" sz="2000"/>
              <a:t>DRIVING HISTORY</a:t>
            </a:r>
            <a:endParaRPr lang="en-US"/>
          </a:p>
        </p:txBody>
      </p:sp>
      <p:graphicFrame>
        <p:nvGraphicFramePr>
          <p:cNvPr id="4" name="Table 3">
            <a:extLst>
              <a:ext uri="{FF2B5EF4-FFF2-40B4-BE49-F238E27FC236}">
                <a16:creationId xmlns:a16="http://schemas.microsoft.com/office/drawing/2014/main" id="{49EB35CB-50F5-90B1-265D-937450908CA4}"/>
              </a:ext>
            </a:extLst>
          </p:cNvPr>
          <p:cNvGraphicFramePr>
            <a:graphicFrameLocks noGrp="1"/>
          </p:cNvGraphicFramePr>
          <p:nvPr>
            <p:extLst>
              <p:ext uri="{D42A27DB-BD31-4B8C-83A1-F6EECF244321}">
                <p14:modId xmlns:p14="http://schemas.microsoft.com/office/powerpoint/2010/main" val="3356096004"/>
              </p:ext>
            </p:extLst>
          </p:nvPr>
        </p:nvGraphicFramePr>
        <p:xfrm>
          <a:off x="487680" y="1768192"/>
          <a:ext cx="6096000" cy="33375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None</a:t>
                      </a:r>
                    </a:p>
                  </a:txBody>
                  <a:tcPr/>
                </a:tc>
                <a:tc>
                  <a:txBody>
                    <a:bodyPr/>
                    <a:lstStyle/>
                    <a:p>
                      <a:pPr algn="ctr"/>
                      <a:r>
                        <a:rPr lang="en-US" dirty="0"/>
                        <a:t>95.0%</a:t>
                      </a:r>
                    </a:p>
                  </a:txBody>
                  <a:tcPr/>
                </a:tc>
                <a:tc>
                  <a:txBody>
                    <a:bodyPr/>
                    <a:lstStyle/>
                    <a:p>
                      <a:pPr algn="ctr"/>
                      <a:r>
                        <a:rPr lang="en-US" dirty="0"/>
                        <a:t>93.5%</a:t>
                      </a:r>
                    </a:p>
                  </a:txBody>
                  <a:tcPr>
                    <a:solidFill>
                      <a:schemeClr val="accent6">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1</a:t>
                      </a:r>
                    </a:p>
                  </a:txBody>
                  <a:tcPr/>
                </a:tc>
                <a:tc>
                  <a:txBody>
                    <a:bodyPr/>
                    <a:lstStyle/>
                    <a:p>
                      <a:pPr algn="ctr"/>
                      <a:r>
                        <a:rPr lang="en-US" dirty="0"/>
                        <a:t>4.1%</a:t>
                      </a:r>
                    </a:p>
                  </a:txBody>
                  <a:tcPr/>
                </a:tc>
                <a:tc>
                  <a:txBody>
                    <a:bodyPr/>
                    <a:lstStyle/>
                    <a:p>
                      <a:pPr algn="ctr"/>
                      <a:r>
                        <a:rPr lang="en-US" dirty="0"/>
                        <a:t>4.0%</a:t>
                      </a:r>
                    </a:p>
                  </a:txBody>
                  <a:tcPr/>
                </a:tc>
                <a:extLst>
                  <a:ext uri="{0D108BD9-81ED-4DB2-BD59-A6C34878D82A}">
                    <a16:rowId xmlns:a16="http://schemas.microsoft.com/office/drawing/2014/main" val="3400146397"/>
                  </a:ext>
                </a:extLst>
              </a:tr>
              <a:tr h="370840">
                <a:tc>
                  <a:txBody>
                    <a:bodyPr/>
                    <a:lstStyle/>
                    <a:p>
                      <a:r>
                        <a:rPr lang="en-US" dirty="0"/>
                        <a:t>2</a:t>
                      </a:r>
                    </a:p>
                  </a:txBody>
                  <a:tcPr/>
                </a:tc>
                <a:tc>
                  <a:txBody>
                    <a:bodyPr/>
                    <a:lstStyle/>
                    <a:p>
                      <a:pPr algn="ctr"/>
                      <a:r>
                        <a:rPr lang="en-US" dirty="0"/>
                        <a:t>0.6%</a:t>
                      </a:r>
                    </a:p>
                  </a:txBody>
                  <a:tcPr/>
                </a:tc>
                <a:tc>
                  <a:txBody>
                    <a:bodyPr/>
                    <a:lstStyle/>
                    <a:p>
                      <a:pPr algn="ctr"/>
                      <a:r>
                        <a:rPr lang="en-US" dirty="0"/>
                        <a:t>1.1%</a:t>
                      </a:r>
                    </a:p>
                  </a:txBody>
                  <a:tcPr>
                    <a:solidFill>
                      <a:schemeClr val="accent3">
                        <a:lumMod val="60000"/>
                        <a:lumOff val="40000"/>
                      </a:schemeClr>
                    </a:solidFill>
                  </a:tcPr>
                </a:tc>
                <a:extLst>
                  <a:ext uri="{0D108BD9-81ED-4DB2-BD59-A6C34878D82A}">
                    <a16:rowId xmlns:a16="http://schemas.microsoft.com/office/drawing/2014/main" val="2744976052"/>
                  </a:ext>
                </a:extLst>
              </a:tr>
              <a:tr h="370840">
                <a:tc>
                  <a:txBody>
                    <a:bodyPr/>
                    <a:lstStyle/>
                    <a:p>
                      <a:r>
                        <a:rPr lang="en-US" dirty="0"/>
                        <a:t>3</a:t>
                      </a:r>
                    </a:p>
                  </a:txBody>
                  <a:tcPr/>
                </a:tc>
                <a:tc>
                  <a:txBody>
                    <a:bodyPr/>
                    <a:lstStyle/>
                    <a:p>
                      <a:pPr algn="ctr"/>
                      <a:r>
                        <a:rPr lang="en-US" dirty="0"/>
                        <a:t>N/A</a:t>
                      </a:r>
                    </a:p>
                  </a:txBody>
                  <a:tcPr/>
                </a:tc>
                <a:tc>
                  <a:txBody>
                    <a:bodyPr/>
                    <a:lstStyle/>
                    <a:p>
                      <a:pPr algn="ctr"/>
                      <a:r>
                        <a:rPr lang="en-US" dirty="0"/>
                        <a:t>0.6%</a:t>
                      </a:r>
                    </a:p>
                  </a:txBody>
                  <a:tcPr/>
                </a:tc>
                <a:extLst>
                  <a:ext uri="{0D108BD9-81ED-4DB2-BD59-A6C34878D82A}">
                    <a16:rowId xmlns:a16="http://schemas.microsoft.com/office/drawing/2014/main" val="1881194098"/>
                  </a:ext>
                </a:extLst>
              </a:tr>
              <a:tr h="370840">
                <a:tc>
                  <a:txBody>
                    <a:bodyPr/>
                    <a:lstStyle/>
                    <a:p>
                      <a:r>
                        <a:rPr lang="en-US" dirty="0"/>
                        <a:t>3 or more</a:t>
                      </a:r>
                    </a:p>
                  </a:txBody>
                  <a:tcPr/>
                </a:tc>
                <a:tc>
                  <a:txBody>
                    <a:bodyPr/>
                    <a:lstStyle/>
                    <a:p>
                      <a:pPr algn="ctr"/>
                      <a:r>
                        <a:rPr lang="en-US" dirty="0"/>
                        <a:t>0.4%</a:t>
                      </a:r>
                    </a:p>
                  </a:txBody>
                  <a:tcPr/>
                </a:tc>
                <a:tc>
                  <a:txBody>
                    <a:bodyPr/>
                    <a:lstStyle/>
                    <a:p>
                      <a:pPr algn="ctr"/>
                      <a:r>
                        <a:rPr lang="en-US" dirty="0"/>
                        <a:t>N/A</a:t>
                      </a:r>
                    </a:p>
                  </a:txBody>
                  <a:tcPr/>
                </a:tc>
                <a:extLst>
                  <a:ext uri="{0D108BD9-81ED-4DB2-BD59-A6C34878D82A}">
                    <a16:rowId xmlns:a16="http://schemas.microsoft.com/office/drawing/2014/main" val="4088975996"/>
                  </a:ext>
                </a:extLst>
              </a:tr>
              <a:tr h="370840">
                <a:tc>
                  <a:txBody>
                    <a:bodyPr/>
                    <a:lstStyle/>
                    <a:p>
                      <a:r>
                        <a:rPr lang="en-US" dirty="0"/>
                        <a:t>4</a:t>
                      </a:r>
                    </a:p>
                  </a:txBody>
                  <a:tcPr/>
                </a:tc>
                <a:tc>
                  <a:txBody>
                    <a:bodyPr/>
                    <a:lstStyle/>
                    <a:p>
                      <a:pPr algn="ctr"/>
                      <a:r>
                        <a:rPr lang="en-US" dirty="0"/>
                        <a:t>N/A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0.4%</a:t>
                      </a:r>
                    </a:p>
                  </a:txBody>
                  <a:tcPr/>
                </a:tc>
                <a:extLst>
                  <a:ext uri="{0D108BD9-81ED-4DB2-BD59-A6C34878D82A}">
                    <a16:rowId xmlns:a16="http://schemas.microsoft.com/office/drawing/2014/main" val="2543379051"/>
                  </a:ext>
                </a:extLst>
              </a:tr>
              <a:tr h="370840">
                <a:tc>
                  <a:txBody>
                    <a:bodyPr/>
                    <a:lstStyle/>
                    <a:p>
                      <a:r>
                        <a:rPr lang="en-US" dirty="0"/>
                        <a:t>5</a:t>
                      </a:r>
                    </a:p>
                  </a:txBody>
                  <a:tcPr/>
                </a:tc>
                <a:tc>
                  <a:txBody>
                    <a:bodyPr/>
                    <a:lstStyle/>
                    <a:p>
                      <a:pPr algn="ctr"/>
                      <a:r>
                        <a:rPr lang="en-US" dirty="0"/>
                        <a:t>N/A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0.3%</a:t>
                      </a:r>
                    </a:p>
                  </a:txBody>
                  <a:tcPr/>
                </a:tc>
                <a:extLst>
                  <a:ext uri="{0D108BD9-81ED-4DB2-BD59-A6C34878D82A}">
                    <a16:rowId xmlns:a16="http://schemas.microsoft.com/office/drawing/2014/main" val="401516961"/>
                  </a:ext>
                </a:extLst>
              </a:tr>
              <a:tr h="370840">
                <a:tc>
                  <a:txBody>
                    <a:bodyPr/>
                    <a:lstStyle/>
                    <a:p>
                      <a:r>
                        <a:rPr lang="en-US" dirty="0"/>
                        <a:t>6 or more</a:t>
                      </a:r>
                    </a:p>
                  </a:txBody>
                  <a:tcPr/>
                </a:tc>
                <a:tc>
                  <a:txBody>
                    <a:bodyPr/>
                    <a:lstStyle/>
                    <a:p>
                      <a:pPr algn="ctr"/>
                      <a:r>
                        <a:rPr lang="en-US" dirty="0"/>
                        <a:t>N/A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0.2%</a:t>
                      </a:r>
                    </a:p>
                  </a:txBody>
                  <a:tcPr/>
                </a:tc>
                <a:extLst>
                  <a:ext uri="{0D108BD9-81ED-4DB2-BD59-A6C34878D82A}">
                    <a16:rowId xmlns:a16="http://schemas.microsoft.com/office/drawing/2014/main" val="893344410"/>
                  </a:ext>
                </a:extLst>
              </a:tr>
            </a:tbl>
          </a:graphicData>
        </a:graphic>
      </p:graphicFrame>
    </p:spTree>
    <p:extLst>
      <p:ext uri="{BB962C8B-B14F-4D97-AF65-F5344CB8AC3E}">
        <p14:creationId xmlns:p14="http://schemas.microsoft.com/office/powerpoint/2010/main" val="13468338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9B5CD3-4444-E5D3-0900-9B3DFFCF2476}"/>
              </a:ext>
            </a:extLst>
          </p:cNvPr>
          <p:cNvSpPr>
            <a:spLocks noGrp="1"/>
          </p:cNvSpPr>
          <p:nvPr>
            <p:ph type="body" sz="quarter" idx="12"/>
          </p:nvPr>
        </p:nvSpPr>
        <p:spPr/>
        <p:txBody>
          <a:bodyPr>
            <a:normAutofit lnSpcReduction="10000"/>
          </a:bodyPr>
          <a:lstStyle/>
          <a:p>
            <a:r>
              <a:rPr lang="en-US"/>
              <a:t>In the past 12 months, how many citations, tickets, or warnings have you received for the following? - Driving under the influence</a:t>
            </a:r>
          </a:p>
        </p:txBody>
      </p:sp>
      <p:sp>
        <p:nvSpPr>
          <p:cNvPr id="3" name="Title 2">
            <a:extLst>
              <a:ext uri="{FF2B5EF4-FFF2-40B4-BE49-F238E27FC236}">
                <a16:creationId xmlns:a16="http://schemas.microsoft.com/office/drawing/2014/main" id="{C12D5CAA-B0D7-FCF7-713F-ACC1EB6DC4D9}"/>
              </a:ext>
            </a:extLst>
          </p:cNvPr>
          <p:cNvSpPr>
            <a:spLocks noGrp="1"/>
          </p:cNvSpPr>
          <p:nvPr>
            <p:ph type="title"/>
          </p:nvPr>
        </p:nvSpPr>
        <p:spPr/>
        <p:txBody>
          <a:bodyPr/>
          <a:lstStyle/>
          <a:p>
            <a:r>
              <a:rPr lang="en-US" sz="2000"/>
              <a:t>DRIVING HISTORY</a:t>
            </a:r>
            <a:endParaRPr lang="en-US"/>
          </a:p>
        </p:txBody>
      </p:sp>
      <p:graphicFrame>
        <p:nvGraphicFramePr>
          <p:cNvPr id="4" name="Table 3">
            <a:extLst>
              <a:ext uri="{FF2B5EF4-FFF2-40B4-BE49-F238E27FC236}">
                <a16:creationId xmlns:a16="http://schemas.microsoft.com/office/drawing/2014/main" id="{16D4F1AC-4861-3319-7353-593EC13AA409}"/>
              </a:ext>
            </a:extLst>
          </p:cNvPr>
          <p:cNvGraphicFramePr>
            <a:graphicFrameLocks noGrp="1"/>
          </p:cNvGraphicFramePr>
          <p:nvPr>
            <p:extLst>
              <p:ext uri="{D42A27DB-BD31-4B8C-83A1-F6EECF244321}">
                <p14:modId xmlns:p14="http://schemas.microsoft.com/office/powerpoint/2010/main" val="298367204"/>
              </p:ext>
            </p:extLst>
          </p:nvPr>
        </p:nvGraphicFramePr>
        <p:xfrm>
          <a:off x="487680" y="1768192"/>
          <a:ext cx="6096000" cy="33375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None</a:t>
                      </a:r>
                    </a:p>
                  </a:txBody>
                  <a:tcPr/>
                </a:tc>
                <a:tc>
                  <a:txBody>
                    <a:bodyPr/>
                    <a:lstStyle/>
                    <a:p>
                      <a:pPr algn="ctr"/>
                      <a:r>
                        <a:rPr lang="en-US" dirty="0"/>
                        <a:t>97.3%</a:t>
                      </a:r>
                    </a:p>
                  </a:txBody>
                  <a:tcPr/>
                </a:tc>
                <a:tc>
                  <a:txBody>
                    <a:bodyPr/>
                    <a:lstStyle/>
                    <a:p>
                      <a:pPr algn="ctr"/>
                      <a:r>
                        <a:rPr lang="en-US" dirty="0"/>
                        <a:t>96.7%</a:t>
                      </a:r>
                    </a:p>
                  </a:txBody>
                  <a:tcPr>
                    <a:solidFill>
                      <a:schemeClr val="accent6">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1</a:t>
                      </a:r>
                    </a:p>
                  </a:txBody>
                  <a:tcPr/>
                </a:tc>
                <a:tc>
                  <a:txBody>
                    <a:bodyPr/>
                    <a:lstStyle/>
                    <a:p>
                      <a:pPr algn="ctr"/>
                      <a:r>
                        <a:rPr lang="en-US" dirty="0"/>
                        <a:t>2.1%</a:t>
                      </a:r>
                    </a:p>
                  </a:txBody>
                  <a:tcPr/>
                </a:tc>
                <a:tc>
                  <a:txBody>
                    <a:bodyPr/>
                    <a:lstStyle/>
                    <a:p>
                      <a:pPr algn="ctr"/>
                      <a:r>
                        <a:rPr lang="en-US" dirty="0"/>
                        <a:t>1.5%</a:t>
                      </a:r>
                    </a:p>
                  </a:txBody>
                  <a:tcPr>
                    <a:solidFill>
                      <a:schemeClr val="accent6">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2</a:t>
                      </a:r>
                    </a:p>
                  </a:txBody>
                  <a:tcPr/>
                </a:tc>
                <a:tc>
                  <a:txBody>
                    <a:bodyPr/>
                    <a:lstStyle/>
                    <a:p>
                      <a:pPr algn="ctr"/>
                      <a:r>
                        <a:rPr lang="en-US" dirty="0"/>
                        <a:t>0.3%</a:t>
                      </a:r>
                    </a:p>
                  </a:txBody>
                  <a:tcPr/>
                </a:tc>
                <a:tc>
                  <a:txBody>
                    <a:bodyPr/>
                    <a:lstStyle/>
                    <a:p>
                      <a:pPr algn="ctr"/>
                      <a:r>
                        <a:rPr lang="en-US" dirty="0"/>
                        <a:t>0.5%</a:t>
                      </a:r>
                    </a:p>
                  </a:txBody>
                  <a:tcPr/>
                </a:tc>
                <a:extLst>
                  <a:ext uri="{0D108BD9-81ED-4DB2-BD59-A6C34878D82A}">
                    <a16:rowId xmlns:a16="http://schemas.microsoft.com/office/drawing/2014/main" val="2744976052"/>
                  </a:ext>
                </a:extLst>
              </a:tr>
              <a:tr h="370840">
                <a:tc>
                  <a:txBody>
                    <a:bodyPr/>
                    <a:lstStyle/>
                    <a:p>
                      <a:r>
                        <a:rPr lang="en-US" dirty="0"/>
                        <a:t>3</a:t>
                      </a:r>
                    </a:p>
                  </a:txBody>
                  <a:tcPr/>
                </a:tc>
                <a:tc>
                  <a:txBody>
                    <a:bodyPr/>
                    <a:lstStyle/>
                    <a:p>
                      <a:pPr algn="ctr"/>
                      <a:r>
                        <a:rPr lang="en-US" dirty="0"/>
                        <a:t>N/A</a:t>
                      </a:r>
                    </a:p>
                  </a:txBody>
                  <a:tcPr/>
                </a:tc>
                <a:tc>
                  <a:txBody>
                    <a:bodyPr/>
                    <a:lstStyle/>
                    <a:p>
                      <a:pPr algn="ctr"/>
                      <a:r>
                        <a:rPr lang="en-US" dirty="0"/>
                        <a:t>0.4%</a:t>
                      </a:r>
                    </a:p>
                  </a:txBody>
                  <a:tcPr/>
                </a:tc>
                <a:extLst>
                  <a:ext uri="{0D108BD9-81ED-4DB2-BD59-A6C34878D82A}">
                    <a16:rowId xmlns:a16="http://schemas.microsoft.com/office/drawing/2014/main" val="1881194098"/>
                  </a:ext>
                </a:extLst>
              </a:tr>
              <a:tr h="370840">
                <a:tc>
                  <a:txBody>
                    <a:bodyPr/>
                    <a:lstStyle/>
                    <a:p>
                      <a:r>
                        <a:rPr lang="en-US" dirty="0"/>
                        <a:t>3 or more</a:t>
                      </a:r>
                    </a:p>
                  </a:txBody>
                  <a:tcPr/>
                </a:tc>
                <a:tc>
                  <a:txBody>
                    <a:bodyPr/>
                    <a:lstStyle/>
                    <a:p>
                      <a:pPr algn="ctr"/>
                      <a:r>
                        <a:rPr lang="en-US" dirty="0"/>
                        <a:t>0.3%</a:t>
                      </a:r>
                    </a:p>
                  </a:txBody>
                  <a:tcPr/>
                </a:tc>
                <a:tc>
                  <a:txBody>
                    <a:bodyPr/>
                    <a:lstStyle/>
                    <a:p>
                      <a:pPr algn="ctr"/>
                      <a:r>
                        <a:rPr lang="en-US" dirty="0"/>
                        <a:t>N/A</a:t>
                      </a:r>
                    </a:p>
                  </a:txBody>
                  <a:tcPr/>
                </a:tc>
                <a:extLst>
                  <a:ext uri="{0D108BD9-81ED-4DB2-BD59-A6C34878D82A}">
                    <a16:rowId xmlns:a16="http://schemas.microsoft.com/office/drawing/2014/main" val="4088975996"/>
                  </a:ext>
                </a:extLst>
              </a:tr>
              <a:tr h="370840">
                <a:tc>
                  <a:txBody>
                    <a:bodyPr/>
                    <a:lstStyle/>
                    <a:p>
                      <a:r>
                        <a:rPr lang="en-US" dirty="0"/>
                        <a:t>4</a:t>
                      </a:r>
                    </a:p>
                  </a:txBody>
                  <a:tcPr/>
                </a:tc>
                <a:tc>
                  <a:txBody>
                    <a:bodyPr/>
                    <a:lstStyle/>
                    <a:p>
                      <a:pPr algn="ctr"/>
                      <a:r>
                        <a:rPr lang="en-US" dirty="0"/>
                        <a:t>N/A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0.4%</a:t>
                      </a:r>
                    </a:p>
                  </a:txBody>
                  <a:tcPr/>
                </a:tc>
                <a:extLst>
                  <a:ext uri="{0D108BD9-81ED-4DB2-BD59-A6C34878D82A}">
                    <a16:rowId xmlns:a16="http://schemas.microsoft.com/office/drawing/2014/main" val="2543379051"/>
                  </a:ext>
                </a:extLst>
              </a:tr>
              <a:tr h="370840">
                <a:tc>
                  <a:txBody>
                    <a:bodyPr/>
                    <a:lstStyle/>
                    <a:p>
                      <a:r>
                        <a:rPr lang="en-US" dirty="0"/>
                        <a:t>5</a:t>
                      </a:r>
                    </a:p>
                  </a:txBody>
                  <a:tcPr/>
                </a:tc>
                <a:tc>
                  <a:txBody>
                    <a:bodyPr/>
                    <a:lstStyle/>
                    <a:p>
                      <a:pPr algn="ctr"/>
                      <a:r>
                        <a:rPr lang="en-US" dirty="0"/>
                        <a:t>N/A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0.3%</a:t>
                      </a:r>
                    </a:p>
                  </a:txBody>
                  <a:tcPr/>
                </a:tc>
                <a:extLst>
                  <a:ext uri="{0D108BD9-81ED-4DB2-BD59-A6C34878D82A}">
                    <a16:rowId xmlns:a16="http://schemas.microsoft.com/office/drawing/2014/main" val="401516961"/>
                  </a:ext>
                </a:extLst>
              </a:tr>
              <a:tr h="370840">
                <a:tc>
                  <a:txBody>
                    <a:bodyPr/>
                    <a:lstStyle/>
                    <a:p>
                      <a:r>
                        <a:rPr lang="en-US" dirty="0"/>
                        <a:t>6 or more</a:t>
                      </a:r>
                    </a:p>
                  </a:txBody>
                  <a:tcPr/>
                </a:tc>
                <a:tc>
                  <a:txBody>
                    <a:bodyPr/>
                    <a:lstStyle/>
                    <a:p>
                      <a:pPr algn="ctr"/>
                      <a:r>
                        <a:rPr lang="en-US" dirty="0"/>
                        <a:t>N/A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0.1%</a:t>
                      </a:r>
                    </a:p>
                  </a:txBody>
                  <a:tcPr/>
                </a:tc>
                <a:extLst>
                  <a:ext uri="{0D108BD9-81ED-4DB2-BD59-A6C34878D82A}">
                    <a16:rowId xmlns:a16="http://schemas.microsoft.com/office/drawing/2014/main" val="893344410"/>
                  </a:ext>
                </a:extLst>
              </a:tr>
            </a:tbl>
          </a:graphicData>
        </a:graphic>
      </p:graphicFrame>
    </p:spTree>
    <p:extLst>
      <p:ext uri="{BB962C8B-B14F-4D97-AF65-F5344CB8AC3E}">
        <p14:creationId xmlns:p14="http://schemas.microsoft.com/office/powerpoint/2010/main" val="2068579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4FB44E-5634-E1D8-7A89-D73790A1B33C}"/>
              </a:ext>
            </a:extLst>
          </p:cNvPr>
          <p:cNvSpPr>
            <a:spLocks noGrp="1"/>
          </p:cNvSpPr>
          <p:nvPr>
            <p:ph type="body" sz="quarter" idx="12"/>
          </p:nvPr>
        </p:nvSpPr>
        <p:spPr/>
        <p:txBody>
          <a:bodyPr>
            <a:normAutofit lnSpcReduction="10000"/>
          </a:bodyPr>
          <a:lstStyle/>
          <a:p>
            <a:r>
              <a:rPr lang="en-US"/>
              <a:t>In the past 12 months, how many citations, tickets, or warnings have you received for the following? - Distracted driving</a:t>
            </a:r>
          </a:p>
        </p:txBody>
      </p:sp>
      <p:sp>
        <p:nvSpPr>
          <p:cNvPr id="3" name="Title 2">
            <a:extLst>
              <a:ext uri="{FF2B5EF4-FFF2-40B4-BE49-F238E27FC236}">
                <a16:creationId xmlns:a16="http://schemas.microsoft.com/office/drawing/2014/main" id="{95FB713C-E7A5-5A96-0065-6980E9BD0055}"/>
              </a:ext>
            </a:extLst>
          </p:cNvPr>
          <p:cNvSpPr>
            <a:spLocks noGrp="1"/>
          </p:cNvSpPr>
          <p:nvPr>
            <p:ph type="title"/>
          </p:nvPr>
        </p:nvSpPr>
        <p:spPr/>
        <p:txBody>
          <a:bodyPr/>
          <a:lstStyle/>
          <a:p>
            <a:r>
              <a:rPr lang="en-US" sz="2000"/>
              <a:t>DRIVING HISTORY</a:t>
            </a:r>
            <a:endParaRPr lang="en-US"/>
          </a:p>
        </p:txBody>
      </p:sp>
      <p:graphicFrame>
        <p:nvGraphicFramePr>
          <p:cNvPr id="4" name="Table 3">
            <a:extLst>
              <a:ext uri="{FF2B5EF4-FFF2-40B4-BE49-F238E27FC236}">
                <a16:creationId xmlns:a16="http://schemas.microsoft.com/office/drawing/2014/main" id="{5B6F31E0-7A37-3E92-28B6-F8092239C7E6}"/>
              </a:ext>
            </a:extLst>
          </p:cNvPr>
          <p:cNvGraphicFramePr>
            <a:graphicFrameLocks noGrp="1"/>
          </p:cNvGraphicFramePr>
          <p:nvPr>
            <p:extLst>
              <p:ext uri="{D42A27DB-BD31-4B8C-83A1-F6EECF244321}">
                <p14:modId xmlns:p14="http://schemas.microsoft.com/office/powerpoint/2010/main" val="3599508143"/>
              </p:ext>
            </p:extLst>
          </p:nvPr>
        </p:nvGraphicFramePr>
        <p:xfrm>
          <a:off x="487680" y="1768192"/>
          <a:ext cx="6096000" cy="33375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None</a:t>
                      </a:r>
                    </a:p>
                  </a:txBody>
                  <a:tcPr/>
                </a:tc>
                <a:tc>
                  <a:txBody>
                    <a:bodyPr/>
                    <a:lstStyle/>
                    <a:p>
                      <a:pPr algn="ctr"/>
                      <a:r>
                        <a:rPr lang="en-US" dirty="0"/>
                        <a:t>96.1%</a:t>
                      </a:r>
                    </a:p>
                  </a:txBody>
                  <a:tcPr/>
                </a:tc>
                <a:tc>
                  <a:txBody>
                    <a:bodyPr/>
                    <a:lstStyle/>
                    <a:p>
                      <a:pPr algn="ctr"/>
                      <a:r>
                        <a:rPr lang="en-US" dirty="0"/>
                        <a:t>95.6%</a:t>
                      </a:r>
                    </a:p>
                  </a:txBody>
                  <a:tcPr/>
                </a:tc>
                <a:extLst>
                  <a:ext uri="{0D108BD9-81ED-4DB2-BD59-A6C34878D82A}">
                    <a16:rowId xmlns:a16="http://schemas.microsoft.com/office/drawing/2014/main" val="3989555942"/>
                  </a:ext>
                </a:extLst>
              </a:tr>
              <a:tr h="370840">
                <a:tc>
                  <a:txBody>
                    <a:bodyPr/>
                    <a:lstStyle/>
                    <a:p>
                      <a:r>
                        <a:rPr lang="en-US" dirty="0"/>
                        <a:t>1</a:t>
                      </a:r>
                    </a:p>
                  </a:txBody>
                  <a:tcPr/>
                </a:tc>
                <a:tc>
                  <a:txBody>
                    <a:bodyPr/>
                    <a:lstStyle/>
                    <a:p>
                      <a:pPr algn="ctr"/>
                      <a:r>
                        <a:rPr lang="en-US" dirty="0"/>
                        <a:t>3.1%</a:t>
                      </a:r>
                    </a:p>
                  </a:txBody>
                  <a:tcPr/>
                </a:tc>
                <a:tc>
                  <a:txBody>
                    <a:bodyPr/>
                    <a:lstStyle/>
                    <a:p>
                      <a:pPr algn="ctr"/>
                      <a:r>
                        <a:rPr lang="en-US" dirty="0"/>
                        <a:t>2.2%</a:t>
                      </a:r>
                    </a:p>
                  </a:txBody>
                  <a:tcPr>
                    <a:solidFill>
                      <a:schemeClr val="accent6">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2</a:t>
                      </a:r>
                    </a:p>
                  </a:txBody>
                  <a:tcPr/>
                </a:tc>
                <a:tc>
                  <a:txBody>
                    <a:bodyPr/>
                    <a:lstStyle/>
                    <a:p>
                      <a:pPr algn="ctr"/>
                      <a:r>
                        <a:rPr lang="en-US" dirty="0"/>
                        <a:t>0.6%</a:t>
                      </a:r>
                    </a:p>
                  </a:txBody>
                  <a:tcPr/>
                </a:tc>
                <a:tc>
                  <a:txBody>
                    <a:bodyPr/>
                    <a:lstStyle/>
                    <a:p>
                      <a:pPr algn="ctr"/>
                      <a:r>
                        <a:rPr lang="en-US" dirty="0"/>
                        <a:t>0.8%</a:t>
                      </a:r>
                    </a:p>
                  </a:txBody>
                  <a:tcPr/>
                </a:tc>
                <a:extLst>
                  <a:ext uri="{0D108BD9-81ED-4DB2-BD59-A6C34878D82A}">
                    <a16:rowId xmlns:a16="http://schemas.microsoft.com/office/drawing/2014/main" val="2744976052"/>
                  </a:ext>
                </a:extLst>
              </a:tr>
              <a:tr h="370840">
                <a:tc>
                  <a:txBody>
                    <a:bodyPr/>
                    <a:lstStyle/>
                    <a:p>
                      <a:r>
                        <a:rPr lang="en-US" dirty="0"/>
                        <a:t>3</a:t>
                      </a:r>
                    </a:p>
                  </a:txBody>
                  <a:tcPr/>
                </a:tc>
                <a:tc>
                  <a:txBody>
                    <a:bodyPr/>
                    <a:lstStyle/>
                    <a:p>
                      <a:pPr algn="ctr"/>
                      <a:r>
                        <a:rPr lang="en-US" dirty="0"/>
                        <a:t>N/A</a:t>
                      </a:r>
                    </a:p>
                  </a:txBody>
                  <a:tcPr/>
                </a:tc>
                <a:tc>
                  <a:txBody>
                    <a:bodyPr/>
                    <a:lstStyle/>
                    <a:p>
                      <a:pPr algn="ctr"/>
                      <a:r>
                        <a:rPr lang="en-US" dirty="0"/>
                        <a:t>0.5%</a:t>
                      </a:r>
                    </a:p>
                  </a:txBody>
                  <a:tcPr/>
                </a:tc>
                <a:extLst>
                  <a:ext uri="{0D108BD9-81ED-4DB2-BD59-A6C34878D82A}">
                    <a16:rowId xmlns:a16="http://schemas.microsoft.com/office/drawing/2014/main" val="1881194098"/>
                  </a:ext>
                </a:extLst>
              </a:tr>
              <a:tr h="370840">
                <a:tc>
                  <a:txBody>
                    <a:bodyPr/>
                    <a:lstStyle/>
                    <a:p>
                      <a:r>
                        <a:rPr lang="en-US" dirty="0"/>
                        <a:t>3 or more</a:t>
                      </a:r>
                    </a:p>
                  </a:txBody>
                  <a:tcPr/>
                </a:tc>
                <a:tc>
                  <a:txBody>
                    <a:bodyPr/>
                    <a:lstStyle/>
                    <a:p>
                      <a:pPr algn="ctr"/>
                      <a:r>
                        <a:rPr lang="en-US" dirty="0"/>
                        <a:t>0.3%</a:t>
                      </a:r>
                    </a:p>
                  </a:txBody>
                  <a:tcPr/>
                </a:tc>
                <a:tc>
                  <a:txBody>
                    <a:bodyPr/>
                    <a:lstStyle/>
                    <a:p>
                      <a:pPr algn="ctr"/>
                      <a:r>
                        <a:rPr lang="en-US" dirty="0"/>
                        <a:t>N/A</a:t>
                      </a:r>
                    </a:p>
                  </a:txBody>
                  <a:tcPr/>
                </a:tc>
                <a:extLst>
                  <a:ext uri="{0D108BD9-81ED-4DB2-BD59-A6C34878D82A}">
                    <a16:rowId xmlns:a16="http://schemas.microsoft.com/office/drawing/2014/main" val="4088975996"/>
                  </a:ext>
                </a:extLst>
              </a:tr>
              <a:tr h="370840">
                <a:tc>
                  <a:txBody>
                    <a:bodyPr/>
                    <a:lstStyle/>
                    <a:p>
                      <a:r>
                        <a:rPr lang="en-US" dirty="0"/>
                        <a:t>4</a:t>
                      </a:r>
                    </a:p>
                  </a:txBody>
                  <a:tcPr/>
                </a:tc>
                <a:tc>
                  <a:txBody>
                    <a:bodyPr/>
                    <a:lstStyle/>
                    <a:p>
                      <a:pPr algn="ctr"/>
                      <a:r>
                        <a:rPr lang="en-US" dirty="0"/>
                        <a:t>N/A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0.4%</a:t>
                      </a:r>
                    </a:p>
                  </a:txBody>
                  <a:tcPr/>
                </a:tc>
                <a:extLst>
                  <a:ext uri="{0D108BD9-81ED-4DB2-BD59-A6C34878D82A}">
                    <a16:rowId xmlns:a16="http://schemas.microsoft.com/office/drawing/2014/main" val="2543379051"/>
                  </a:ext>
                </a:extLst>
              </a:tr>
              <a:tr h="370840">
                <a:tc>
                  <a:txBody>
                    <a:bodyPr/>
                    <a:lstStyle/>
                    <a:p>
                      <a:r>
                        <a:rPr lang="en-US" dirty="0"/>
                        <a:t>5</a:t>
                      </a:r>
                    </a:p>
                  </a:txBody>
                  <a:tcPr/>
                </a:tc>
                <a:tc>
                  <a:txBody>
                    <a:bodyPr/>
                    <a:lstStyle/>
                    <a:p>
                      <a:pPr algn="ctr"/>
                      <a:r>
                        <a:rPr lang="en-US" dirty="0"/>
                        <a:t>N/A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0.3%</a:t>
                      </a:r>
                    </a:p>
                  </a:txBody>
                  <a:tcPr/>
                </a:tc>
                <a:extLst>
                  <a:ext uri="{0D108BD9-81ED-4DB2-BD59-A6C34878D82A}">
                    <a16:rowId xmlns:a16="http://schemas.microsoft.com/office/drawing/2014/main" val="401516961"/>
                  </a:ext>
                </a:extLst>
              </a:tr>
              <a:tr h="370840">
                <a:tc>
                  <a:txBody>
                    <a:bodyPr/>
                    <a:lstStyle/>
                    <a:p>
                      <a:r>
                        <a:rPr lang="en-US" dirty="0"/>
                        <a:t>6 or more</a:t>
                      </a:r>
                    </a:p>
                  </a:txBody>
                  <a:tcPr/>
                </a:tc>
                <a:tc>
                  <a:txBody>
                    <a:bodyPr/>
                    <a:lstStyle/>
                    <a:p>
                      <a:pPr algn="ctr"/>
                      <a:r>
                        <a:rPr lang="en-US" dirty="0"/>
                        <a:t>N/A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0.2%</a:t>
                      </a:r>
                    </a:p>
                  </a:txBody>
                  <a:tcPr/>
                </a:tc>
                <a:extLst>
                  <a:ext uri="{0D108BD9-81ED-4DB2-BD59-A6C34878D82A}">
                    <a16:rowId xmlns:a16="http://schemas.microsoft.com/office/drawing/2014/main" val="893344410"/>
                  </a:ext>
                </a:extLst>
              </a:tr>
            </a:tbl>
          </a:graphicData>
        </a:graphic>
      </p:graphicFrame>
    </p:spTree>
    <p:extLst>
      <p:ext uri="{BB962C8B-B14F-4D97-AF65-F5344CB8AC3E}">
        <p14:creationId xmlns:p14="http://schemas.microsoft.com/office/powerpoint/2010/main" val="717723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407BEE-5BA4-B988-E0DE-B901BD03792E}"/>
              </a:ext>
            </a:extLst>
          </p:cNvPr>
          <p:cNvSpPr>
            <a:spLocks noGrp="1"/>
          </p:cNvSpPr>
          <p:nvPr>
            <p:ph type="body" sz="quarter" idx="12"/>
          </p:nvPr>
        </p:nvSpPr>
        <p:spPr/>
        <p:txBody>
          <a:bodyPr>
            <a:normAutofit/>
          </a:bodyPr>
          <a:lstStyle/>
          <a:p>
            <a:r>
              <a:rPr lang="en-US" dirty="0"/>
              <a:t>Think about the times you have been a pedestrian or bicyclist in the last 6 months. What situations did you experience?</a:t>
            </a:r>
          </a:p>
        </p:txBody>
      </p:sp>
      <p:sp>
        <p:nvSpPr>
          <p:cNvPr id="3" name="Title 2">
            <a:extLst>
              <a:ext uri="{FF2B5EF4-FFF2-40B4-BE49-F238E27FC236}">
                <a16:creationId xmlns:a16="http://schemas.microsoft.com/office/drawing/2014/main" id="{0273707B-A5BA-73BA-D2E9-88EDF5BDD236}"/>
              </a:ext>
            </a:extLst>
          </p:cNvPr>
          <p:cNvSpPr>
            <a:spLocks noGrp="1"/>
          </p:cNvSpPr>
          <p:nvPr>
            <p:ph type="title"/>
          </p:nvPr>
        </p:nvSpPr>
        <p:spPr/>
        <p:txBody>
          <a:bodyPr/>
          <a:lstStyle/>
          <a:p>
            <a:r>
              <a:rPr lang="en-US"/>
              <a:t>PEDESTRIANS AND BICYCLISTS</a:t>
            </a:r>
          </a:p>
        </p:txBody>
      </p:sp>
      <p:graphicFrame>
        <p:nvGraphicFramePr>
          <p:cNvPr id="6" name="Table 5">
            <a:extLst>
              <a:ext uri="{FF2B5EF4-FFF2-40B4-BE49-F238E27FC236}">
                <a16:creationId xmlns:a16="http://schemas.microsoft.com/office/drawing/2014/main" id="{EE1241BB-29D6-A7CE-9D5C-C0A98201C04B}"/>
              </a:ext>
            </a:extLst>
          </p:cNvPr>
          <p:cNvGraphicFramePr>
            <a:graphicFrameLocks noGrp="1"/>
          </p:cNvGraphicFramePr>
          <p:nvPr>
            <p:extLst>
              <p:ext uri="{D42A27DB-BD31-4B8C-83A1-F6EECF244321}">
                <p14:modId xmlns:p14="http://schemas.microsoft.com/office/powerpoint/2010/main" val="2319220150"/>
              </p:ext>
            </p:extLst>
          </p:nvPr>
        </p:nvGraphicFramePr>
        <p:xfrm>
          <a:off x="487680" y="1425619"/>
          <a:ext cx="6096000" cy="4719320"/>
        </p:xfrm>
        <a:graphic>
          <a:graphicData uri="http://schemas.openxmlformats.org/drawingml/2006/table">
            <a:tbl>
              <a:tblPr firstRow="1" bandRow="1">
                <a:tableStyleId>{5C22544A-7EE6-4342-B048-85BDC9FD1C3A}</a:tableStyleId>
              </a:tblPr>
              <a:tblGrid>
                <a:gridCol w="4346870">
                  <a:extLst>
                    <a:ext uri="{9D8B030D-6E8A-4147-A177-3AD203B41FA5}">
                      <a16:colId xmlns:a16="http://schemas.microsoft.com/office/drawing/2014/main" val="3771871142"/>
                    </a:ext>
                  </a:extLst>
                </a:gridCol>
                <a:gridCol w="878187">
                  <a:extLst>
                    <a:ext uri="{9D8B030D-6E8A-4147-A177-3AD203B41FA5}">
                      <a16:colId xmlns:a16="http://schemas.microsoft.com/office/drawing/2014/main" val="3847150400"/>
                    </a:ext>
                  </a:extLst>
                </a:gridCol>
                <a:gridCol w="870943">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Drivers not stopping or going too fast</a:t>
                      </a:r>
                    </a:p>
                  </a:txBody>
                  <a:tcPr/>
                </a:tc>
                <a:tc>
                  <a:txBody>
                    <a:bodyPr/>
                    <a:lstStyle/>
                    <a:p>
                      <a:pPr algn="ctr"/>
                      <a:r>
                        <a:rPr lang="en-US" dirty="0"/>
                        <a:t>53.7%</a:t>
                      </a:r>
                    </a:p>
                  </a:txBody>
                  <a:tcPr/>
                </a:tc>
                <a:tc>
                  <a:txBody>
                    <a:bodyPr/>
                    <a:lstStyle/>
                    <a:p>
                      <a:pPr algn="ctr"/>
                      <a:r>
                        <a:rPr lang="en-US" dirty="0"/>
                        <a:t>51.1%</a:t>
                      </a:r>
                    </a:p>
                  </a:txBody>
                  <a:tcPr>
                    <a:solidFill>
                      <a:schemeClr val="accent6">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Bicyclists not stopping</a:t>
                      </a:r>
                    </a:p>
                  </a:txBody>
                  <a:tcPr/>
                </a:tc>
                <a:tc>
                  <a:txBody>
                    <a:bodyPr/>
                    <a:lstStyle/>
                    <a:p>
                      <a:pPr algn="ctr"/>
                      <a:r>
                        <a:rPr lang="en-US" dirty="0"/>
                        <a:t>27.4%</a:t>
                      </a:r>
                    </a:p>
                  </a:txBody>
                  <a:tcPr/>
                </a:tc>
                <a:tc>
                  <a:txBody>
                    <a:bodyPr/>
                    <a:lstStyle/>
                    <a:p>
                      <a:pPr algn="ctr"/>
                      <a:r>
                        <a:rPr lang="en-US" dirty="0"/>
                        <a:t>24.9%</a:t>
                      </a:r>
                    </a:p>
                  </a:txBody>
                  <a:tcPr>
                    <a:solidFill>
                      <a:schemeClr val="accent6">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Almost getting hit by a driver</a:t>
                      </a:r>
                    </a:p>
                  </a:txBody>
                  <a:tcPr/>
                </a:tc>
                <a:tc>
                  <a:txBody>
                    <a:bodyPr/>
                    <a:lstStyle/>
                    <a:p>
                      <a:pPr algn="ctr"/>
                      <a:r>
                        <a:rPr lang="en-US" dirty="0"/>
                        <a:t>24.2%</a:t>
                      </a:r>
                    </a:p>
                  </a:txBody>
                  <a:tcPr/>
                </a:tc>
                <a:tc>
                  <a:txBody>
                    <a:bodyPr/>
                    <a:lstStyle/>
                    <a:p>
                      <a:pPr algn="ctr"/>
                      <a:r>
                        <a:rPr lang="en-US" dirty="0"/>
                        <a:t>24.0%</a:t>
                      </a:r>
                    </a:p>
                  </a:txBody>
                  <a:tcPr/>
                </a:tc>
                <a:extLst>
                  <a:ext uri="{0D108BD9-81ED-4DB2-BD59-A6C34878D82A}">
                    <a16:rowId xmlns:a16="http://schemas.microsoft.com/office/drawing/2014/main" val="2744976052"/>
                  </a:ext>
                </a:extLst>
              </a:tr>
              <a:tr h="370840">
                <a:tc>
                  <a:txBody>
                    <a:bodyPr/>
                    <a:lstStyle/>
                    <a:p>
                      <a:r>
                        <a:rPr lang="en-US" dirty="0"/>
                        <a:t>Lack of sidewalks or damaged sidewalks</a:t>
                      </a:r>
                    </a:p>
                  </a:txBody>
                  <a:tcPr/>
                </a:tc>
                <a:tc>
                  <a:txBody>
                    <a:bodyPr/>
                    <a:lstStyle/>
                    <a:p>
                      <a:pPr algn="ctr"/>
                      <a:r>
                        <a:rPr lang="en-US" dirty="0"/>
                        <a:t>50.2%</a:t>
                      </a:r>
                    </a:p>
                  </a:txBody>
                  <a:tcPr/>
                </a:tc>
                <a:tc>
                  <a:txBody>
                    <a:bodyPr/>
                    <a:lstStyle/>
                    <a:p>
                      <a:pPr algn="ctr"/>
                      <a:r>
                        <a:rPr lang="en-US" dirty="0"/>
                        <a:t>47.8%</a:t>
                      </a:r>
                    </a:p>
                  </a:txBody>
                  <a:tcPr>
                    <a:solidFill>
                      <a:schemeClr val="accent6">
                        <a:lumMod val="60000"/>
                        <a:lumOff val="40000"/>
                      </a:schemeClr>
                    </a:solidFill>
                  </a:tcPr>
                </a:tc>
                <a:extLst>
                  <a:ext uri="{0D108BD9-81ED-4DB2-BD59-A6C34878D82A}">
                    <a16:rowId xmlns:a16="http://schemas.microsoft.com/office/drawing/2014/main" val="1881194098"/>
                  </a:ext>
                </a:extLst>
              </a:tr>
              <a:tr h="370840">
                <a:tc>
                  <a:txBody>
                    <a:bodyPr/>
                    <a:lstStyle/>
                    <a:p>
                      <a:r>
                        <a:rPr lang="en-US" dirty="0"/>
                        <a:t>Drivers turning without looking for pedestrians or bicyclists</a:t>
                      </a:r>
                    </a:p>
                  </a:txBody>
                  <a:tcPr/>
                </a:tc>
                <a:tc>
                  <a:txBody>
                    <a:bodyPr/>
                    <a:lstStyle/>
                    <a:p>
                      <a:pPr algn="ctr"/>
                      <a:r>
                        <a:rPr lang="en-US" dirty="0"/>
                        <a:t>37.5%</a:t>
                      </a:r>
                    </a:p>
                  </a:txBody>
                  <a:tcPr/>
                </a:tc>
                <a:tc>
                  <a:txBody>
                    <a:bodyPr/>
                    <a:lstStyle/>
                    <a:p>
                      <a:pPr algn="ctr"/>
                      <a:r>
                        <a:rPr lang="en-US" dirty="0"/>
                        <a:t>37.0%</a:t>
                      </a:r>
                    </a:p>
                  </a:txBody>
                  <a:tcPr/>
                </a:tc>
                <a:extLst>
                  <a:ext uri="{0D108BD9-81ED-4DB2-BD59-A6C34878D82A}">
                    <a16:rowId xmlns:a16="http://schemas.microsoft.com/office/drawing/2014/main" val="4088975996"/>
                  </a:ext>
                </a:extLst>
              </a:tr>
              <a:tr h="370840">
                <a:tc>
                  <a:txBody>
                    <a:bodyPr/>
                    <a:lstStyle/>
                    <a:p>
                      <a:r>
                        <a:rPr lang="en-US" dirty="0"/>
                        <a:t>Drivers looking down or away from the road</a:t>
                      </a:r>
                    </a:p>
                  </a:txBody>
                  <a:tcPr/>
                </a:tc>
                <a:tc>
                  <a:txBody>
                    <a:bodyPr/>
                    <a:lstStyle/>
                    <a:p>
                      <a:pPr algn="ctr"/>
                      <a:r>
                        <a:rPr lang="en-US" dirty="0"/>
                        <a:t>31.4%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32.2%</a:t>
                      </a:r>
                    </a:p>
                  </a:txBody>
                  <a:tcPr/>
                </a:tc>
                <a:extLst>
                  <a:ext uri="{0D108BD9-81ED-4DB2-BD59-A6C34878D82A}">
                    <a16:rowId xmlns:a16="http://schemas.microsoft.com/office/drawing/2014/main" val="2543379051"/>
                  </a:ext>
                </a:extLst>
              </a:tr>
              <a:tr h="370840">
                <a:tc>
                  <a:txBody>
                    <a:bodyPr/>
                    <a:lstStyle/>
                    <a:p>
                      <a:r>
                        <a:rPr lang="en-US" dirty="0"/>
                        <a:t>Walk signals not long enough</a:t>
                      </a:r>
                    </a:p>
                  </a:txBody>
                  <a:tcPr/>
                </a:tc>
                <a:tc>
                  <a:txBody>
                    <a:bodyPr/>
                    <a:lstStyle/>
                    <a:p>
                      <a:pPr algn="ctr"/>
                      <a:r>
                        <a:rPr lang="en-US" dirty="0"/>
                        <a:t>16.8%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18.0%</a:t>
                      </a:r>
                    </a:p>
                  </a:txBody>
                  <a:tcPr/>
                </a:tc>
                <a:extLst>
                  <a:ext uri="{0D108BD9-81ED-4DB2-BD59-A6C34878D82A}">
                    <a16:rowId xmlns:a16="http://schemas.microsoft.com/office/drawing/2014/main" val="401516961"/>
                  </a:ext>
                </a:extLst>
              </a:tr>
              <a:tr h="370840">
                <a:tc>
                  <a:txBody>
                    <a:bodyPr/>
                    <a:lstStyle/>
                    <a:p>
                      <a:r>
                        <a:rPr lang="en-US" dirty="0"/>
                        <a:t>No signal where needed for a safer crossing</a:t>
                      </a:r>
                    </a:p>
                  </a:txBody>
                  <a:tcPr/>
                </a:tc>
                <a:tc>
                  <a:txBody>
                    <a:bodyPr/>
                    <a:lstStyle/>
                    <a:p>
                      <a:pPr algn="ctr"/>
                      <a:r>
                        <a:rPr lang="en-US" dirty="0"/>
                        <a:t>21.4%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21.5%</a:t>
                      </a:r>
                    </a:p>
                  </a:txBody>
                  <a:tcPr/>
                </a:tc>
                <a:extLst>
                  <a:ext uri="{0D108BD9-81ED-4DB2-BD59-A6C34878D82A}">
                    <a16:rowId xmlns:a16="http://schemas.microsoft.com/office/drawing/2014/main" val="893344410"/>
                  </a:ext>
                </a:extLst>
              </a:tr>
              <a:tr h="370840">
                <a:tc>
                  <a:txBody>
                    <a:bodyPr/>
                    <a:lstStyle/>
                    <a:p>
                      <a:r>
                        <a:rPr lang="en-US" dirty="0"/>
                        <a:t>Lack of ADA accessibility elements</a:t>
                      </a:r>
                    </a:p>
                  </a:txBody>
                  <a:tcPr/>
                </a:tc>
                <a:tc>
                  <a:txBody>
                    <a:bodyPr/>
                    <a:lstStyle/>
                    <a:p>
                      <a:pPr algn="ctr"/>
                      <a:r>
                        <a:rPr lang="en-US" dirty="0"/>
                        <a:t>11.1%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11.7%</a:t>
                      </a:r>
                    </a:p>
                  </a:txBody>
                  <a:tcPr/>
                </a:tc>
                <a:extLst>
                  <a:ext uri="{0D108BD9-81ED-4DB2-BD59-A6C34878D82A}">
                    <a16:rowId xmlns:a16="http://schemas.microsoft.com/office/drawing/2014/main" val="3405094058"/>
                  </a:ext>
                </a:extLst>
              </a:tr>
              <a:tr h="370840">
                <a:tc>
                  <a:txBody>
                    <a:bodyPr/>
                    <a:lstStyle/>
                    <a:p>
                      <a:r>
                        <a:rPr lang="en-US" dirty="0"/>
                        <a:t>Other</a:t>
                      </a:r>
                    </a:p>
                  </a:txBody>
                  <a:tcPr/>
                </a:tc>
                <a:tc>
                  <a:txBody>
                    <a:bodyPr/>
                    <a:lstStyle/>
                    <a:p>
                      <a:pPr algn="ctr"/>
                      <a:r>
                        <a:rPr lang="en-US" dirty="0"/>
                        <a:t>4.2%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3.7%</a:t>
                      </a:r>
                    </a:p>
                  </a:txBody>
                  <a:tcPr/>
                </a:tc>
                <a:extLst>
                  <a:ext uri="{0D108BD9-81ED-4DB2-BD59-A6C34878D82A}">
                    <a16:rowId xmlns:a16="http://schemas.microsoft.com/office/drawing/2014/main" val="1540395529"/>
                  </a:ext>
                </a:extLst>
              </a:tr>
              <a:tr h="370840">
                <a:tc>
                  <a:txBody>
                    <a:bodyPr/>
                    <a:lstStyle/>
                    <a:p>
                      <a:r>
                        <a:rPr lang="en-US" dirty="0"/>
                        <a:t>None</a:t>
                      </a:r>
                    </a:p>
                  </a:txBody>
                  <a:tcPr/>
                </a:tc>
                <a:tc>
                  <a:txBody>
                    <a:bodyPr/>
                    <a:lstStyle/>
                    <a:p>
                      <a:pPr algn="ctr"/>
                      <a:r>
                        <a:rPr lang="en-US" dirty="0"/>
                        <a:t>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20.5%</a:t>
                      </a:r>
                    </a:p>
                  </a:txBody>
                  <a:tcPr/>
                </a:tc>
                <a:extLst>
                  <a:ext uri="{0D108BD9-81ED-4DB2-BD59-A6C34878D82A}">
                    <a16:rowId xmlns:a16="http://schemas.microsoft.com/office/drawing/2014/main" val="1893562102"/>
                  </a:ext>
                </a:extLst>
              </a:tr>
            </a:tbl>
          </a:graphicData>
        </a:graphic>
      </p:graphicFrame>
    </p:spTree>
    <p:extLst>
      <p:ext uri="{BB962C8B-B14F-4D97-AF65-F5344CB8AC3E}">
        <p14:creationId xmlns:p14="http://schemas.microsoft.com/office/powerpoint/2010/main" val="199264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AEBFD-D8CE-BD0A-B7D0-5F3E6925D172}"/>
              </a:ext>
            </a:extLst>
          </p:cNvPr>
          <p:cNvSpPr>
            <a:spLocks noGrp="1"/>
          </p:cNvSpPr>
          <p:nvPr>
            <p:ph type="body" sz="quarter" idx="12"/>
          </p:nvPr>
        </p:nvSpPr>
        <p:spPr/>
        <p:txBody>
          <a:bodyPr>
            <a:normAutofit fontScale="92500" lnSpcReduction="10000"/>
          </a:bodyPr>
          <a:lstStyle/>
          <a:p>
            <a:r>
              <a:rPr lang="en-US" dirty="0"/>
              <a:t>Think about the times you have been a driver around pedestrians and bicyclists in the last 6 months. What situations did you experience?</a:t>
            </a:r>
          </a:p>
        </p:txBody>
      </p:sp>
      <p:sp>
        <p:nvSpPr>
          <p:cNvPr id="3" name="Title 2">
            <a:extLst>
              <a:ext uri="{FF2B5EF4-FFF2-40B4-BE49-F238E27FC236}">
                <a16:creationId xmlns:a16="http://schemas.microsoft.com/office/drawing/2014/main" id="{7D410E7A-CBF6-01D7-5120-38A4AC4A103F}"/>
              </a:ext>
            </a:extLst>
          </p:cNvPr>
          <p:cNvSpPr>
            <a:spLocks noGrp="1"/>
          </p:cNvSpPr>
          <p:nvPr>
            <p:ph type="title"/>
          </p:nvPr>
        </p:nvSpPr>
        <p:spPr/>
        <p:txBody>
          <a:bodyPr/>
          <a:lstStyle/>
          <a:p>
            <a:r>
              <a:rPr lang="en-US"/>
              <a:t>PEDESTRIANS AND BICYCLISTS</a:t>
            </a:r>
          </a:p>
        </p:txBody>
      </p:sp>
      <p:graphicFrame>
        <p:nvGraphicFramePr>
          <p:cNvPr id="5" name="Table 4">
            <a:extLst>
              <a:ext uri="{FF2B5EF4-FFF2-40B4-BE49-F238E27FC236}">
                <a16:creationId xmlns:a16="http://schemas.microsoft.com/office/drawing/2014/main" id="{526E2E8B-DB31-5561-EBED-628A02F02214}"/>
              </a:ext>
            </a:extLst>
          </p:cNvPr>
          <p:cNvGraphicFramePr>
            <a:graphicFrameLocks noGrp="1"/>
          </p:cNvGraphicFramePr>
          <p:nvPr>
            <p:extLst>
              <p:ext uri="{D42A27DB-BD31-4B8C-83A1-F6EECF244321}">
                <p14:modId xmlns:p14="http://schemas.microsoft.com/office/powerpoint/2010/main" val="1223443541"/>
              </p:ext>
            </p:extLst>
          </p:nvPr>
        </p:nvGraphicFramePr>
        <p:xfrm>
          <a:off x="487680" y="1515617"/>
          <a:ext cx="6096000" cy="4683760"/>
        </p:xfrm>
        <a:graphic>
          <a:graphicData uri="http://schemas.openxmlformats.org/drawingml/2006/table">
            <a:tbl>
              <a:tblPr firstRow="1" bandRow="1">
                <a:tableStyleId>{5C22544A-7EE6-4342-B048-85BDC9FD1C3A}</a:tableStyleId>
              </a:tblPr>
              <a:tblGrid>
                <a:gridCol w="3287615">
                  <a:extLst>
                    <a:ext uri="{9D8B030D-6E8A-4147-A177-3AD203B41FA5}">
                      <a16:colId xmlns:a16="http://schemas.microsoft.com/office/drawing/2014/main" val="3771871142"/>
                    </a:ext>
                  </a:extLst>
                </a:gridCol>
                <a:gridCol w="1348966">
                  <a:extLst>
                    <a:ext uri="{9D8B030D-6E8A-4147-A177-3AD203B41FA5}">
                      <a16:colId xmlns:a16="http://schemas.microsoft.com/office/drawing/2014/main" val="3847150400"/>
                    </a:ext>
                  </a:extLst>
                </a:gridCol>
                <a:gridCol w="1459419">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Pedestrians not using marked crosswalks</a:t>
                      </a:r>
                    </a:p>
                  </a:txBody>
                  <a:tcPr/>
                </a:tc>
                <a:tc>
                  <a:txBody>
                    <a:bodyPr/>
                    <a:lstStyle/>
                    <a:p>
                      <a:pPr algn="ctr"/>
                      <a:r>
                        <a:rPr lang="en-US" dirty="0"/>
                        <a:t>65.4%</a:t>
                      </a:r>
                    </a:p>
                  </a:txBody>
                  <a:tcPr/>
                </a:tc>
                <a:tc>
                  <a:txBody>
                    <a:bodyPr/>
                    <a:lstStyle/>
                    <a:p>
                      <a:pPr algn="ctr"/>
                      <a:r>
                        <a:rPr lang="en-US" dirty="0"/>
                        <a:t>64.0%</a:t>
                      </a:r>
                    </a:p>
                  </a:txBody>
                  <a:tcPr/>
                </a:tc>
                <a:extLst>
                  <a:ext uri="{0D108BD9-81ED-4DB2-BD59-A6C34878D82A}">
                    <a16:rowId xmlns:a16="http://schemas.microsoft.com/office/drawing/2014/main" val="3989555942"/>
                  </a:ext>
                </a:extLst>
              </a:tr>
              <a:tr h="370840">
                <a:tc>
                  <a:txBody>
                    <a:bodyPr/>
                    <a:lstStyle/>
                    <a:p>
                      <a:r>
                        <a:rPr lang="en-US" dirty="0"/>
                        <a:t>Pedestrians stepping off curb without looking</a:t>
                      </a:r>
                    </a:p>
                  </a:txBody>
                  <a:tcPr/>
                </a:tc>
                <a:tc>
                  <a:txBody>
                    <a:bodyPr/>
                    <a:lstStyle/>
                    <a:p>
                      <a:pPr algn="ctr"/>
                      <a:r>
                        <a:rPr lang="en-US" dirty="0"/>
                        <a:t>50.4%</a:t>
                      </a:r>
                    </a:p>
                  </a:txBody>
                  <a:tcPr/>
                </a:tc>
                <a:tc>
                  <a:txBody>
                    <a:bodyPr/>
                    <a:lstStyle/>
                    <a:p>
                      <a:pPr algn="ctr"/>
                      <a:r>
                        <a:rPr lang="en-US" dirty="0"/>
                        <a:t>48.6%</a:t>
                      </a:r>
                    </a:p>
                  </a:txBody>
                  <a:tcPr/>
                </a:tc>
                <a:extLst>
                  <a:ext uri="{0D108BD9-81ED-4DB2-BD59-A6C34878D82A}">
                    <a16:rowId xmlns:a16="http://schemas.microsoft.com/office/drawing/2014/main" val="3400146397"/>
                  </a:ext>
                </a:extLst>
              </a:tr>
              <a:tr h="370840">
                <a:tc>
                  <a:txBody>
                    <a:bodyPr/>
                    <a:lstStyle/>
                    <a:p>
                      <a:r>
                        <a:rPr lang="en-US" dirty="0"/>
                        <a:t>Not seeing pedestrians/bicyclists until very close to them</a:t>
                      </a:r>
                    </a:p>
                  </a:txBody>
                  <a:tcPr/>
                </a:tc>
                <a:tc>
                  <a:txBody>
                    <a:bodyPr/>
                    <a:lstStyle/>
                    <a:p>
                      <a:pPr algn="ctr"/>
                      <a:r>
                        <a:rPr lang="en-US" dirty="0"/>
                        <a:t>28.0%</a:t>
                      </a:r>
                    </a:p>
                  </a:txBody>
                  <a:tcPr/>
                </a:tc>
                <a:tc>
                  <a:txBody>
                    <a:bodyPr/>
                    <a:lstStyle/>
                    <a:p>
                      <a:pPr algn="ctr"/>
                      <a:r>
                        <a:rPr lang="en-US" dirty="0"/>
                        <a:t>25.9%</a:t>
                      </a:r>
                    </a:p>
                  </a:txBody>
                  <a:tcPr>
                    <a:solidFill>
                      <a:schemeClr val="accent6">
                        <a:lumMod val="60000"/>
                        <a:lumOff val="40000"/>
                      </a:schemeClr>
                    </a:solidFill>
                  </a:tcPr>
                </a:tc>
                <a:extLst>
                  <a:ext uri="{0D108BD9-81ED-4DB2-BD59-A6C34878D82A}">
                    <a16:rowId xmlns:a16="http://schemas.microsoft.com/office/drawing/2014/main" val="2744976052"/>
                  </a:ext>
                </a:extLst>
              </a:tr>
              <a:tr h="370840">
                <a:tc>
                  <a:txBody>
                    <a:bodyPr/>
                    <a:lstStyle/>
                    <a:p>
                      <a:r>
                        <a:rPr lang="en-US" dirty="0"/>
                        <a:t>Pedestrians/Bicyclists using phones, ear pods, headsets</a:t>
                      </a:r>
                    </a:p>
                  </a:txBody>
                  <a:tcPr/>
                </a:tc>
                <a:tc>
                  <a:txBody>
                    <a:bodyPr/>
                    <a:lstStyle/>
                    <a:p>
                      <a:pPr algn="ctr"/>
                      <a:r>
                        <a:rPr lang="en-US" dirty="0"/>
                        <a:t>54.9%</a:t>
                      </a:r>
                    </a:p>
                  </a:txBody>
                  <a:tcPr/>
                </a:tc>
                <a:tc>
                  <a:txBody>
                    <a:bodyPr/>
                    <a:lstStyle/>
                    <a:p>
                      <a:pPr algn="ctr"/>
                      <a:r>
                        <a:rPr lang="en-US" dirty="0"/>
                        <a:t>53.6%</a:t>
                      </a:r>
                    </a:p>
                  </a:txBody>
                  <a:tcPr/>
                </a:tc>
                <a:extLst>
                  <a:ext uri="{0D108BD9-81ED-4DB2-BD59-A6C34878D82A}">
                    <a16:rowId xmlns:a16="http://schemas.microsoft.com/office/drawing/2014/main" val="1881194098"/>
                  </a:ext>
                </a:extLst>
              </a:tr>
              <a:tr h="370840">
                <a:tc>
                  <a:txBody>
                    <a:bodyPr/>
                    <a:lstStyle/>
                    <a:p>
                      <a:r>
                        <a:rPr lang="en-US" dirty="0"/>
                        <a:t>Bicyclists not stopping at stop signs or traffic lights</a:t>
                      </a:r>
                    </a:p>
                  </a:txBody>
                  <a:tcPr/>
                </a:tc>
                <a:tc>
                  <a:txBody>
                    <a:bodyPr/>
                    <a:lstStyle/>
                    <a:p>
                      <a:pPr algn="ctr"/>
                      <a:r>
                        <a:rPr lang="en-US" dirty="0"/>
                        <a:t>46.0%</a:t>
                      </a:r>
                    </a:p>
                  </a:txBody>
                  <a:tcPr/>
                </a:tc>
                <a:tc>
                  <a:txBody>
                    <a:bodyPr/>
                    <a:lstStyle/>
                    <a:p>
                      <a:pPr algn="ctr"/>
                      <a:r>
                        <a:rPr lang="en-US" dirty="0"/>
                        <a:t>45.6%</a:t>
                      </a:r>
                    </a:p>
                  </a:txBody>
                  <a:tcPr/>
                </a:tc>
                <a:extLst>
                  <a:ext uri="{0D108BD9-81ED-4DB2-BD59-A6C34878D82A}">
                    <a16:rowId xmlns:a16="http://schemas.microsoft.com/office/drawing/2014/main" val="4088975996"/>
                  </a:ext>
                </a:extLst>
              </a:tr>
              <a:tr h="370840">
                <a:tc>
                  <a:txBody>
                    <a:bodyPr/>
                    <a:lstStyle/>
                    <a:p>
                      <a:r>
                        <a:rPr lang="en-US" dirty="0"/>
                        <a:t>Bicyclists in the road</a:t>
                      </a:r>
                    </a:p>
                  </a:txBody>
                  <a:tcPr/>
                </a:tc>
                <a:tc>
                  <a:txBody>
                    <a:bodyPr/>
                    <a:lstStyle/>
                    <a:p>
                      <a:pPr algn="ctr"/>
                      <a:r>
                        <a:rPr lang="en-US" dirty="0"/>
                        <a:t>51.7%</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53.5%</a:t>
                      </a:r>
                    </a:p>
                  </a:txBody>
                  <a:tcPr/>
                </a:tc>
                <a:extLst>
                  <a:ext uri="{0D108BD9-81ED-4DB2-BD59-A6C34878D82A}">
                    <a16:rowId xmlns:a16="http://schemas.microsoft.com/office/drawing/2014/main" val="2543379051"/>
                  </a:ext>
                </a:extLst>
              </a:tr>
              <a:tr h="370840">
                <a:tc>
                  <a:txBody>
                    <a:bodyPr/>
                    <a:lstStyle/>
                    <a:p>
                      <a:r>
                        <a:rPr lang="en-US" dirty="0"/>
                        <a:t>Other</a:t>
                      </a:r>
                    </a:p>
                  </a:txBody>
                  <a:tcPr/>
                </a:tc>
                <a:tc>
                  <a:txBody>
                    <a:bodyPr/>
                    <a:lstStyle/>
                    <a:p>
                      <a:pPr algn="ctr"/>
                      <a:r>
                        <a:rPr lang="en-US" dirty="0"/>
                        <a:t>3.3%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2.6%</a:t>
                      </a:r>
                    </a:p>
                  </a:txBody>
                  <a:tcPr/>
                </a:tc>
                <a:extLst>
                  <a:ext uri="{0D108BD9-81ED-4DB2-BD59-A6C34878D82A}">
                    <a16:rowId xmlns:a16="http://schemas.microsoft.com/office/drawing/2014/main" val="401516961"/>
                  </a:ext>
                </a:extLst>
              </a:tr>
              <a:tr h="370840">
                <a:tc>
                  <a:txBody>
                    <a:bodyPr/>
                    <a:lstStyle/>
                    <a:p>
                      <a:r>
                        <a:rPr lang="en-US" dirty="0"/>
                        <a:t>None</a:t>
                      </a:r>
                    </a:p>
                  </a:txBody>
                  <a:tcPr/>
                </a:tc>
                <a:tc>
                  <a:txBody>
                    <a:bodyPr/>
                    <a:lstStyle/>
                    <a:p>
                      <a:pPr algn="ctr"/>
                      <a:r>
                        <a:rPr lang="en-US" dirty="0"/>
                        <a:t>9.7%</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10.4%</a:t>
                      </a:r>
                    </a:p>
                  </a:txBody>
                  <a:tcPr/>
                </a:tc>
                <a:extLst>
                  <a:ext uri="{0D108BD9-81ED-4DB2-BD59-A6C34878D82A}">
                    <a16:rowId xmlns:a16="http://schemas.microsoft.com/office/drawing/2014/main" val="893344410"/>
                  </a:ext>
                </a:extLst>
              </a:tr>
            </a:tbl>
          </a:graphicData>
        </a:graphic>
      </p:graphicFrame>
    </p:spTree>
    <p:extLst>
      <p:ext uri="{BB962C8B-B14F-4D97-AF65-F5344CB8AC3E}">
        <p14:creationId xmlns:p14="http://schemas.microsoft.com/office/powerpoint/2010/main" val="1487506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6CA4A50-00B1-458A-AECD-E39F914695F1}"/>
              </a:ext>
            </a:extLst>
          </p:cNvPr>
          <p:cNvSpPr>
            <a:spLocks noGrp="1"/>
          </p:cNvSpPr>
          <p:nvPr>
            <p:ph type="title"/>
          </p:nvPr>
        </p:nvSpPr>
        <p:spPr>
          <a:ln>
            <a:noFill/>
          </a:ln>
        </p:spPr>
        <p:txBody>
          <a:bodyPr/>
          <a:lstStyle/>
          <a:p>
            <a:endParaRPr lang="en-US">
              <a:latin typeface="Urbane Bold" panose="00000800000000000000" pitchFamily="2" charset="0"/>
            </a:endParaRPr>
          </a:p>
        </p:txBody>
      </p:sp>
      <p:sp>
        <p:nvSpPr>
          <p:cNvPr id="9" name="Text Placeholder 8">
            <a:extLst>
              <a:ext uri="{FF2B5EF4-FFF2-40B4-BE49-F238E27FC236}">
                <a16:creationId xmlns:a16="http://schemas.microsoft.com/office/drawing/2014/main" id="{46422D7B-66D7-43C2-82F6-C616E733B166}"/>
              </a:ext>
            </a:extLst>
          </p:cNvPr>
          <p:cNvSpPr>
            <a:spLocks noGrp="1"/>
          </p:cNvSpPr>
          <p:nvPr>
            <p:ph type="body" sz="quarter" idx="11"/>
          </p:nvPr>
        </p:nvSpPr>
        <p:spPr/>
        <p:txBody>
          <a:bodyPr>
            <a:normAutofit/>
          </a:bodyPr>
          <a:lstStyle/>
          <a:p>
            <a:r>
              <a:rPr lang="en-US" sz="2000">
                <a:latin typeface="Proxima Nova Cn Rg" panose="02000506030000020004" pitchFamily="50" charset="0"/>
              </a:rPr>
              <a:t>This project is an effort of the Washington State Traffic Safety Commission (WTSC). The purpose of the work is to understand more about drivers’ attitudes and behaviors towards safety of the traveling public and help WTSC inform new initiatives to reduce traffic fatalities and serious injuries.</a:t>
            </a:r>
          </a:p>
        </p:txBody>
      </p:sp>
      <p:pic>
        <p:nvPicPr>
          <p:cNvPr id="10" name="Picture 9" descr="A logo of a company&#10;&#10;Description automatically generated">
            <a:extLst>
              <a:ext uri="{FF2B5EF4-FFF2-40B4-BE49-F238E27FC236}">
                <a16:creationId xmlns:a16="http://schemas.microsoft.com/office/drawing/2014/main" id="{D5C9C13F-D6D0-8B8E-1335-C457FC845704}"/>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00400" y="2608389"/>
            <a:ext cx="2743200" cy="1764286"/>
          </a:xfrm>
          <a:prstGeom prst="rect">
            <a:avLst/>
          </a:prstGeom>
        </p:spPr>
      </p:pic>
    </p:spTree>
    <p:extLst>
      <p:ext uri="{BB962C8B-B14F-4D97-AF65-F5344CB8AC3E}">
        <p14:creationId xmlns:p14="http://schemas.microsoft.com/office/powerpoint/2010/main" val="1956473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A06290-9473-C115-3DF9-0490CCB5B7E0}"/>
              </a:ext>
            </a:extLst>
          </p:cNvPr>
          <p:cNvSpPr>
            <a:spLocks noGrp="1"/>
          </p:cNvSpPr>
          <p:nvPr>
            <p:ph type="body" sz="quarter" idx="12"/>
          </p:nvPr>
        </p:nvSpPr>
        <p:spPr/>
        <p:txBody>
          <a:bodyPr/>
          <a:lstStyle/>
          <a:p>
            <a:r>
              <a:rPr lang="en-US"/>
              <a:t>How often do you wear a seat belt when you are in a vehicle (other than a bus)... - Within a few miles of your home?</a:t>
            </a:r>
          </a:p>
        </p:txBody>
      </p:sp>
      <p:sp>
        <p:nvSpPr>
          <p:cNvPr id="3" name="Title 2">
            <a:extLst>
              <a:ext uri="{FF2B5EF4-FFF2-40B4-BE49-F238E27FC236}">
                <a16:creationId xmlns:a16="http://schemas.microsoft.com/office/drawing/2014/main" id="{B77F0A9D-2A89-6CD6-86C5-E7FD34004181}"/>
              </a:ext>
            </a:extLst>
          </p:cNvPr>
          <p:cNvSpPr>
            <a:spLocks noGrp="1"/>
          </p:cNvSpPr>
          <p:nvPr>
            <p:ph type="title"/>
          </p:nvPr>
        </p:nvSpPr>
        <p:spPr/>
        <p:txBody>
          <a:bodyPr/>
          <a:lstStyle/>
          <a:p>
            <a:r>
              <a:rPr lang="en-US"/>
              <a:t>SEAT BELT USE</a:t>
            </a:r>
          </a:p>
        </p:txBody>
      </p:sp>
      <p:graphicFrame>
        <p:nvGraphicFramePr>
          <p:cNvPr id="4" name="Table 3">
            <a:extLst>
              <a:ext uri="{FF2B5EF4-FFF2-40B4-BE49-F238E27FC236}">
                <a16:creationId xmlns:a16="http://schemas.microsoft.com/office/drawing/2014/main" id="{8FB0E55D-0F01-505A-2BA4-45CD6F5D29AE}"/>
              </a:ext>
            </a:extLst>
          </p:cNvPr>
          <p:cNvGraphicFramePr>
            <a:graphicFrameLocks noGrp="1"/>
          </p:cNvGraphicFramePr>
          <p:nvPr>
            <p:extLst>
              <p:ext uri="{D42A27DB-BD31-4B8C-83A1-F6EECF244321}">
                <p14:modId xmlns:p14="http://schemas.microsoft.com/office/powerpoint/2010/main" val="3625563964"/>
              </p:ext>
            </p:extLst>
          </p:nvPr>
        </p:nvGraphicFramePr>
        <p:xfrm>
          <a:off x="487680" y="1768192"/>
          <a:ext cx="6096000" cy="22250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Never</a:t>
                      </a:r>
                    </a:p>
                  </a:txBody>
                  <a:tcPr/>
                </a:tc>
                <a:tc>
                  <a:txBody>
                    <a:bodyPr/>
                    <a:lstStyle/>
                    <a:p>
                      <a:pPr algn="ctr"/>
                      <a:r>
                        <a:rPr lang="en-US" dirty="0"/>
                        <a:t>1.5%</a:t>
                      </a:r>
                    </a:p>
                  </a:txBody>
                  <a:tcPr/>
                </a:tc>
                <a:tc>
                  <a:txBody>
                    <a:bodyPr/>
                    <a:lstStyle/>
                    <a:p>
                      <a:pPr algn="ctr"/>
                      <a:r>
                        <a:rPr lang="en-US" dirty="0"/>
                        <a:t>2.2%</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Rarely</a:t>
                      </a:r>
                    </a:p>
                  </a:txBody>
                  <a:tcPr/>
                </a:tc>
                <a:tc>
                  <a:txBody>
                    <a:bodyPr/>
                    <a:lstStyle/>
                    <a:p>
                      <a:pPr algn="ctr"/>
                      <a:r>
                        <a:rPr lang="en-US" dirty="0"/>
                        <a:t>1.8%</a:t>
                      </a:r>
                    </a:p>
                  </a:txBody>
                  <a:tcPr/>
                </a:tc>
                <a:tc>
                  <a:txBody>
                    <a:bodyPr/>
                    <a:lstStyle/>
                    <a:p>
                      <a:pPr algn="ctr"/>
                      <a:r>
                        <a:rPr lang="en-US" dirty="0"/>
                        <a:t>2.3%</a:t>
                      </a:r>
                    </a:p>
                  </a:txBody>
                  <a:tcPr/>
                </a:tc>
                <a:extLst>
                  <a:ext uri="{0D108BD9-81ED-4DB2-BD59-A6C34878D82A}">
                    <a16:rowId xmlns:a16="http://schemas.microsoft.com/office/drawing/2014/main" val="3400146397"/>
                  </a:ext>
                </a:extLst>
              </a:tr>
              <a:tr h="370840">
                <a:tc>
                  <a:txBody>
                    <a:bodyPr/>
                    <a:lstStyle/>
                    <a:p>
                      <a:r>
                        <a:rPr lang="en-US" dirty="0"/>
                        <a:t>Sometimes</a:t>
                      </a:r>
                    </a:p>
                  </a:txBody>
                  <a:tcPr/>
                </a:tc>
                <a:tc>
                  <a:txBody>
                    <a:bodyPr/>
                    <a:lstStyle/>
                    <a:p>
                      <a:pPr algn="ctr"/>
                      <a:r>
                        <a:rPr lang="en-US" dirty="0"/>
                        <a:t>3.8%</a:t>
                      </a:r>
                    </a:p>
                  </a:txBody>
                  <a:tcPr/>
                </a:tc>
                <a:tc>
                  <a:txBody>
                    <a:bodyPr/>
                    <a:lstStyle/>
                    <a:p>
                      <a:pPr algn="ctr"/>
                      <a:r>
                        <a:rPr lang="en-US" dirty="0"/>
                        <a:t>2.7%</a:t>
                      </a:r>
                    </a:p>
                  </a:txBody>
                  <a:tcPr>
                    <a:solidFill>
                      <a:schemeClr val="accent6">
                        <a:lumMod val="60000"/>
                        <a:lumOff val="40000"/>
                      </a:schemeClr>
                    </a:solidFill>
                  </a:tcPr>
                </a:tc>
                <a:extLst>
                  <a:ext uri="{0D108BD9-81ED-4DB2-BD59-A6C34878D82A}">
                    <a16:rowId xmlns:a16="http://schemas.microsoft.com/office/drawing/2014/main" val="2744976052"/>
                  </a:ext>
                </a:extLst>
              </a:tr>
              <a:tr h="370840">
                <a:tc>
                  <a:txBody>
                    <a:bodyPr/>
                    <a:lstStyle/>
                    <a:p>
                      <a:r>
                        <a:rPr lang="en-US" dirty="0"/>
                        <a:t>Usually</a:t>
                      </a:r>
                    </a:p>
                  </a:txBody>
                  <a:tcPr/>
                </a:tc>
                <a:tc>
                  <a:txBody>
                    <a:bodyPr/>
                    <a:lstStyle/>
                    <a:p>
                      <a:pPr algn="ctr"/>
                      <a:r>
                        <a:rPr lang="en-US" dirty="0"/>
                        <a:t>7.1%</a:t>
                      </a:r>
                    </a:p>
                  </a:txBody>
                  <a:tcPr/>
                </a:tc>
                <a:tc>
                  <a:txBody>
                    <a:bodyPr/>
                    <a:lstStyle/>
                    <a:p>
                      <a:pPr algn="ctr"/>
                      <a:r>
                        <a:rPr lang="en-US" dirty="0"/>
                        <a:t>6.8%</a:t>
                      </a:r>
                    </a:p>
                  </a:txBody>
                  <a:tcPr/>
                </a:tc>
                <a:extLst>
                  <a:ext uri="{0D108BD9-81ED-4DB2-BD59-A6C34878D82A}">
                    <a16:rowId xmlns:a16="http://schemas.microsoft.com/office/drawing/2014/main" val="4088975996"/>
                  </a:ext>
                </a:extLst>
              </a:tr>
              <a:tr h="370840">
                <a:tc>
                  <a:txBody>
                    <a:bodyPr/>
                    <a:lstStyle/>
                    <a:p>
                      <a:r>
                        <a:rPr lang="en-US" dirty="0"/>
                        <a:t>Always</a:t>
                      </a:r>
                    </a:p>
                  </a:txBody>
                  <a:tcPr/>
                </a:tc>
                <a:tc>
                  <a:txBody>
                    <a:bodyPr/>
                    <a:lstStyle/>
                    <a:p>
                      <a:pPr algn="ctr"/>
                      <a:r>
                        <a:rPr lang="en-US" dirty="0"/>
                        <a:t>85.7%</a:t>
                      </a:r>
                    </a:p>
                  </a:txBody>
                  <a:tcPr/>
                </a:tc>
                <a:tc>
                  <a:txBody>
                    <a:bodyPr/>
                    <a:lstStyle/>
                    <a:p>
                      <a:pPr algn="ctr"/>
                      <a:r>
                        <a:rPr lang="en-US" dirty="0"/>
                        <a:t>86.0%</a:t>
                      </a:r>
                    </a:p>
                  </a:txBody>
                  <a:tcPr/>
                </a:tc>
                <a:extLst>
                  <a:ext uri="{0D108BD9-81ED-4DB2-BD59-A6C34878D82A}">
                    <a16:rowId xmlns:a16="http://schemas.microsoft.com/office/drawing/2014/main" val="2543379051"/>
                  </a:ext>
                </a:extLst>
              </a:tr>
            </a:tbl>
          </a:graphicData>
        </a:graphic>
      </p:graphicFrame>
    </p:spTree>
    <p:extLst>
      <p:ext uri="{BB962C8B-B14F-4D97-AF65-F5344CB8AC3E}">
        <p14:creationId xmlns:p14="http://schemas.microsoft.com/office/powerpoint/2010/main" val="5862016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E87154-CF9C-F693-CBD5-51FD6259E47E}"/>
              </a:ext>
            </a:extLst>
          </p:cNvPr>
          <p:cNvSpPr>
            <a:spLocks noGrp="1"/>
          </p:cNvSpPr>
          <p:nvPr>
            <p:ph type="body" sz="quarter" idx="12"/>
          </p:nvPr>
        </p:nvSpPr>
        <p:spPr/>
        <p:txBody>
          <a:bodyPr/>
          <a:lstStyle/>
          <a:p>
            <a:r>
              <a:rPr lang="en-US"/>
              <a:t>How often do you wear a seat belt when you are in a vehicle (other than a bus)... - Many miles away from your home?</a:t>
            </a:r>
          </a:p>
        </p:txBody>
      </p:sp>
      <p:sp>
        <p:nvSpPr>
          <p:cNvPr id="3" name="Title 2">
            <a:extLst>
              <a:ext uri="{FF2B5EF4-FFF2-40B4-BE49-F238E27FC236}">
                <a16:creationId xmlns:a16="http://schemas.microsoft.com/office/drawing/2014/main" id="{CE7B7CC6-86D0-AB11-632D-46380F4C0199}"/>
              </a:ext>
            </a:extLst>
          </p:cNvPr>
          <p:cNvSpPr>
            <a:spLocks noGrp="1"/>
          </p:cNvSpPr>
          <p:nvPr>
            <p:ph type="title"/>
          </p:nvPr>
        </p:nvSpPr>
        <p:spPr/>
        <p:txBody>
          <a:bodyPr/>
          <a:lstStyle/>
          <a:p>
            <a:r>
              <a:rPr lang="en-US"/>
              <a:t>SEAT BELT USE</a:t>
            </a:r>
          </a:p>
        </p:txBody>
      </p:sp>
      <p:graphicFrame>
        <p:nvGraphicFramePr>
          <p:cNvPr id="4" name="Table 3">
            <a:extLst>
              <a:ext uri="{FF2B5EF4-FFF2-40B4-BE49-F238E27FC236}">
                <a16:creationId xmlns:a16="http://schemas.microsoft.com/office/drawing/2014/main" id="{88F15BA2-43C7-552D-CFC4-C39613E7800C}"/>
              </a:ext>
            </a:extLst>
          </p:cNvPr>
          <p:cNvGraphicFramePr>
            <a:graphicFrameLocks noGrp="1"/>
          </p:cNvGraphicFramePr>
          <p:nvPr>
            <p:extLst>
              <p:ext uri="{D42A27DB-BD31-4B8C-83A1-F6EECF244321}">
                <p14:modId xmlns:p14="http://schemas.microsoft.com/office/powerpoint/2010/main" val="358810560"/>
              </p:ext>
            </p:extLst>
          </p:nvPr>
        </p:nvGraphicFramePr>
        <p:xfrm>
          <a:off x="487680" y="1768192"/>
          <a:ext cx="6096000" cy="22250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Never</a:t>
                      </a:r>
                    </a:p>
                  </a:txBody>
                  <a:tcPr/>
                </a:tc>
                <a:tc>
                  <a:txBody>
                    <a:bodyPr/>
                    <a:lstStyle/>
                    <a:p>
                      <a:pPr algn="ctr"/>
                      <a:r>
                        <a:rPr lang="en-US" dirty="0"/>
                        <a:t>1.6%</a:t>
                      </a:r>
                    </a:p>
                  </a:txBody>
                  <a:tcPr/>
                </a:tc>
                <a:tc>
                  <a:txBody>
                    <a:bodyPr/>
                    <a:lstStyle/>
                    <a:p>
                      <a:pPr algn="ctr"/>
                      <a:r>
                        <a:rPr lang="en-US" dirty="0"/>
                        <a:t>2.3%</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Rarely</a:t>
                      </a:r>
                    </a:p>
                  </a:txBody>
                  <a:tcPr/>
                </a:tc>
                <a:tc>
                  <a:txBody>
                    <a:bodyPr/>
                    <a:lstStyle/>
                    <a:p>
                      <a:pPr algn="ctr"/>
                      <a:r>
                        <a:rPr lang="en-US" dirty="0"/>
                        <a:t>1.3%</a:t>
                      </a:r>
                    </a:p>
                  </a:txBody>
                  <a:tcPr/>
                </a:tc>
                <a:tc>
                  <a:txBody>
                    <a:bodyPr/>
                    <a:lstStyle/>
                    <a:p>
                      <a:pPr algn="ctr"/>
                      <a:r>
                        <a:rPr lang="en-US" dirty="0"/>
                        <a:t>1.8%</a:t>
                      </a:r>
                    </a:p>
                  </a:txBody>
                  <a:tcPr/>
                </a:tc>
                <a:extLst>
                  <a:ext uri="{0D108BD9-81ED-4DB2-BD59-A6C34878D82A}">
                    <a16:rowId xmlns:a16="http://schemas.microsoft.com/office/drawing/2014/main" val="3400146397"/>
                  </a:ext>
                </a:extLst>
              </a:tr>
              <a:tr h="370840">
                <a:tc>
                  <a:txBody>
                    <a:bodyPr/>
                    <a:lstStyle/>
                    <a:p>
                      <a:r>
                        <a:rPr lang="en-US" dirty="0"/>
                        <a:t>Sometimes</a:t>
                      </a:r>
                    </a:p>
                  </a:txBody>
                  <a:tcPr/>
                </a:tc>
                <a:tc>
                  <a:txBody>
                    <a:bodyPr/>
                    <a:lstStyle/>
                    <a:p>
                      <a:pPr algn="ctr"/>
                      <a:r>
                        <a:rPr lang="en-US" dirty="0"/>
                        <a:t>4.0%</a:t>
                      </a:r>
                    </a:p>
                  </a:txBody>
                  <a:tcPr/>
                </a:tc>
                <a:tc>
                  <a:txBody>
                    <a:bodyPr/>
                    <a:lstStyle/>
                    <a:p>
                      <a:pPr algn="ctr"/>
                      <a:r>
                        <a:rPr lang="en-US" dirty="0"/>
                        <a:t>2.6%</a:t>
                      </a:r>
                    </a:p>
                  </a:txBody>
                  <a:tcPr>
                    <a:solidFill>
                      <a:schemeClr val="accent6">
                        <a:lumMod val="60000"/>
                        <a:lumOff val="40000"/>
                      </a:schemeClr>
                    </a:solidFill>
                  </a:tcPr>
                </a:tc>
                <a:extLst>
                  <a:ext uri="{0D108BD9-81ED-4DB2-BD59-A6C34878D82A}">
                    <a16:rowId xmlns:a16="http://schemas.microsoft.com/office/drawing/2014/main" val="2744976052"/>
                  </a:ext>
                </a:extLst>
              </a:tr>
              <a:tr h="370840">
                <a:tc>
                  <a:txBody>
                    <a:bodyPr/>
                    <a:lstStyle/>
                    <a:p>
                      <a:r>
                        <a:rPr lang="en-US" dirty="0"/>
                        <a:t>Usually</a:t>
                      </a:r>
                    </a:p>
                  </a:txBody>
                  <a:tcPr/>
                </a:tc>
                <a:tc>
                  <a:txBody>
                    <a:bodyPr/>
                    <a:lstStyle/>
                    <a:p>
                      <a:pPr algn="ctr"/>
                      <a:r>
                        <a:rPr lang="en-US" dirty="0"/>
                        <a:t>5.3%</a:t>
                      </a:r>
                    </a:p>
                  </a:txBody>
                  <a:tcPr/>
                </a:tc>
                <a:tc>
                  <a:txBody>
                    <a:bodyPr/>
                    <a:lstStyle/>
                    <a:p>
                      <a:pPr algn="ctr"/>
                      <a:r>
                        <a:rPr lang="en-US" dirty="0"/>
                        <a:t>4.5%</a:t>
                      </a:r>
                    </a:p>
                  </a:txBody>
                  <a:tcPr/>
                </a:tc>
                <a:extLst>
                  <a:ext uri="{0D108BD9-81ED-4DB2-BD59-A6C34878D82A}">
                    <a16:rowId xmlns:a16="http://schemas.microsoft.com/office/drawing/2014/main" val="4088975996"/>
                  </a:ext>
                </a:extLst>
              </a:tr>
              <a:tr h="370840">
                <a:tc>
                  <a:txBody>
                    <a:bodyPr/>
                    <a:lstStyle/>
                    <a:p>
                      <a:r>
                        <a:rPr lang="en-US" dirty="0"/>
                        <a:t>Always</a:t>
                      </a:r>
                    </a:p>
                  </a:txBody>
                  <a:tcPr/>
                </a:tc>
                <a:tc>
                  <a:txBody>
                    <a:bodyPr/>
                    <a:lstStyle/>
                    <a:p>
                      <a:pPr algn="ctr"/>
                      <a:r>
                        <a:rPr lang="en-US" dirty="0"/>
                        <a:t>87.8%</a:t>
                      </a:r>
                    </a:p>
                  </a:txBody>
                  <a:tcPr/>
                </a:tc>
                <a:tc>
                  <a:txBody>
                    <a:bodyPr/>
                    <a:lstStyle/>
                    <a:p>
                      <a:pPr algn="ctr"/>
                      <a:r>
                        <a:rPr lang="en-US" dirty="0"/>
                        <a:t>88.9%</a:t>
                      </a:r>
                    </a:p>
                  </a:txBody>
                  <a:tcPr/>
                </a:tc>
                <a:extLst>
                  <a:ext uri="{0D108BD9-81ED-4DB2-BD59-A6C34878D82A}">
                    <a16:rowId xmlns:a16="http://schemas.microsoft.com/office/drawing/2014/main" val="2543379051"/>
                  </a:ext>
                </a:extLst>
              </a:tr>
            </a:tbl>
          </a:graphicData>
        </a:graphic>
      </p:graphicFrame>
    </p:spTree>
    <p:extLst>
      <p:ext uri="{BB962C8B-B14F-4D97-AF65-F5344CB8AC3E}">
        <p14:creationId xmlns:p14="http://schemas.microsoft.com/office/powerpoint/2010/main" val="26981110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93D058-971B-01E1-1C23-89D77A04C0EB}"/>
              </a:ext>
            </a:extLst>
          </p:cNvPr>
          <p:cNvSpPr>
            <a:spLocks noGrp="1"/>
          </p:cNvSpPr>
          <p:nvPr>
            <p:ph type="body" sz="quarter" idx="12"/>
          </p:nvPr>
        </p:nvSpPr>
        <p:spPr/>
        <p:txBody>
          <a:bodyPr/>
          <a:lstStyle/>
          <a:p>
            <a:r>
              <a:rPr lang="en-US"/>
              <a:t>How often do you wear a seat belt when you are in the back seat of a vehicle?</a:t>
            </a:r>
          </a:p>
        </p:txBody>
      </p:sp>
      <p:sp>
        <p:nvSpPr>
          <p:cNvPr id="3" name="Title 2">
            <a:extLst>
              <a:ext uri="{FF2B5EF4-FFF2-40B4-BE49-F238E27FC236}">
                <a16:creationId xmlns:a16="http://schemas.microsoft.com/office/drawing/2014/main" id="{C7E8570F-B0ED-D755-B5FE-6286E0190D89}"/>
              </a:ext>
            </a:extLst>
          </p:cNvPr>
          <p:cNvSpPr>
            <a:spLocks noGrp="1"/>
          </p:cNvSpPr>
          <p:nvPr>
            <p:ph type="title"/>
          </p:nvPr>
        </p:nvSpPr>
        <p:spPr/>
        <p:txBody>
          <a:bodyPr/>
          <a:lstStyle/>
          <a:p>
            <a:r>
              <a:rPr lang="en-US"/>
              <a:t>SEAT BELT USE</a:t>
            </a:r>
          </a:p>
        </p:txBody>
      </p:sp>
      <p:graphicFrame>
        <p:nvGraphicFramePr>
          <p:cNvPr id="4" name="Table 3">
            <a:extLst>
              <a:ext uri="{FF2B5EF4-FFF2-40B4-BE49-F238E27FC236}">
                <a16:creationId xmlns:a16="http://schemas.microsoft.com/office/drawing/2014/main" id="{6ACFBD9F-37F2-826F-0589-1DB29A37D3C2}"/>
              </a:ext>
            </a:extLst>
          </p:cNvPr>
          <p:cNvGraphicFramePr>
            <a:graphicFrameLocks noGrp="1"/>
          </p:cNvGraphicFramePr>
          <p:nvPr>
            <p:extLst>
              <p:ext uri="{D42A27DB-BD31-4B8C-83A1-F6EECF244321}">
                <p14:modId xmlns:p14="http://schemas.microsoft.com/office/powerpoint/2010/main" val="1638213977"/>
              </p:ext>
            </p:extLst>
          </p:nvPr>
        </p:nvGraphicFramePr>
        <p:xfrm>
          <a:off x="487680" y="1768192"/>
          <a:ext cx="6096000" cy="28651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Never</a:t>
                      </a:r>
                    </a:p>
                  </a:txBody>
                  <a:tcPr/>
                </a:tc>
                <a:tc>
                  <a:txBody>
                    <a:bodyPr/>
                    <a:lstStyle/>
                    <a:p>
                      <a:pPr algn="ctr"/>
                      <a:r>
                        <a:rPr lang="en-US" dirty="0"/>
                        <a:t>1.6%</a:t>
                      </a:r>
                    </a:p>
                  </a:txBody>
                  <a:tcPr/>
                </a:tc>
                <a:tc>
                  <a:txBody>
                    <a:bodyPr/>
                    <a:lstStyle/>
                    <a:p>
                      <a:pPr algn="ctr"/>
                      <a:r>
                        <a:rPr lang="en-US" dirty="0"/>
                        <a:t>2.1%</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Rarely</a:t>
                      </a:r>
                    </a:p>
                  </a:txBody>
                  <a:tcPr/>
                </a:tc>
                <a:tc>
                  <a:txBody>
                    <a:bodyPr/>
                    <a:lstStyle/>
                    <a:p>
                      <a:pPr algn="ctr"/>
                      <a:r>
                        <a:rPr lang="en-US" dirty="0"/>
                        <a:t>2.4%</a:t>
                      </a:r>
                    </a:p>
                  </a:txBody>
                  <a:tcPr/>
                </a:tc>
                <a:tc>
                  <a:txBody>
                    <a:bodyPr/>
                    <a:lstStyle/>
                    <a:p>
                      <a:pPr algn="ctr"/>
                      <a:r>
                        <a:rPr lang="en-US" dirty="0"/>
                        <a:t>3.3%</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Sometimes</a:t>
                      </a:r>
                    </a:p>
                  </a:txBody>
                  <a:tcPr/>
                </a:tc>
                <a:tc>
                  <a:txBody>
                    <a:bodyPr/>
                    <a:lstStyle/>
                    <a:p>
                      <a:pPr algn="ctr"/>
                      <a:r>
                        <a:rPr lang="en-US" dirty="0"/>
                        <a:t>5.9%</a:t>
                      </a:r>
                    </a:p>
                  </a:txBody>
                  <a:tcPr/>
                </a:tc>
                <a:tc>
                  <a:txBody>
                    <a:bodyPr/>
                    <a:lstStyle/>
                    <a:p>
                      <a:pPr algn="ctr"/>
                      <a:r>
                        <a:rPr lang="en-US" dirty="0"/>
                        <a:t>4.9%</a:t>
                      </a:r>
                    </a:p>
                  </a:txBody>
                  <a:tcPr>
                    <a:solidFill>
                      <a:schemeClr val="accent6">
                        <a:lumMod val="60000"/>
                        <a:lumOff val="40000"/>
                      </a:schemeClr>
                    </a:solidFill>
                  </a:tcPr>
                </a:tc>
                <a:extLst>
                  <a:ext uri="{0D108BD9-81ED-4DB2-BD59-A6C34878D82A}">
                    <a16:rowId xmlns:a16="http://schemas.microsoft.com/office/drawing/2014/main" val="2744976052"/>
                  </a:ext>
                </a:extLst>
              </a:tr>
              <a:tr h="370840">
                <a:tc>
                  <a:txBody>
                    <a:bodyPr/>
                    <a:lstStyle/>
                    <a:p>
                      <a:r>
                        <a:rPr lang="en-US" dirty="0"/>
                        <a:t>Usually</a:t>
                      </a:r>
                    </a:p>
                  </a:txBody>
                  <a:tcPr/>
                </a:tc>
                <a:tc>
                  <a:txBody>
                    <a:bodyPr/>
                    <a:lstStyle/>
                    <a:p>
                      <a:pPr algn="ctr"/>
                      <a:r>
                        <a:rPr lang="en-US" dirty="0"/>
                        <a:t>10.0%</a:t>
                      </a:r>
                    </a:p>
                  </a:txBody>
                  <a:tcPr/>
                </a:tc>
                <a:tc>
                  <a:txBody>
                    <a:bodyPr/>
                    <a:lstStyle/>
                    <a:p>
                      <a:pPr algn="ctr"/>
                      <a:r>
                        <a:rPr lang="en-US" dirty="0"/>
                        <a:t>10.9%</a:t>
                      </a:r>
                    </a:p>
                  </a:txBody>
                  <a:tcPr/>
                </a:tc>
                <a:extLst>
                  <a:ext uri="{0D108BD9-81ED-4DB2-BD59-A6C34878D82A}">
                    <a16:rowId xmlns:a16="http://schemas.microsoft.com/office/drawing/2014/main" val="4088975996"/>
                  </a:ext>
                </a:extLst>
              </a:tr>
              <a:tr h="370840">
                <a:tc>
                  <a:txBody>
                    <a:bodyPr/>
                    <a:lstStyle/>
                    <a:p>
                      <a:r>
                        <a:rPr lang="en-US" dirty="0"/>
                        <a:t>Always</a:t>
                      </a:r>
                    </a:p>
                  </a:txBody>
                  <a:tcPr/>
                </a:tc>
                <a:tc>
                  <a:txBody>
                    <a:bodyPr/>
                    <a:lstStyle/>
                    <a:p>
                      <a:pPr algn="ctr"/>
                      <a:r>
                        <a:rPr lang="en-US" dirty="0"/>
                        <a:t>71.3%</a:t>
                      </a:r>
                    </a:p>
                  </a:txBody>
                  <a:tcPr/>
                </a:tc>
                <a:tc>
                  <a:txBody>
                    <a:bodyPr/>
                    <a:lstStyle/>
                    <a:p>
                      <a:pPr algn="ctr"/>
                      <a:r>
                        <a:rPr lang="en-US" dirty="0"/>
                        <a:t>78.8%</a:t>
                      </a:r>
                    </a:p>
                  </a:txBody>
                  <a:tcPr/>
                </a:tc>
                <a:extLst>
                  <a:ext uri="{0D108BD9-81ED-4DB2-BD59-A6C34878D82A}">
                    <a16:rowId xmlns:a16="http://schemas.microsoft.com/office/drawing/2014/main" val="2543379051"/>
                  </a:ext>
                </a:extLst>
              </a:tr>
              <a:tr h="370840">
                <a:tc>
                  <a:txBody>
                    <a:bodyPr/>
                    <a:lstStyle/>
                    <a:p>
                      <a:r>
                        <a:rPr lang="en-US" dirty="0"/>
                        <a:t>I don’t ride in the back seat</a:t>
                      </a:r>
                    </a:p>
                  </a:txBody>
                  <a:tcPr/>
                </a:tc>
                <a:tc>
                  <a:txBody>
                    <a:bodyPr/>
                    <a:lstStyle/>
                    <a:p>
                      <a:pPr algn="ctr"/>
                      <a:r>
                        <a:rPr lang="en-US" dirty="0"/>
                        <a:t>8.8%</a:t>
                      </a:r>
                    </a:p>
                  </a:txBody>
                  <a:tcPr/>
                </a:tc>
                <a:tc>
                  <a:txBody>
                    <a:bodyPr/>
                    <a:lstStyle/>
                    <a:p>
                      <a:pPr algn="ctr"/>
                      <a:r>
                        <a:rPr lang="en-US" dirty="0"/>
                        <a:t>N/A</a:t>
                      </a:r>
                    </a:p>
                  </a:txBody>
                  <a:tcPr/>
                </a:tc>
                <a:extLst>
                  <a:ext uri="{0D108BD9-81ED-4DB2-BD59-A6C34878D82A}">
                    <a16:rowId xmlns:a16="http://schemas.microsoft.com/office/drawing/2014/main" val="4112274031"/>
                  </a:ext>
                </a:extLst>
              </a:tr>
            </a:tbl>
          </a:graphicData>
        </a:graphic>
      </p:graphicFrame>
    </p:spTree>
    <p:extLst>
      <p:ext uri="{BB962C8B-B14F-4D97-AF65-F5344CB8AC3E}">
        <p14:creationId xmlns:p14="http://schemas.microsoft.com/office/powerpoint/2010/main" val="33934192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AE7E0F-9B91-2FE4-F1BB-AF472A4C3D49}"/>
              </a:ext>
            </a:extLst>
          </p:cNvPr>
          <p:cNvSpPr>
            <a:spLocks noGrp="1"/>
          </p:cNvSpPr>
          <p:nvPr>
            <p:ph type="body" sz="quarter" idx="12"/>
          </p:nvPr>
        </p:nvSpPr>
        <p:spPr/>
        <p:txBody>
          <a:bodyPr>
            <a:normAutofit/>
          </a:bodyPr>
          <a:lstStyle/>
          <a:p>
            <a:r>
              <a:rPr lang="en-US" dirty="0"/>
              <a:t>During the past 12 months, have you driven a vehicle while you were under the influence of alcohol and cannabis?</a:t>
            </a:r>
          </a:p>
        </p:txBody>
      </p:sp>
      <p:sp>
        <p:nvSpPr>
          <p:cNvPr id="5" name="Title 4">
            <a:extLst>
              <a:ext uri="{FF2B5EF4-FFF2-40B4-BE49-F238E27FC236}">
                <a16:creationId xmlns:a16="http://schemas.microsoft.com/office/drawing/2014/main" id="{6EF45532-E7E2-96F8-7A9D-15F08CEDAE03}"/>
              </a:ext>
            </a:extLst>
          </p:cNvPr>
          <p:cNvSpPr>
            <a:spLocks noGrp="1"/>
          </p:cNvSpPr>
          <p:nvPr>
            <p:ph type="title"/>
          </p:nvPr>
        </p:nvSpPr>
        <p:spPr/>
        <p:txBody>
          <a:bodyPr/>
          <a:lstStyle/>
          <a:p>
            <a:r>
              <a:rPr lang="en-US"/>
              <a:t>DRIVING BEHAVIORS</a:t>
            </a:r>
          </a:p>
        </p:txBody>
      </p:sp>
      <p:graphicFrame>
        <p:nvGraphicFramePr>
          <p:cNvPr id="3" name="Table 2">
            <a:extLst>
              <a:ext uri="{FF2B5EF4-FFF2-40B4-BE49-F238E27FC236}">
                <a16:creationId xmlns:a16="http://schemas.microsoft.com/office/drawing/2014/main" id="{476F1862-E1E9-3FE7-627B-7A642F62E361}"/>
              </a:ext>
            </a:extLst>
          </p:cNvPr>
          <p:cNvGraphicFramePr>
            <a:graphicFrameLocks noGrp="1"/>
          </p:cNvGraphicFramePr>
          <p:nvPr>
            <p:extLst>
              <p:ext uri="{D42A27DB-BD31-4B8C-83A1-F6EECF244321}">
                <p14:modId xmlns:p14="http://schemas.microsoft.com/office/powerpoint/2010/main" val="2953252549"/>
              </p:ext>
            </p:extLst>
          </p:nvPr>
        </p:nvGraphicFramePr>
        <p:xfrm>
          <a:off x="487680" y="1768192"/>
          <a:ext cx="6096000" cy="14833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Yes</a:t>
                      </a:r>
                    </a:p>
                  </a:txBody>
                  <a:tcPr/>
                </a:tc>
                <a:tc>
                  <a:txBody>
                    <a:bodyPr/>
                    <a:lstStyle/>
                    <a:p>
                      <a:pPr algn="ctr"/>
                      <a:r>
                        <a:rPr lang="en-US" dirty="0"/>
                        <a:t>4.0%</a:t>
                      </a:r>
                    </a:p>
                  </a:txBody>
                  <a:tcPr/>
                </a:tc>
                <a:tc>
                  <a:txBody>
                    <a:bodyPr/>
                    <a:lstStyle/>
                    <a:p>
                      <a:pPr algn="ctr"/>
                      <a:r>
                        <a:rPr lang="en-US" dirty="0"/>
                        <a:t>2.2%</a:t>
                      </a:r>
                    </a:p>
                  </a:txBody>
                  <a:tcPr>
                    <a:solidFill>
                      <a:schemeClr val="accent6">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No</a:t>
                      </a:r>
                    </a:p>
                  </a:txBody>
                  <a:tcPr/>
                </a:tc>
                <a:tc>
                  <a:txBody>
                    <a:bodyPr/>
                    <a:lstStyle/>
                    <a:p>
                      <a:pPr algn="ctr"/>
                      <a:r>
                        <a:rPr lang="en-US" dirty="0"/>
                        <a:t>95.5%</a:t>
                      </a:r>
                    </a:p>
                  </a:txBody>
                  <a:tcPr/>
                </a:tc>
                <a:tc>
                  <a:txBody>
                    <a:bodyPr/>
                    <a:lstStyle/>
                    <a:p>
                      <a:pPr algn="ctr"/>
                      <a:r>
                        <a:rPr lang="en-US" dirty="0"/>
                        <a:t>97.2%</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I don’t know</a:t>
                      </a:r>
                    </a:p>
                  </a:txBody>
                  <a:tcPr/>
                </a:tc>
                <a:tc>
                  <a:txBody>
                    <a:bodyPr/>
                    <a:lstStyle/>
                    <a:p>
                      <a:pPr algn="ctr"/>
                      <a:r>
                        <a:rPr lang="en-US" dirty="0"/>
                        <a:t>0.5%</a:t>
                      </a:r>
                    </a:p>
                  </a:txBody>
                  <a:tcPr/>
                </a:tc>
                <a:tc>
                  <a:txBody>
                    <a:bodyPr/>
                    <a:lstStyle/>
                    <a:p>
                      <a:pPr algn="ctr"/>
                      <a:r>
                        <a:rPr lang="en-US" dirty="0"/>
                        <a:t>0.6%</a:t>
                      </a:r>
                    </a:p>
                  </a:txBody>
                  <a:tcPr/>
                </a:tc>
                <a:extLst>
                  <a:ext uri="{0D108BD9-81ED-4DB2-BD59-A6C34878D82A}">
                    <a16:rowId xmlns:a16="http://schemas.microsoft.com/office/drawing/2014/main" val="2744976052"/>
                  </a:ext>
                </a:extLst>
              </a:tr>
            </a:tbl>
          </a:graphicData>
        </a:graphic>
      </p:graphicFrame>
    </p:spTree>
    <p:extLst>
      <p:ext uri="{BB962C8B-B14F-4D97-AF65-F5344CB8AC3E}">
        <p14:creationId xmlns:p14="http://schemas.microsoft.com/office/powerpoint/2010/main" val="31390324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8D09C8-8564-8AFF-3052-451B77BDF6F5}"/>
              </a:ext>
            </a:extLst>
          </p:cNvPr>
          <p:cNvSpPr>
            <a:spLocks noGrp="1"/>
          </p:cNvSpPr>
          <p:nvPr>
            <p:ph type="body" sz="quarter" idx="12"/>
          </p:nvPr>
        </p:nvSpPr>
        <p:spPr/>
        <p:txBody>
          <a:bodyPr/>
          <a:lstStyle/>
          <a:p>
            <a:r>
              <a:rPr lang="en-US"/>
              <a:t>In the past 30 days, how often have you driven 10 mph or more over the speed limit?</a:t>
            </a:r>
          </a:p>
        </p:txBody>
      </p:sp>
      <p:sp>
        <p:nvSpPr>
          <p:cNvPr id="3" name="Title 2">
            <a:extLst>
              <a:ext uri="{FF2B5EF4-FFF2-40B4-BE49-F238E27FC236}">
                <a16:creationId xmlns:a16="http://schemas.microsoft.com/office/drawing/2014/main" id="{349F5119-7E4B-A841-1EF0-8EB2243B7947}"/>
              </a:ext>
            </a:extLst>
          </p:cNvPr>
          <p:cNvSpPr>
            <a:spLocks noGrp="1"/>
          </p:cNvSpPr>
          <p:nvPr>
            <p:ph type="title"/>
          </p:nvPr>
        </p:nvSpPr>
        <p:spPr/>
        <p:txBody>
          <a:bodyPr/>
          <a:lstStyle/>
          <a:p>
            <a:r>
              <a:rPr lang="en-US"/>
              <a:t>DRIVING BEHAVIORS</a:t>
            </a:r>
          </a:p>
        </p:txBody>
      </p:sp>
      <p:graphicFrame>
        <p:nvGraphicFramePr>
          <p:cNvPr id="4" name="Table 3">
            <a:extLst>
              <a:ext uri="{FF2B5EF4-FFF2-40B4-BE49-F238E27FC236}">
                <a16:creationId xmlns:a16="http://schemas.microsoft.com/office/drawing/2014/main" id="{ED8142D0-E5B7-EC36-C89E-8A9C65546BC0}"/>
              </a:ext>
            </a:extLst>
          </p:cNvPr>
          <p:cNvGraphicFramePr>
            <a:graphicFrameLocks noGrp="1"/>
          </p:cNvGraphicFramePr>
          <p:nvPr>
            <p:extLst>
              <p:ext uri="{D42A27DB-BD31-4B8C-83A1-F6EECF244321}">
                <p14:modId xmlns:p14="http://schemas.microsoft.com/office/powerpoint/2010/main" val="1974417908"/>
              </p:ext>
            </p:extLst>
          </p:nvPr>
        </p:nvGraphicFramePr>
        <p:xfrm>
          <a:off x="487680" y="1768192"/>
          <a:ext cx="6096000" cy="25958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Never</a:t>
                      </a:r>
                    </a:p>
                  </a:txBody>
                  <a:tcPr/>
                </a:tc>
                <a:tc>
                  <a:txBody>
                    <a:bodyPr/>
                    <a:lstStyle/>
                    <a:p>
                      <a:pPr algn="ctr"/>
                      <a:r>
                        <a:rPr lang="en-US" dirty="0"/>
                        <a:t>24.4%</a:t>
                      </a:r>
                    </a:p>
                  </a:txBody>
                  <a:tcPr/>
                </a:tc>
                <a:tc>
                  <a:txBody>
                    <a:bodyPr/>
                    <a:lstStyle/>
                    <a:p>
                      <a:pPr algn="ctr"/>
                      <a:r>
                        <a:rPr lang="en-US" dirty="0"/>
                        <a:t>32.8%</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Rarely</a:t>
                      </a:r>
                    </a:p>
                  </a:txBody>
                  <a:tcPr/>
                </a:tc>
                <a:tc>
                  <a:txBody>
                    <a:bodyPr/>
                    <a:lstStyle/>
                    <a:p>
                      <a:pPr algn="ctr"/>
                      <a:r>
                        <a:rPr lang="en-US" dirty="0"/>
                        <a:t>35.9%</a:t>
                      </a:r>
                    </a:p>
                  </a:txBody>
                  <a:tcPr/>
                </a:tc>
                <a:tc>
                  <a:txBody>
                    <a:bodyPr/>
                    <a:lstStyle/>
                    <a:p>
                      <a:pPr algn="ctr"/>
                      <a:r>
                        <a:rPr lang="en-US" dirty="0"/>
                        <a:t>9.4%</a:t>
                      </a:r>
                    </a:p>
                  </a:txBody>
                  <a:tcPr>
                    <a:solidFill>
                      <a:schemeClr val="accent6">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Sometimes</a:t>
                      </a:r>
                    </a:p>
                  </a:txBody>
                  <a:tcPr/>
                </a:tc>
                <a:tc>
                  <a:txBody>
                    <a:bodyPr/>
                    <a:lstStyle/>
                    <a:p>
                      <a:pPr algn="ctr"/>
                      <a:r>
                        <a:rPr lang="en-US" dirty="0"/>
                        <a:t>30.2%</a:t>
                      </a:r>
                    </a:p>
                  </a:txBody>
                  <a:tcPr/>
                </a:tc>
                <a:tc>
                  <a:txBody>
                    <a:bodyPr/>
                    <a:lstStyle/>
                    <a:p>
                      <a:pPr algn="ctr"/>
                      <a:r>
                        <a:rPr lang="en-US" dirty="0"/>
                        <a:t>40.1%</a:t>
                      </a:r>
                    </a:p>
                  </a:txBody>
                  <a:tcPr>
                    <a:solidFill>
                      <a:schemeClr val="accent3">
                        <a:lumMod val="60000"/>
                        <a:lumOff val="40000"/>
                      </a:schemeClr>
                    </a:solidFill>
                  </a:tcPr>
                </a:tc>
                <a:extLst>
                  <a:ext uri="{0D108BD9-81ED-4DB2-BD59-A6C34878D82A}">
                    <a16:rowId xmlns:a16="http://schemas.microsoft.com/office/drawing/2014/main" val="2744976052"/>
                  </a:ext>
                </a:extLst>
              </a:tr>
              <a:tr h="370840">
                <a:tc>
                  <a:txBody>
                    <a:bodyPr/>
                    <a:lstStyle/>
                    <a:p>
                      <a:r>
                        <a:rPr lang="en-US" dirty="0"/>
                        <a:t>Usually</a:t>
                      </a:r>
                    </a:p>
                  </a:txBody>
                  <a:tcPr/>
                </a:tc>
                <a:tc>
                  <a:txBody>
                    <a:bodyPr/>
                    <a:lstStyle/>
                    <a:p>
                      <a:pPr algn="ctr"/>
                      <a:r>
                        <a:rPr lang="en-US" dirty="0"/>
                        <a:t>6.6%</a:t>
                      </a:r>
                    </a:p>
                  </a:txBody>
                  <a:tcPr/>
                </a:tc>
                <a:tc>
                  <a:txBody>
                    <a:bodyPr/>
                    <a:lstStyle/>
                    <a:p>
                      <a:pPr algn="ctr"/>
                      <a:r>
                        <a:rPr lang="en-US" dirty="0"/>
                        <a:t>11.5%</a:t>
                      </a:r>
                    </a:p>
                  </a:txBody>
                  <a:tcPr>
                    <a:solidFill>
                      <a:schemeClr val="accent3">
                        <a:lumMod val="60000"/>
                        <a:lumOff val="40000"/>
                      </a:schemeClr>
                    </a:solidFill>
                  </a:tcPr>
                </a:tc>
                <a:extLst>
                  <a:ext uri="{0D108BD9-81ED-4DB2-BD59-A6C34878D82A}">
                    <a16:rowId xmlns:a16="http://schemas.microsoft.com/office/drawing/2014/main" val="4088975996"/>
                  </a:ext>
                </a:extLst>
              </a:tr>
              <a:tr h="370840">
                <a:tc>
                  <a:txBody>
                    <a:bodyPr/>
                    <a:lstStyle/>
                    <a:p>
                      <a:r>
                        <a:rPr lang="en-US" dirty="0"/>
                        <a:t>Always</a:t>
                      </a:r>
                    </a:p>
                  </a:txBody>
                  <a:tcPr/>
                </a:tc>
                <a:tc>
                  <a:txBody>
                    <a:bodyPr/>
                    <a:lstStyle/>
                    <a:p>
                      <a:pPr algn="ctr"/>
                      <a:r>
                        <a:rPr lang="en-US" dirty="0"/>
                        <a:t>2.3%</a:t>
                      </a:r>
                    </a:p>
                  </a:txBody>
                  <a:tcPr/>
                </a:tc>
                <a:tc>
                  <a:txBody>
                    <a:bodyPr/>
                    <a:lstStyle/>
                    <a:p>
                      <a:pPr algn="ctr"/>
                      <a:r>
                        <a:rPr lang="en-US" dirty="0"/>
                        <a:t>5.7%</a:t>
                      </a:r>
                    </a:p>
                  </a:txBody>
                  <a:tcPr>
                    <a:solidFill>
                      <a:schemeClr val="accent3">
                        <a:lumMod val="60000"/>
                        <a:lumOff val="40000"/>
                      </a:schemeClr>
                    </a:solidFill>
                  </a:tcPr>
                </a:tc>
                <a:extLst>
                  <a:ext uri="{0D108BD9-81ED-4DB2-BD59-A6C34878D82A}">
                    <a16:rowId xmlns:a16="http://schemas.microsoft.com/office/drawing/2014/main" val="2543379051"/>
                  </a:ext>
                </a:extLst>
              </a:tr>
              <a:tr h="370840">
                <a:tc>
                  <a:txBody>
                    <a:bodyPr/>
                    <a:lstStyle/>
                    <a:p>
                      <a:r>
                        <a:rPr lang="en-US" dirty="0"/>
                        <a:t>I don’t drive</a:t>
                      </a:r>
                    </a:p>
                  </a:txBody>
                  <a:tcPr/>
                </a:tc>
                <a:tc>
                  <a:txBody>
                    <a:bodyPr/>
                    <a:lstStyle/>
                    <a:p>
                      <a:pPr algn="ctr"/>
                      <a:r>
                        <a:rPr lang="en-US" dirty="0"/>
                        <a:t>0.6%</a:t>
                      </a:r>
                    </a:p>
                  </a:txBody>
                  <a:tcPr/>
                </a:tc>
                <a:tc>
                  <a:txBody>
                    <a:bodyPr/>
                    <a:lstStyle/>
                    <a:p>
                      <a:pPr algn="ctr"/>
                      <a:r>
                        <a:rPr lang="en-US" dirty="0"/>
                        <a:t>0.6%</a:t>
                      </a:r>
                    </a:p>
                  </a:txBody>
                  <a:tcPr/>
                </a:tc>
                <a:extLst>
                  <a:ext uri="{0D108BD9-81ED-4DB2-BD59-A6C34878D82A}">
                    <a16:rowId xmlns:a16="http://schemas.microsoft.com/office/drawing/2014/main" val="4112274031"/>
                  </a:ext>
                </a:extLst>
              </a:tr>
            </a:tbl>
          </a:graphicData>
        </a:graphic>
      </p:graphicFrame>
    </p:spTree>
    <p:extLst>
      <p:ext uri="{BB962C8B-B14F-4D97-AF65-F5344CB8AC3E}">
        <p14:creationId xmlns:p14="http://schemas.microsoft.com/office/powerpoint/2010/main" val="292053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84B2B5-C8D5-3C09-5CB1-2D6DCC200971}"/>
              </a:ext>
            </a:extLst>
          </p:cNvPr>
          <p:cNvSpPr>
            <a:spLocks noGrp="1"/>
          </p:cNvSpPr>
          <p:nvPr>
            <p:ph type="body" sz="quarter" idx="12"/>
          </p:nvPr>
        </p:nvSpPr>
        <p:spPr/>
        <p:txBody>
          <a:bodyPr/>
          <a:lstStyle/>
          <a:p>
            <a:r>
              <a:rPr lang="en-US"/>
              <a:t>In the past 30 days, how often have you... - Driven while holding and talking on a cell phone?</a:t>
            </a:r>
          </a:p>
        </p:txBody>
      </p:sp>
      <p:sp>
        <p:nvSpPr>
          <p:cNvPr id="3" name="Title 2">
            <a:extLst>
              <a:ext uri="{FF2B5EF4-FFF2-40B4-BE49-F238E27FC236}">
                <a16:creationId xmlns:a16="http://schemas.microsoft.com/office/drawing/2014/main" id="{10FB03E0-E45A-15C7-0F72-995EAE23A2D7}"/>
              </a:ext>
            </a:extLst>
          </p:cNvPr>
          <p:cNvSpPr>
            <a:spLocks noGrp="1"/>
          </p:cNvSpPr>
          <p:nvPr>
            <p:ph type="title"/>
          </p:nvPr>
        </p:nvSpPr>
        <p:spPr/>
        <p:txBody>
          <a:bodyPr/>
          <a:lstStyle/>
          <a:p>
            <a:r>
              <a:rPr lang="en-US"/>
              <a:t>DRIVING BEHAVIORS</a:t>
            </a:r>
          </a:p>
        </p:txBody>
      </p:sp>
      <p:graphicFrame>
        <p:nvGraphicFramePr>
          <p:cNvPr id="5" name="Table 4">
            <a:extLst>
              <a:ext uri="{FF2B5EF4-FFF2-40B4-BE49-F238E27FC236}">
                <a16:creationId xmlns:a16="http://schemas.microsoft.com/office/drawing/2014/main" id="{A0B9C307-B230-7B6D-21B6-93B3DED80D0B}"/>
              </a:ext>
            </a:extLst>
          </p:cNvPr>
          <p:cNvGraphicFramePr>
            <a:graphicFrameLocks noGrp="1"/>
          </p:cNvGraphicFramePr>
          <p:nvPr>
            <p:extLst>
              <p:ext uri="{D42A27DB-BD31-4B8C-83A1-F6EECF244321}">
                <p14:modId xmlns:p14="http://schemas.microsoft.com/office/powerpoint/2010/main" val="2624790377"/>
              </p:ext>
            </p:extLst>
          </p:nvPr>
        </p:nvGraphicFramePr>
        <p:xfrm>
          <a:off x="487680" y="1768192"/>
          <a:ext cx="6096000" cy="25958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Never</a:t>
                      </a:r>
                    </a:p>
                  </a:txBody>
                  <a:tcPr/>
                </a:tc>
                <a:tc>
                  <a:txBody>
                    <a:bodyPr/>
                    <a:lstStyle/>
                    <a:p>
                      <a:pPr algn="ctr"/>
                      <a:r>
                        <a:rPr lang="en-US" dirty="0"/>
                        <a:t>59.2%</a:t>
                      </a:r>
                    </a:p>
                  </a:txBody>
                  <a:tcPr/>
                </a:tc>
                <a:tc>
                  <a:txBody>
                    <a:bodyPr/>
                    <a:lstStyle/>
                    <a:p>
                      <a:pPr algn="ctr"/>
                      <a:r>
                        <a:rPr lang="en-US" dirty="0"/>
                        <a:t>65.0%</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Rarely</a:t>
                      </a:r>
                    </a:p>
                  </a:txBody>
                  <a:tcPr/>
                </a:tc>
                <a:tc>
                  <a:txBody>
                    <a:bodyPr/>
                    <a:lstStyle/>
                    <a:p>
                      <a:pPr algn="ctr"/>
                      <a:r>
                        <a:rPr lang="en-US" dirty="0"/>
                        <a:t>26.4%</a:t>
                      </a:r>
                    </a:p>
                  </a:txBody>
                  <a:tcPr/>
                </a:tc>
                <a:tc>
                  <a:txBody>
                    <a:bodyPr/>
                    <a:lstStyle/>
                    <a:p>
                      <a:pPr algn="ctr"/>
                      <a:r>
                        <a:rPr lang="en-US" dirty="0"/>
                        <a:t>8.6%</a:t>
                      </a:r>
                    </a:p>
                  </a:txBody>
                  <a:tcPr>
                    <a:solidFill>
                      <a:schemeClr val="accent6">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Sometimes</a:t>
                      </a:r>
                    </a:p>
                  </a:txBody>
                  <a:tcPr/>
                </a:tc>
                <a:tc>
                  <a:txBody>
                    <a:bodyPr/>
                    <a:lstStyle/>
                    <a:p>
                      <a:pPr algn="ctr"/>
                      <a:r>
                        <a:rPr lang="en-US" dirty="0"/>
                        <a:t>11.0%</a:t>
                      </a:r>
                    </a:p>
                  </a:txBody>
                  <a:tcPr/>
                </a:tc>
                <a:tc>
                  <a:txBody>
                    <a:bodyPr/>
                    <a:lstStyle/>
                    <a:p>
                      <a:pPr algn="ctr"/>
                      <a:r>
                        <a:rPr lang="en-US" dirty="0"/>
                        <a:t>20.3%</a:t>
                      </a:r>
                    </a:p>
                  </a:txBody>
                  <a:tcPr>
                    <a:solidFill>
                      <a:schemeClr val="accent3">
                        <a:lumMod val="60000"/>
                        <a:lumOff val="40000"/>
                      </a:schemeClr>
                    </a:solidFill>
                  </a:tcPr>
                </a:tc>
                <a:extLst>
                  <a:ext uri="{0D108BD9-81ED-4DB2-BD59-A6C34878D82A}">
                    <a16:rowId xmlns:a16="http://schemas.microsoft.com/office/drawing/2014/main" val="2744976052"/>
                  </a:ext>
                </a:extLst>
              </a:tr>
              <a:tr h="370840">
                <a:tc>
                  <a:txBody>
                    <a:bodyPr/>
                    <a:lstStyle/>
                    <a:p>
                      <a:r>
                        <a:rPr lang="en-US" dirty="0"/>
                        <a:t>Usually</a:t>
                      </a:r>
                    </a:p>
                  </a:txBody>
                  <a:tcPr/>
                </a:tc>
                <a:tc>
                  <a:txBody>
                    <a:bodyPr/>
                    <a:lstStyle/>
                    <a:p>
                      <a:pPr algn="ctr"/>
                      <a:r>
                        <a:rPr lang="en-US" dirty="0"/>
                        <a:t>2.0%</a:t>
                      </a:r>
                    </a:p>
                  </a:txBody>
                  <a:tcPr/>
                </a:tc>
                <a:tc>
                  <a:txBody>
                    <a:bodyPr/>
                    <a:lstStyle/>
                    <a:p>
                      <a:pPr algn="ctr"/>
                      <a:r>
                        <a:rPr lang="en-US" dirty="0"/>
                        <a:t>3.8%</a:t>
                      </a:r>
                    </a:p>
                  </a:txBody>
                  <a:tcPr>
                    <a:solidFill>
                      <a:schemeClr val="accent3">
                        <a:lumMod val="60000"/>
                        <a:lumOff val="40000"/>
                      </a:schemeClr>
                    </a:solidFill>
                  </a:tcPr>
                </a:tc>
                <a:extLst>
                  <a:ext uri="{0D108BD9-81ED-4DB2-BD59-A6C34878D82A}">
                    <a16:rowId xmlns:a16="http://schemas.microsoft.com/office/drawing/2014/main" val="4088975996"/>
                  </a:ext>
                </a:extLst>
              </a:tr>
              <a:tr h="370840">
                <a:tc>
                  <a:txBody>
                    <a:bodyPr/>
                    <a:lstStyle/>
                    <a:p>
                      <a:r>
                        <a:rPr lang="en-US" dirty="0"/>
                        <a:t>Always</a:t>
                      </a:r>
                    </a:p>
                  </a:txBody>
                  <a:tcPr/>
                </a:tc>
                <a:tc>
                  <a:txBody>
                    <a:bodyPr/>
                    <a:lstStyle/>
                    <a:p>
                      <a:pPr algn="ctr"/>
                      <a:r>
                        <a:rPr lang="en-US" dirty="0"/>
                        <a:t>1.0%</a:t>
                      </a:r>
                    </a:p>
                  </a:txBody>
                  <a:tcPr/>
                </a:tc>
                <a:tc>
                  <a:txBody>
                    <a:bodyPr/>
                    <a:lstStyle/>
                    <a:p>
                      <a:pPr algn="ctr"/>
                      <a:r>
                        <a:rPr lang="en-US" dirty="0"/>
                        <a:t>1.7%</a:t>
                      </a:r>
                    </a:p>
                  </a:txBody>
                  <a:tcPr>
                    <a:solidFill>
                      <a:schemeClr val="accent3">
                        <a:lumMod val="60000"/>
                        <a:lumOff val="40000"/>
                      </a:schemeClr>
                    </a:solidFill>
                  </a:tcPr>
                </a:tc>
                <a:extLst>
                  <a:ext uri="{0D108BD9-81ED-4DB2-BD59-A6C34878D82A}">
                    <a16:rowId xmlns:a16="http://schemas.microsoft.com/office/drawing/2014/main" val="2543379051"/>
                  </a:ext>
                </a:extLst>
              </a:tr>
              <a:tr h="370840">
                <a:tc>
                  <a:txBody>
                    <a:bodyPr/>
                    <a:lstStyle/>
                    <a:p>
                      <a:r>
                        <a:rPr lang="en-US" dirty="0"/>
                        <a:t>I don’t drive</a:t>
                      </a:r>
                    </a:p>
                  </a:txBody>
                  <a:tcPr/>
                </a:tc>
                <a:tc>
                  <a:txBody>
                    <a:bodyPr/>
                    <a:lstStyle/>
                    <a:p>
                      <a:pPr algn="ctr"/>
                      <a:r>
                        <a:rPr lang="en-US" dirty="0"/>
                        <a:t>0.5%</a:t>
                      </a:r>
                    </a:p>
                  </a:txBody>
                  <a:tcPr/>
                </a:tc>
                <a:tc>
                  <a:txBody>
                    <a:bodyPr/>
                    <a:lstStyle/>
                    <a:p>
                      <a:pPr algn="ctr"/>
                      <a:r>
                        <a:rPr lang="en-US" dirty="0"/>
                        <a:t>0.5%</a:t>
                      </a:r>
                    </a:p>
                  </a:txBody>
                  <a:tcPr/>
                </a:tc>
                <a:extLst>
                  <a:ext uri="{0D108BD9-81ED-4DB2-BD59-A6C34878D82A}">
                    <a16:rowId xmlns:a16="http://schemas.microsoft.com/office/drawing/2014/main" val="4112274031"/>
                  </a:ext>
                </a:extLst>
              </a:tr>
            </a:tbl>
          </a:graphicData>
        </a:graphic>
      </p:graphicFrame>
    </p:spTree>
    <p:extLst>
      <p:ext uri="{BB962C8B-B14F-4D97-AF65-F5344CB8AC3E}">
        <p14:creationId xmlns:p14="http://schemas.microsoft.com/office/powerpoint/2010/main" val="3205291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1820EF-0A52-1DAD-0A5A-A3EC8123485A}"/>
              </a:ext>
            </a:extLst>
          </p:cNvPr>
          <p:cNvSpPr>
            <a:spLocks noGrp="1"/>
          </p:cNvSpPr>
          <p:nvPr>
            <p:ph type="body" sz="quarter" idx="12"/>
          </p:nvPr>
        </p:nvSpPr>
        <p:spPr/>
        <p:txBody>
          <a:bodyPr/>
          <a:lstStyle/>
          <a:p>
            <a:r>
              <a:rPr lang="en-US"/>
              <a:t>In the past 30 days, how often have you... - Driven while reading or looking at your cell phone?</a:t>
            </a:r>
          </a:p>
        </p:txBody>
      </p:sp>
      <p:sp>
        <p:nvSpPr>
          <p:cNvPr id="3" name="Title 2">
            <a:extLst>
              <a:ext uri="{FF2B5EF4-FFF2-40B4-BE49-F238E27FC236}">
                <a16:creationId xmlns:a16="http://schemas.microsoft.com/office/drawing/2014/main" id="{03C556BE-A1CF-F15A-1168-A16CB7EE62CE}"/>
              </a:ext>
            </a:extLst>
          </p:cNvPr>
          <p:cNvSpPr>
            <a:spLocks noGrp="1"/>
          </p:cNvSpPr>
          <p:nvPr>
            <p:ph type="title"/>
          </p:nvPr>
        </p:nvSpPr>
        <p:spPr/>
        <p:txBody>
          <a:bodyPr/>
          <a:lstStyle/>
          <a:p>
            <a:r>
              <a:rPr lang="en-US"/>
              <a:t>DRIVING BEHAVIORS</a:t>
            </a:r>
          </a:p>
        </p:txBody>
      </p:sp>
      <p:graphicFrame>
        <p:nvGraphicFramePr>
          <p:cNvPr id="4" name="Table 3">
            <a:extLst>
              <a:ext uri="{FF2B5EF4-FFF2-40B4-BE49-F238E27FC236}">
                <a16:creationId xmlns:a16="http://schemas.microsoft.com/office/drawing/2014/main" id="{17DF8F98-5A81-BF7D-1938-B9AE25584108}"/>
              </a:ext>
            </a:extLst>
          </p:cNvPr>
          <p:cNvGraphicFramePr>
            <a:graphicFrameLocks noGrp="1"/>
          </p:cNvGraphicFramePr>
          <p:nvPr>
            <p:extLst>
              <p:ext uri="{D42A27DB-BD31-4B8C-83A1-F6EECF244321}">
                <p14:modId xmlns:p14="http://schemas.microsoft.com/office/powerpoint/2010/main" val="1904398324"/>
              </p:ext>
            </p:extLst>
          </p:nvPr>
        </p:nvGraphicFramePr>
        <p:xfrm>
          <a:off x="487680" y="1768192"/>
          <a:ext cx="6096000" cy="25958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Never</a:t>
                      </a:r>
                    </a:p>
                  </a:txBody>
                  <a:tcPr/>
                </a:tc>
                <a:tc>
                  <a:txBody>
                    <a:bodyPr/>
                    <a:lstStyle/>
                    <a:p>
                      <a:pPr algn="ctr"/>
                      <a:r>
                        <a:rPr lang="en-US" dirty="0"/>
                        <a:t>58.3%</a:t>
                      </a:r>
                    </a:p>
                  </a:txBody>
                  <a:tcPr/>
                </a:tc>
                <a:tc>
                  <a:txBody>
                    <a:bodyPr/>
                    <a:lstStyle/>
                    <a:p>
                      <a:pPr algn="ctr"/>
                      <a:r>
                        <a:rPr lang="en-US" dirty="0"/>
                        <a:t>61.7%</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Rarely</a:t>
                      </a:r>
                    </a:p>
                  </a:txBody>
                  <a:tcPr/>
                </a:tc>
                <a:tc>
                  <a:txBody>
                    <a:bodyPr/>
                    <a:lstStyle/>
                    <a:p>
                      <a:pPr algn="ctr"/>
                      <a:r>
                        <a:rPr lang="en-US" dirty="0"/>
                        <a:t>28.3%</a:t>
                      </a:r>
                    </a:p>
                  </a:txBody>
                  <a:tcPr/>
                </a:tc>
                <a:tc>
                  <a:txBody>
                    <a:bodyPr/>
                    <a:lstStyle/>
                    <a:p>
                      <a:pPr algn="ctr"/>
                      <a:r>
                        <a:rPr lang="en-US" dirty="0"/>
                        <a:t>8.3%</a:t>
                      </a:r>
                    </a:p>
                  </a:txBody>
                  <a:tcPr>
                    <a:solidFill>
                      <a:schemeClr val="accent6">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Sometimes</a:t>
                      </a:r>
                    </a:p>
                  </a:txBody>
                  <a:tcPr/>
                </a:tc>
                <a:tc>
                  <a:txBody>
                    <a:bodyPr/>
                    <a:lstStyle/>
                    <a:p>
                      <a:pPr algn="ctr"/>
                      <a:r>
                        <a:rPr lang="en-US" dirty="0"/>
                        <a:t>10.2%</a:t>
                      </a:r>
                    </a:p>
                  </a:txBody>
                  <a:tcPr/>
                </a:tc>
                <a:tc>
                  <a:txBody>
                    <a:bodyPr/>
                    <a:lstStyle/>
                    <a:p>
                      <a:pPr algn="ctr"/>
                      <a:r>
                        <a:rPr lang="en-US" dirty="0"/>
                        <a:t>24.2%</a:t>
                      </a:r>
                    </a:p>
                  </a:txBody>
                  <a:tcPr>
                    <a:solidFill>
                      <a:schemeClr val="accent3">
                        <a:lumMod val="60000"/>
                        <a:lumOff val="40000"/>
                      </a:schemeClr>
                    </a:solidFill>
                  </a:tcPr>
                </a:tc>
                <a:extLst>
                  <a:ext uri="{0D108BD9-81ED-4DB2-BD59-A6C34878D82A}">
                    <a16:rowId xmlns:a16="http://schemas.microsoft.com/office/drawing/2014/main" val="2744976052"/>
                  </a:ext>
                </a:extLst>
              </a:tr>
              <a:tr h="370840">
                <a:tc>
                  <a:txBody>
                    <a:bodyPr/>
                    <a:lstStyle/>
                    <a:p>
                      <a:r>
                        <a:rPr lang="en-US" dirty="0"/>
                        <a:t>Usually</a:t>
                      </a:r>
                    </a:p>
                  </a:txBody>
                  <a:tcPr/>
                </a:tc>
                <a:tc>
                  <a:txBody>
                    <a:bodyPr/>
                    <a:lstStyle/>
                    <a:p>
                      <a:pPr algn="ctr"/>
                      <a:r>
                        <a:rPr lang="en-US" dirty="0"/>
                        <a:t>2.0%</a:t>
                      </a:r>
                    </a:p>
                  </a:txBody>
                  <a:tcPr/>
                </a:tc>
                <a:tc>
                  <a:txBody>
                    <a:bodyPr/>
                    <a:lstStyle/>
                    <a:p>
                      <a:pPr algn="ctr"/>
                      <a:r>
                        <a:rPr lang="en-US" dirty="0"/>
                        <a:t>3.6%</a:t>
                      </a:r>
                    </a:p>
                  </a:txBody>
                  <a:tcPr>
                    <a:solidFill>
                      <a:schemeClr val="accent3">
                        <a:lumMod val="60000"/>
                        <a:lumOff val="40000"/>
                      </a:schemeClr>
                    </a:solidFill>
                  </a:tcPr>
                </a:tc>
                <a:extLst>
                  <a:ext uri="{0D108BD9-81ED-4DB2-BD59-A6C34878D82A}">
                    <a16:rowId xmlns:a16="http://schemas.microsoft.com/office/drawing/2014/main" val="4088975996"/>
                  </a:ext>
                </a:extLst>
              </a:tr>
              <a:tr h="370840">
                <a:tc>
                  <a:txBody>
                    <a:bodyPr/>
                    <a:lstStyle/>
                    <a:p>
                      <a:r>
                        <a:rPr lang="en-US" dirty="0"/>
                        <a:t>Always</a:t>
                      </a:r>
                    </a:p>
                  </a:txBody>
                  <a:tcPr/>
                </a:tc>
                <a:tc>
                  <a:txBody>
                    <a:bodyPr/>
                    <a:lstStyle/>
                    <a:p>
                      <a:pPr algn="ctr"/>
                      <a:r>
                        <a:rPr lang="en-US" dirty="0"/>
                        <a:t>0.8%</a:t>
                      </a:r>
                    </a:p>
                  </a:txBody>
                  <a:tcPr/>
                </a:tc>
                <a:tc>
                  <a:txBody>
                    <a:bodyPr/>
                    <a:lstStyle/>
                    <a:p>
                      <a:pPr algn="ctr"/>
                      <a:r>
                        <a:rPr lang="en-US" dirty="0"/>
                        <a:t>1.6%</a:t>
                      </a:r>
                    </a:p>
                  </a:txBody>
                  <a:tcPr>
                    <a:solidFill>
                      <a:schemeClr val="accent3">
                        <a:lumMod val="60000"/>
                        <a:lumOff val="40000"/>
                      </a:schemeClr>
                    </a:solidFill>
                  </a:tcPr>
                </a:tc>
                <a:extLst>
                  <a:ext uri="{0D108BD9-81ED-4DB2-BD59-A6C34878D82A}">
                    <a16:rowId xmlns:a16="http://schemas.microsoft.com/office/drawing/2014/main" val="2543379051"/>
                  </a:ext>
                </a:extLst>
              </a:tr>
              <a:tr h="370840">
                <a:tc>
                  <a:txBody>
                    <a:bodyPr/>
                    <a:lstStyle/>
                    <a:p>
                      <a:r>
                        <a:rPr lang="en-US" dirty="0"/>
                        <a:t>I don’t drive</a:t>
                      </a:r>
                    </a:p>
                  </a:txBody>
                  <a:tcPr/>
                </a:tc>
                <a:tc>
                  <a:txBody>
                    <a:bodyPr/>
                    <a:lstStyle/>
                    <a:p>
                      <a:pPr algn="ctr"/>
                      <a:r>
                        <a:rPr lang="en-US" dirty="0"/>
                        <a:t>0.5%</a:t>
                      </a:r>
                    </a:p>
                  </a:txBody>
                  <a:tcPr/>
                </a:tc>
                <a:tc>
                  <a:txBody>
                    <a:bodyPr/>
                    <a:lstStyle/>
                    <a:p>
                      <a:pPr algn="ctr"/>
                      <a:r>
                        <a:rPr lang="en-US" dirty="0"/>
                        <a:t>0.6%</a:t>
                      </a:r>
                    </a:p>
                  </a:txBody>
                  <a:tcPr/>
                </a:tc>
                <a:extLst>
                  <a:ext uri="{0D108BD9-81ED-4DB2-BD59-A6C34878D82A}">
                    <a16:rowId xmlns:a16="http://schemas.microsoft.com/office/drawing/2014/main" val="4112274031"/>
                  </a:ext>
                </a:extLst>
              </a:tr>
            </a:tbl>
          </a:graphicData>
        </a:graphic>
      </p:graphicFrame>
    </p:spTree>
    <p:extLst>
      <p:ext uri="{BB962C8B-B14F-4D97-AF65-F5344CB8AC3E}">
        <p14:creationId xmlns:p14="http://schemas.microsoft.com/office/powerpoint/2010/main" val="5772089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8A7FB4-593F-5EB3-A852-2AD5F745EB1C}"/>
              </a:ext>
            </a:extLst>
          </p:cNvPr>
          <p:cNvSpPr>
            <a:spLocks noGrp="1"/>
          </p:cNvSpPr>
          <p:nvPr>
            <p:ph type="body" sz="quarter" idx="12"/>
          </p:nvPr>
        </p:nvSpPr>
        <p:spPr/>
        <p:txBody>
          <a:bodyPr>
            <a:normAutofit lnSpcReduction="10000"/>
          </a:bodyPr>
          <a:lstStyle/>
          <a:p>
            <a:r>
              <a:rPr lang="en-US"/>
              <a:t>In the past 30 days, how often have you... - Driven while manually typing or interacting with your cell phone with your hands?</a:t>
            </a:r>
          </a:p>
        </p:txBody>
      </p:sp>
      <p:sp>
        <p:nvSpPr>
          <p:cNvPr id="3" name="Title 2">
            <a:extLst>
              <a:ext uri="{FF2B5EF4-FFF2-40B4-BE49-F238E27FC236}">
                <a16:creationId xmlns:a16="http://schemas.microsoft.com/office/drawing/2014/main" id="{D08968D6-9435-48E9-20F1-A4D08027BA8F}"/>
              </a:ext>
            </a:extLst>
          </p:cNvPr>
          <p:cNvSpPr>
            <a:spLocks noGrp="1"/>
          </p:cNvSpPr>
          <p:nvPr>
            <p:ph type="title"/>
          </p:nvPr>
        </p:nvSpPr>
        <p:spPr/>
        <p:txBody>
          <a:bodyPr/>
          <a:lstStyle/>
          <a:p>
            <a:r>
              <a:rPr lang="en-US"/>
              <a:t>DRIVING BEHAVIORS</a:t>
            </a:r>
          </a:p>
        </p:txBody>
      </p:sp>
      <p:graphicFrame>
        <p:nvGraphicFramePr>
          <p:cNvPr id="4" name="Table 3">
            <a:extLst>
              <a:ext uri="{FF2B5EF4-FFF2-40B4-BE49-F238E27FC236}">
                <a16:creationId xmlns:a16="http://schemas.microsoft.com/office/drawing/2014/main" id="{04F3E6ED-E8A6-FE30-C38F-AC684AEC6C3A}"/>
              </a:ext>
            </a:extLst>
          </p:cNvPr>
          <p:cNvGraphicFramePr>
            <a:graphicFrameLocks noGrp="1"/>
          </p:cNvGraphicFramePr>
          <p:nvPr>
            <p:extLst>
              <p:ext uri="{D42A27DB-BD31-4B8C-83A1-F6EECF244321}">
                <p14:modId xmlns:p14="http://schemas.microsoft.com/office/powerpoint/2010/main" val="3022922014"/>
              </p:ext>
            </p:extLst>
          </p:nvPr>
        </p:nvGraphicFramePr>
        <p:xfrm>
          <a:off x="487680" y="1768192"/>
          <a:ext cx="6096000" cy="25958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Never</a:t>
                      </a:r>
                    </a:p>
                  </a:txBody>
                  <a:tcPr/>
                </a:tc>
                <a:tc>
                  <a:txBody>
                    <a:bodyPr/>
                    <a:lstStyle/>
                    <a:p>
                      <a:pPr algn="ctr"/>
                      <a:r>
                        <a:rPr lang="en-US" dirty="0"/>
                        <a:t>69.7%</a:t>
                      </a:r>
                    </a:p>
                  </a:txBody>
                  <a:tcPr/>
                </a:tc>
                <a:tc>
                  <a:txBody>
                    <a:bodyPr/>
                    <a:lstStyle/>
                    <a:p>
                      <a:pPr algn="ctr"/>
                      <a:r>
                        <a:rPr lang="en-US" dirty="0"/>
                        <a:t>72.0%</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Rarely</a:t>
                      </a:r>
                    </a:p>
                  </a:txBody>
                  <a:tcPr/>
                </a:tc>
                <a:tc>
                  <a:txBody>
                    <a:bodyPr/>
                    <a:lstStyle/>
                    <a:p>
                      <a:pPr algn="ctr"/>
                      <a:r>
                        <a:rPr lang="en-US" dirty="0"/>
                        <a:t>19.8%</a:t>
                      </a:r>
                    </a:p>
                  </a:txBody>
                  <a:tcPr/>
                </a:tc>
                <a:tc>
                  <a:txBody>
                    <a:bodyPr/>
                    <a:lstStyle/>
                    <a:p>
                      <a:pPr algn="ctr"/>
                      <a:r>
                        <a:rPr lang="en-US" dirty="0"/>
                        <a:t>7.2%</a:t>
                      </a:r>
                    </a:p>
                  </a:txBody>
                  <a:tcPr>
                    <a:solidFill>
                      <a:schemeClr val="accent6">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Sometimes</a:t>
                      </a:r>
                    </a:p>
                  </a:txBody>
                  <a:tcPr/>
                </a:tc>
                <a:tc>
                  <a:txBody>
                    <a:bodyPr/>
                    <a:lstStyle/>
                    <a:p>
                      <a:pPr algn="ctr"/>
                      <a:r>
                        <a:rPr lang="en-US" dirty="0"/>
                        <a:t>7.5%</a:t>
                      </a:r>
                    </a:p>
                  </a:txBody>
                  <a:tcPr/>
                </a:tc>
                <a:tc>
                  <a:txBody>
                    <a:bodyPr/>
                    <a:lstStyle/>
                    <a:p>
                      <a:pPr algn="ctr"/>
                      <a:r>
                        <a:rPr lang="en-US" dirty="0"/>
                        <a:t>16.0%</a:t>
                      </a:r>
                    </a:p>
                  </a:txBody>
                  <a:tcPr>
                    <a:solidFill>
                      <a:schemeClr val="accent3">
                        <a:lumMod val="60000"/>
                        <a:lumOff val="40000"/>
                      </a:schemeClr>
                    </a:solidFill>
                  </a:tcPr>
                </a:tc>
                <a:extLst>
                  <a:ext uri="{0D108BD9-81ED-4DB2-BD59-A6C34878D82A}">
                    <a16:rowId xmlns:a16="http://schemas.microsoft.com/office/drawing/2014/main" val="2744976052"/>
                  </a:ext>
                </a:extLst>
              </a:tr>
              <a:tr h="370840">
                <a:tc>
                  <a:txBody>
                    <a:bodyPr/>
                    <a:lstStyle/>
                    <a:p>
                      <a:r>
                        <a:rPr lang="en-US" dirty="0"/>
                        <a:t>Usually</a:t>
                      </a:r>
                    </a:p>
                  </a:txBody>
                  <a:tcPr/>
                </a:tc>
                <a:tc>
                  <a:txBody>
                    <a:bodyPr/>
                    <a:lstStyle/>
                    <a:p>
                      <a:pPr algn="ctr"/>
                      <a:r>
                        <a:rPr lang="en-US" dirty="0"/>
                        <a:t>1.5%</a:t>
                      </a:r>
                    </a:p>
                  </a:txBody>
                  <a:tcPr/>
                </a:tc>
                <a:tc>
                  <a:txBody>
                    <a:bodyPr/>
                    <a:lstStyle/>
                    <a:p>
                      <a:pPr algn="ctr"/>
                      <a:r>
                        <a:rPr lang="en-US" dirty="0"/>
                        <a:t>2.8%</a:t>
                      </a:r>
                    </a:p>
                  </a:txBody>
                  <a:tcPr>
                    <a:solidFill>
                      <a:schemeClr val="accent3">
                        <a:lumMod val="60000"/>
                        <a:lumOff val="40000"/>
                      </a:schemeClr>
                    </a:solidFill>
                  </a:tcPr>
                </a:tc>
                <a:extLst>
                  <a:ext uri="{0D108BD9-81ED-4DB2-BD59-A6C34878D82A}">
                    <a16:rowId xmlns:a16="http://schemas.microsoft.com/office/drawing/2014/main" val="4088975996"/>
                  </a:ext>
                </a:extLst>
              </a:tr>
              <a:tr h="370840">
                <a:tc>
                  <a:txBody>
                    <a:bodyPr/>
                    <a:lstStyle/>
                    <a:p>
                      <a:r>
                        <a:rPr lang="en-US" dirty="0"/>
                        <a:t>Always</a:t>
                      </a:r>
                    </a:p>
                  </a:txBody>
                  <a:tcPr/>
                </a:tc>
                <a:tc>
                  <a:txBody>
                    <a:bodyPr/>
                    <a:lstStyle/>
                    <a:p>
                      <a:pPr algn="ctr"/>
                      <a:r>
                        <a:rPr lang="en-US" dirty="0"/>
                        <a:t>1.0%</a:t>
                      </a:r>
                    </a:p>
                  </a:txBody>
                  <a:tcPr/>
                </a:tc>
                <a:tc>
                  <a:txBody>
                    <a:bodyPr/>
                    <a:lstStyle/>
                    <a:p>
                      <a:pPr algn="ctr"/>
                      <a:r>
                        <a:rPr lang="en-US" dirty="0"/>
                        <a:t>1.4%</a:t>
                      </a:r>
                    </a:p>
                  </a:txBody>
                  <a:tcPr/>
                </a:tc>
                <a:extLst>
                  <a:ext uri="{0D108BD9-81ED-4DB2-BD59-A6C34878D82A}">
                    <a16:rowId xmlns:a16="http://schemas.microsoft.com/office/drawing/2014/main" val="2543379051"/>
                  </a:ext>
                </a:extLst>
              </a:tr>
              <a:tr h="370840">
                <a:tc>
                  <a:txBody>
                    <a:bodyPr/>
                    <a:lstStyle/>
                    <a:p>
                      <a:r>
                        <a:rPr lang="en-US" dirty="0"/>
                        <a:t>I don’t drive</a:t>
                      </a:r>
                    </a:p>
                  </a:txBody>
                  <a:tcPr/>
                </a:tc>
                <a:tc>
                  <a:txBody>
                    <a:bodyPr/>
                    <a:lstStyle/>
                    <a:p>
                      <a:pPr algn="ctr"/>
                      <a:r>
                        <a:rPr lang="en-US" dirty="0"/>
                        <a:t>0.5%</a:t>
                      </a:r>
                    </a:p>
                  </a:txBody>
                  <a:tcPr/>
                </a:tc>
                <a:tc>
                  <a:txBody>
                    <a:bodyPr/>
                    <a:lstStyle/>
                    <a:p>
                      <a:pPr algn="ctr"/>
                      <a:r>
                        <a:rPr lang="en-US" dirty="0"/>
                        <a:t>0.6%</a:t>
                      </a:r>
                    </a:p>
                  </a:txBody>
                  <a:tcPr/>
                </a:tc>
                <a:extLst>
                  <a:ext uri="{0D108BD9-81ED-4DB2-BD59-A6C34878D82A}">
                    <a16:rowId xmlns:a16="http://schemas.microsoft.com/office/drawing/2014/main" val="4112274031"/>
                  </a:ext>
                </a:extLst>
              </a:tr>
            </a:tbl>
          </a:graphicData>
        </a:graphic>
      </p:graphicFrame>
    </p:spTree>
    <p:extLst>
      <p:ext uri="{BB962C8B-B14F-4D97-AF65-F5344CB8AC3E}">
        <p14:creationId xmlns:p14="http://schemas.microsoft.com/office/powerpoint/2010/main" val="24603960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20F3AE-2239-F5BD-5450-97D34EC0AF0D}"/>
              </a:ext>
            </a:extLst>
          </p:cNvPr>
          <p:cNvSpPr>
            <a:spLocks noGrp="1"/>
          </p:cNvSpPr>
          <p:nvPr>
            <p:ph type="body" sz="quarter" idx="12"/>
          </p:nvPr>
        </p:nvSpPr>
        <p:spPr/>
        <p:txBody>
          <a:bodyPr>
            <a:normAutofit/>
          </a:bodyPr>
          <a:lstStyle/>
          <a:p>
            <a:r>
              <a:rPr lang="en-US" dirty="0"/>
              <a:t>In the past 30 days, did you... - Ask someone who was not using a seat belt to use a seat belt?</a:t>
            </a:r>
          </a:p>
        </p:txBody>
      </p:sp>
      <p:sp>
        <p:nvSpPr>
          <p:cNvPr id="5" name="Title 4">
            <a:extLst>
              <a:ext uri="{FF2B5EF4-FFF2-40B4-BE49-F238E27FC236}">
                <a16:creationId xmlns:a16="http://schemas.microsoft.com/office/drawing/2014/main" id="{841BF995-AB81-B711-623C-F348DBA058D6}"/>
              </a:ext>
            </a:extLst>
          </p:cNvPr>
          <p:cNvSpPr>
            <a:spLocks noGrp="1"/>
          </p:cNvSpPr>
          <p:nvPr>
            <p:ph type="title"/>
          </p:nvPr>
        </p:nvSpPr>
        <p:spPr/>
        <p:txBody>
          <a:bodyPr/>
          <a:lstStyle/>
          <a:p>
            <a:r>
              <a:rPr lang="en-US"/>
              <a:t>DRIVING BEHAVIORS</a:t>
            </a:r>
          </a:p>
        </p:txBody>
      </p:sp>
      <p:graphicFrame>
        <p:nvGraphicFramePr>
          <p:cNvPr id="3" name="Table 2">
            <a:extLst>
              <a:ext uri="{FF2B5EF4-FFF2-40B4-BE49-F238E27FC236}">
                <a16:creationId xmlns:a16="http://schemas.microsoft.com/office/drawing/2014/main" id="{B7292C74-082F-4CFD-52D4-C1310E618350}"/>
              </a:ext>
            </a:extLst>
          </p:cNvPr>
          <p:cNvGraphicFramePr>
            <a:graphicFrameLocks noGrp="1"/>
          </p:cNvGraphicFramePr>
          <p:nvPr>
            <p:extLst>
              <p:ext uri="{D42A27DB-BD31-4B8C-83A1-F6EECF244321}">
                <p14:modId xmlns:p14="http://schemas.microsoft.com/office/powerpoint/2010/main" val="1972085049"/>
              </p:ext>
            </p:extLst>
          </p:nvPr>
        </p:nvGraphicFramePr>
        <p:xfrm>
          <a:off x="487680" y="1768192"/>
          <a:ext cx="6096000" cy="17526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Yes</a:t>
                      </a:r>
                    </a:p>
                  </a:txBody>
                  <a:tcPr/>
                </a:tc>
                <a:tc>
                  <a:txBody>
                    <a:bodyPr/>
                    <a:lstStyle/>
                    <a:p>
                      <a:pPr algn="ctr"/>
                      <a:r>
                        <a:rPr lang="en-US" dirty="0"/>
                        <a:t>38.7%</a:t>
                      </a:r>
                    </a:p>
                  </a:txBody>
                  <a:tcPr/>
                </a:tc>
                <a:tc>
                  <a:txBody>
                    <a:bodyPr/>
                    <a:lstStyle/>
                    <a:p>
                      <a:pPr algn="ctr"/>
                      <a:r>
                        <a:rPr lang="en-US" dirty="0"/>
                        <a:t>71.1%</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No</a:t>
                      </a:r>
                    </a:p>
                  </a:txBody>
                  <a:tcPr/>
                </a:tc>
                <a:tc>
                  <a:txBody>
                    <a:bodyPr/>
                    <a:lstStyle/>
                    <a:p>
                      <a:pPr algn="ctr"/>
                      <a:r>
                        <a:rPr lang="en-US" dirty="0"/>
                        <a:t>13.5%</a:t>
                      </a:r>
                    </a:p>
                  </a:txBody>
                  <a:tcPr/>
                </a:tc>
                <a:tc>
                  <a:txBody>
                    <a:bodyPr/>
                    <a:lstStyle/>
                    <a:p>
                      <a:pPr algn="ctr"/>
                      <a:r>
                        <a:rPr lang="en-US" dirty="0"/>
                        <a:t>28.9%</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I was never in that situation</a:t>
                      </a:r>
                    </a:p>
                  </a:txBody>
                  <a:tcPr/>
                </a:tc>
                <a:tc>
                  <a:txBody>
                    <a:bodyPr/>
                    <a:lstStyle/>
                    <a:p>
                      <a:pPr algn="ctr"/>
                      <a:r>
                        <a:rPr lang="en-US" dirty="0"/>
                        <a:t>47.8%</a:t>
                      </a:r>
                    </a:p>
                  </a:txBody>
                  <a:tcPr/>
                </a:tc>
                <a:tc>
                  <a:txBody>
                    <a:bodyPr/>
                    <a:lstStyle/>
                    <a:p>
                      <a:pPr algn="ctr"/>
                      <a:r>
                        <a:rPr lang="en-US" dirty="0"/>
                        <a:t>N/A</a:t>
                      </a:r>
                    </a:p>
                  </a:txBody>
                  <a:tcPr/>
                </a:tc>
                <a:extLst>
                  <a:ext uri="{0D108BD9-81ED-4DB2-BD59-A6C34878D82A}">
                    <a16:rowId xmlns:a16="http://schemas.microsoft.com/office/drawing/2014/main" val="2744976052"/>
                  </a:ext>
                </a:extLst>
              </a:tr>
            </a:tbl>
          </a:graphicData>
        </a:graphic>
      </p:graphicFrame>
    </p:spTree>
    <p:extLst>
      <p:ext uri="{BB962C8B-B14F-4D97-AF65-F5344CB8AC3E}">
        <p14:creationId xmlns:p14="http://schemas.microsoft.com/office/powerpoint/2010/main" val="34031707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E0DD12-93B5-7AC5-21FF-ACA80063E7DC}"/>
              </a:ext>
            </a:extLst>
          </p:cNvPr>
          <p:cNvSpPr>
            <a:spLocks noGrp="1"/>
          </p:cNvSpPr>
          <p:nvPr>
            <p:ph type="body" sz="quarter" idx="12"/>
          </p:nvPr>
        </p:nvSpPr>
        <p:spPr/>
        <p:txBody>
          <a:bodyPr>
            <a:normAutofit lnSpcReduction="10000"/>
          </a:bodyPr>
          <a:lstStyle/>
          <a:p>
            <a:r>
              <a:rPr lang="en-US" dirty="0"/>
              <a:t>In the past 30 days, did you... - Take some action to prevent someone who was going to drive who was perhaps too impaired to drive safely?</a:t>
            </a:r>
          </a:p>
        </p:txBody>
      </p:sp>
      <p:sp>
        <p:nvSpPr>
          <p:cNvPr id="5" name="Title 4">
            <a:extLst>
              <a:ext uri="{FF2B5EF4-FFF2-40B4-BE49-F238E27FC236}">
                <a16:creationId xmlns:a16="http://schemas.microsoft.com/office/drawing/2014/main" id="{A23BDA60-B754-0BE9-A283-C2C481720602}"/>
              </a:ext>
            </a:extLst>
          </p:cNvPr>
          <p:cNvSpPr>
            <a:spLocks noGrp="1"/>
          </p:cNvSpPr>
          <p:nvPr>
            <p:ph type="title"/>
          </p:nvPr>
        </p:nvSpPr>
        <p:spPr/>
        <p:txBody>
          <a:bodyPr/>
          <a:lstStyle/>
          <a:p>
            <a:r>
              <a:rPr lang="en-US"/>
              <a:t>DRIVING BEHAVIORS</a:t>
            </a:r>
          </a:p>
        </p:txBody>
      </p:sp>
      <p:graphicFrame>
        <p:nvGraphicFramePr>
          <p:cNvPr id="3" name="Table 2">
            <a:extLst>
              <a:ext uri="{FF2B5EF4-FFF2-40B4-BE49-F238E27FC236}">
                <a16:creationId xmlns:a16="http://schemas.microsoft.com/office/drawing/2014/main" id="{57417E16-2232-68ED-5625-3336241C8CEB}"/>
              </a:ext>
            </a:extLst>
          </p:cNvPr>
          <p:cNvGraphicFramePr>
            <a:graphicFrameLocks noGrp="1"/>
          </p:cNvGraphicFramePr>
          <p:nvPr>
            <p:extLst>
              <p:ext uri="{D42A27DB-BD31-4B8C-83A1-F6EECF244321}">
                <p14:modId xmlns:p14="http://schemas.microsoft.com/office/powerpoint/2010/main" val="890062404"/>
              </p:ext>
            </p:extLst>
          </p:nvPr>
        </p:nvGraphicFramePr>
        <p:xfrm>
          <a:off x="487680" y="1768192"/>
          <a:ext cx="6096000" cy="17526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Yes</a:t>
                      </a:r>
                    </a:p>
                  </a:txBody>
                  <a:tcPr/>
                </a:tc>
                <a:tc>
                  <a:txBody>
                    <a:bodyPr/>
                    <a:lstStyle/>
                    <a:p>
                      <a:pPr algn="ctr"/>
                      <a:r>
                        <a:rPr lang="en-US" dirty="0"/>
                        <a:t>20.4%</a:t>
                      </a:r>
                    </a:p>
                  </a:txBody>
                  <a:tcPr/>
                </a:tc>
                <a:tc>
                  <a:txBody>
                    <a:bodyPr/>
                    <a:lstStyle/>
                    <a:p>
                      <a:pPr algn="ctr"/>
                      <a:r>
                        <a:rPr lang="en-US" dirty="0"/>
                        <a:t>48.9%</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No</a:t>
                      </a:r>
                    </a:p>
                  </a:txBody>
                  <a:tcPr/>
                </a:tc>
                <a:tc>
                  <a:txBody>
                    <a:bodyPr/>
                    <a:lstStyle/>
                    <a:p>
                      <a:pPr algn="ctr"/>
                      <a:r>
                        <a:rPr lang="en-US" dirty="0"/>
                        <a:t>17.5%</a:t>
                      </a:r>
                    </a:p>
                  </a:txBody>
                  <a:tcPr/>
                </a:tc>
                <a:tc>
                  <a:txBody>
                    <a:bodyPr/>
                    <a:lstStyle/>
                    <a:p>
                      <a:pPr algn="ctr"/>
                      <a:r>
                        <a:rPr lang="en-US" dirty="0"/>
                        <a:t>51.1%</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I was never in that situation</a:t>
                      </a:r>
                    </a:p>
                  </a:txBody>
                  <a:tcPr/>
                </a:tc>
                <a:tc>
                  <a:txBody>
                    <a:bodyPr/>
                    <a:lstStyle/>
                    <a:p>
                      <a:pPr algn="ctr"/>
                      <a:r>
                        <a:rPr lang="en-US" dirty="0"/>
                        <a:t>62.1%</a:t>
                      </a:r>
                    </a:p>
                  </a:txBody>
                  <a:tcPr/>
                </a:tc>
                <a:tc>
                  <a:txBody>
                    <a:bodyPr/>
                    <a:lstStyle/>
                    <a:p>
                      <a:pPr algn="ctr"/>
                      <a:r>
                        <a:rPr lang="en-US" dirty="0"/>
                        <a:t>N/A</a:t>
                      </a:r>
                    </a:p>
                  </a:txBody>
                  <a:tcPr/>
                </a:tc>
                <a:extLst>
                  <a:ext uri="{0D108BD9-81ED-4DB2-BD59-A6C34878D82A}">
                    <a16:rowId xmlns:a16="http://schemas.microsoft.com/office/drawing/2014/main" val="2744976052"/>
                  </a:ext>
                </a:extLst>
              </a:tr>
            </a:tbl>
          </a:graphicData>
        </a:graphic>
      </p:graphicFrame>
    </p:spTree>
    <p:extLst>
      <p:ext uri="{BB962C8B-B14F-4D97-AF65-F5344CB8AC3E}">
        <p14:creationId xmlns:p14="http://schemas.microsoft.com/office/powerpoint/2010/main" val="1337077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6EF6F4-4437-4491-BA8E-8E834AB483C1}"/>
              </a:ext>
            </a:extLst>
          </p:cNvPr>
          <p:cNvSpPr>
            <a:spLocks noGrp="1"/>
          </p:cNvSpPr>
          <p:nvPr>
            <p:ph type="body" sz="quarter" idx="11"/>
          </p:nvPr>
        </p:nvSpPr>
        <p:spPr/>
        <p:txBody>
          <a:bodyPr>
            <a:normAutofit/>
          </a:bodyPr>
          <a:lstStyle/>
          <a:p>
            <a:r>
              <a:rPr lang="en-US" sz="5400" b="1" dirty="0"/>
              <a:t>Key Findings</a:t>
            </a:r>
          </a:p>
        </p:txBody>
      </p:sp>
    </p:spTree>
    <p:extLst>
      <p:ext uri="{BB962C8B-B14F-4D97-AF65-F5344CB8AC3E}">
        <p14:creationId xmlns:p14="http://schemas.microsoft.com/office/powerpoint/2010/main" val="25510905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3CB653-D14D-E38B-E0B7-D7F11271765E}"/>
              </a:ext>
            </a:extLst>
          </p:cNvPr>
          <p:cNvSpPr>
            <a:spLocks noGrp="1"/>
          </p:cNvSpPr>
          <p:nvPr>
            <p:ph type="body" sz="quarter" idx="12"/>
          </p:nvPr>
        </p:nvSpPr>
        <p:spPr/>
        <p:txBody>
          <a:bodyPr/>
          <a:lstStyle/>
          <a:p>
            <a:r>
              <a:rPr lang="en-US" dirty="0"/>
              <a:t>In the past 30 days, did you... - Ask someone who was speeding or driving aggressively to slow down?</a:t>
            </a:r>
          </a:p>
        </p:txBody>
      </p:sp>
      <p:sp>
        <p:nvSpPr>
          <p:cNvPr id="5" name="Title 4">
            <a:extLst>
              <a:ext uri="{FF2B5EF4-FFF2-40B4-BE49-F238E27FC236}">
                <a16:creationId xmlns:a16="http://schemas.microsoft.com/office/drawing/2014/main" id="{17108671-BFFC-26EE-E411-18A4DA8AD132}"/>
              </a:ext>
            </a:extLst>
          </p:cNvPr>
          <p:cNvSpPr>
            <a:spLocks noGrp="1"/>
          </p:cNvSpPr>
          <p:nvPr>
            <p:ph type="title"/>
          </p:nvPr>
        </p:nvSpPr>
        <p:spPr/>
        <p:txBody>
          <a:bodyPr/>
          <a:lstStyle/>
          <a:p>
            <a:r>
              <a:rPr lang="en-US"/>
              <a:t>DRIVING BEHAVIORS</a:t>
            </a:r>
          </a:p>
        </p:txBody>
      </p:sp>
      <p:graphicFrame>
        <p:nvGraphicFramePr>
          <p:cNvPr id="3" name="Table 2">
            <a:extLst>
              <a:ext uri="{FF2B5EF4-FFF2-40B4-BE49-F238E27FC236}">
                <a16:creationId xmlns:a16="http://schemas.microsoft.com/office/drawing/2014/main" id="{153905D0-96A7-C8F7-A6B8-F5AD4FA75847}"/>
              </a:ext>
            </a:extLst>
          </p:cNvPr>
          <p:cNvGraphicFramePr>
            <a:graphicFrameLocks noGrp="1"/>
          </p:cNvGraphicFramePr>
          <p:nvPr>
            <p:extLst>
              <p:ext uri="{D42A27DB-BD31-4B8C-83A1-F6EECF244321}">
                <p14:modId xmlns:p14="http://schemas.microsoft.com/office/powerpoint/2010/main" val="3919614288"/>
              </p:ext>
            </p:extLst>
          </p:nvPr>
        </p:nvGraphicFramePr>
        <p:xfrm>
          <a:off x="487680" y="1768192"/>
          <a:ext cx="6096000" cy="17526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Yes</a:t>
                      </a:r>
                    </a:p>
                  </a:txBody>
                  <a:tcPr/>
                </a:tc>
                <a:tc>
                  <a:txBody>
                    <a:bodyPr/>
                    <a:lstStyle/>
                    <a:p>
                      <a:pPr algn="ctr"/>
                      <a:r>
                        <a:rPr lang="en-US" dirty="0"/>
                        <a:t>29.6%</a:t>
                      </a:r>
                    </a:p>
                  </a:txBody>
                  <a:tcPr/>
                </a:tc>
                <a:tc>
                  <a:txBody>
                    <a:bodyPr/>
                    <a:lstStyle/>
                    <a:p>
                      <a:pPr algn="ctr"/>
                      <a:r>
                        <a:rPr lang="en-US" dirty="0"/>
                        <a:t>54.8%</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No</a:t>
                      </a:r>
                    </a:p>
                  </a:txBody>
                  <a:tcPr/>
                </a:tc>
                <a:tc>
                  <a:txBody>
                    <a:bodyPr/>
                    <a:lstStyle/>
                    <a:p>
                      <a:pPr algn="ctr"/>
                      <a:r>
                        <a:rPr lang="en-US" dirty="0"/>
                        <a:t>21.8%</a:t>
                      </a:r>
                    </a:p>
                  </a:txBody>
                  <a:tcPr/>
                </a:tc>
                <a:tc>
                  <a:txBody>
                    <a:bodyPr/>
                    <a:lstStyle/>
                    <a:p>
                      <a:pPr algn="ctr"/>
                      <a:r>
                        <a:rPr lang="en-US" dirty="0"/>
                        <a:t>45.2%</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I was never in that situation</a:t>
                      </a:r>
                    </a:p>
                  </a:txBody>
                  <a:tcPr/>
                </a:tc>
                <a:tc>
                  <a:txBody>
                    <a:bodyPr/>
                    <a:lstStyle/>
                    <a:p>
                      <a:pPr algn="ctr"/>
                      <a:r>
                        <a:rPr lang="en-US" dirty="0"/>
                        <a:t>48.6%</a:t>
                      </a:r>
                    </a:p>
                  </a:txBody>
                  <a:tcPr/>
                </a:tc>
                <a:tc>
                  <a:txBody>
                    <a:bodyPr/>
                    <a:lstStyle/>
                    <a:p>
                      <a:pPr algn="ctr"/>
                      <a:r>
                        <a:rPr lang="en-US" dirty="0"/>
                        <a:t>N/A</a:t>
                      </a:r>
                    </a:p>
                  </a:txBody>
                  <a:tcPr/>
                </a:tc>
                <a:extLst>
                  <a:ext uri="{0D108BD9-81ED-4DB2-BD59-A6C34878D82A}">
                    <a16:rowId xmlns:a16="http://schemas.microsoft.com/office/drawing/2014/main" val="2744976052"/>
                  </a:ext>
                </a:extLst>
              </a:tr>
            </a:tbl>
          </a:graphicData>
        </a:graphic>
      </p:graphicFrame>
    </p:spTree>
    <p:extLst>
      <p:ext uri="{BB962C8B-B14F-4D97-AF65-F5344CB8AC3E}">
        <p14:creationId xmlns:p14="http://schemas.microsoft.com/office/powerpoint/2010/main" val="39415326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38ADA9-BA78-C94F-2282-CA9336E6ACB6}"/>
              </a:ext>
            </a:extLst>
          </p:cNvPr>
          <p:cNvSpPr>
            <a:spLocks noGrp="1"/>
          </p:cNvSpPr>
          <p:nvPr>
            <p:ph type="body" sz="quarter" idx="12"/>
          </p:nvPr>
        </p:nvSpPr>
        <p:spPr/>
        <p:txBody>
          <a:bodyPr/>
          <a:lstStyle/>
          <a:p>
            <a:r>
              <a:rPr lang="en-US" dirty="0"/>
              <a:t>In the past 30 days, did you... - Ask a driver who was using their cell phone or who was distracted to focus on driving?</a:t>
            </a:r>
          </a:p>
        </p:txBody>
      </p:sp>
      <p:sp>
        <p:nvSpPr>
          <p:cNvPr id="5" name="Title 4">
            <a:extLst>
              <a:ext uri="{FF2B5EF4-FFF2-40B4-BE49-F238E27FC236}">
                <a16:creationId xmlns:a16="http://schemas.microsoft.com/office/drawing/2014/main" id="{481A23FA-4D80-B444-4D1E-6FFDA44D2C90}"/>
              </a:ext>
            </a:extLst>
          </p:cNvPr>
          <p:cNvSpPr>
            <a:spLocks noGrp="1"/>
          </p:cNvSpPr>
          <p:nvPr>
            <p:ph type="title"/>
          </p:nvPr>
        </p:nvSpPr>
        <p:spPr/>
        <p:txBody>
          <a:bodyPr/>
          <a:lstStyle/>
          <a:p>
            <a:r>
              <a:rPr lang="en-US"/>
              <a:t>DRIVING BEHAVIORS</a:t>
            </a:r>
          </a:p>
        </p:txBody>
      </p:sp>
      <p:graphicFrame>
        <p:nvGraphicFramePr>
          <p:cNvPr id="3" name="Table 2">
            <a:extLst>
              <a:ext uri="{FF2B5EF4-FFF2-40B4-BE49-F238E27FC236}">
                <a16:creationId xmlns:a16="http://schemas.microsoft.com/office/drawing/2014/main" id="{AC66D98C-FD30-3963-CDAE-DDAEB8A9C2BF}"/>
              </a:ext>
            </a:extLst>
          </p:cNvPr>
          <p:cNvGraphicFramePr>
            <a:graphicFrameLocks noGrp="1"/>
          </p:cNvGraphicFramePr>
          <p:nvPr>
            <p:extLst>
              <p:ext uri="{D42A27DB-BD31-4B8C-83A1-F6EECF244321}">
                <p14:modId xmlns:p14="http://schemas.microsoft.com/office/powerpoint/2010/main" val="414029127"/>
              </p:ext>
            </p:extLst>
          </p:nvPr>
        </p:nvGraphicFramePr>
        <p:xfrm>
          <a:off x="487680" y="1768192"/>
          <a:ext cx="6096000" cy="17526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Yes</a:t>
                      </a:r>
                    </a:p>
                  </a:txBody>
                  <a:tcPr/>
                </a:tc>
                <a:tc>
                  <a:txBody>
                    <a:bodyPr/>
                    <a:lstStyle/>
                    <a:p>
                      <a:pPr algn="ctr"/>
                      <a:r>
                        <a:rPr lang="en-US" dirty="0"/>
                        <a:t>29.3%</a:t>
                      </a:r>
                    </a:p>
                  </a:txBody>
                  <a:tcPr/>
                </a:tc>
                <a:tc>
                  <a:txBody>
                    <a:bodyPr/>
                    <a:lstStyle/>
                    <a:p>
                      <a:pPr algn="ctr"/>
                      <a:r>
                        <a:rPr lang="en-US" dirty="0"/>
                        <a:t>54.9%</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No</a:t>
                      </a:r>
                    </a:p>
                  </a:txBody>
                  <a:tcPr/>
                </a:tc>
                <a:tc>
                  <a:txBody>
                    <a:bodyPr/>
                    <a:lstStyle/>
                    <a:p>
                      <a:pPr algn="ctr"/>
                      <a:r>
                        <a:rPr lang="en-US" dirty="0"/>
                        <a:t>21.2%</a:t>
                      </a:r>
                    </a:p>
                  </a:txBody>
                  <a:tcPr/>
                </a:tc>
                <a:tc>
                  <a:txBody>
                    <a:bodyPr/>
                    <a:lstStyle/>
                    <a:p>
                      <a:pPr algn="ctr"/>
                      <a:r>
                        <a:rPr lang="en-US" dirty="0"/>
                        <a:t>45.1%</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I was never in that situation</a:t>
                      </a:r>
                    </a:p>
                  </a:txBody>
                  <a:tcPr/>
                </a:tc>
                <a:tc>
                  <a:txBody>
                    <a:bodyPr/>
                    <a:lstStyle/>
                    <a:p>
                      <a:pPr algn="ctr"/>
                      <a:r>
                        <a:rPr lang="en-US" dirty="0"/>
                        <a:t>49.5%</a:t>
                      </a:r>
                    </a:p>
                  </a:txBody>
                  <a:tcPr/>
                </a:tc>
                <a:tc>
                  <a:txBody>
                    <a:bodyPr/>
                    <a:lstStyle/>
                    <a:p>
                      <a:pPr algn="ctr"/>
                      <a:r>
                        <a:rPr lang="en-US" dirty="0"/>
                        <a:t>N/A</a:t>
                      </a:r>
                    </a:p>
                  </a:txBody>
                  <a:tcPr/>
                </a:tc>
                <a:extLst>
                  <a:ext uri="{0D108BD9-81ED-4DB2-BD59-A6C34878D82A}">
                    <a16:rowId xmlns:a16="http://schemas.microsoft.com/office/drawing/2014/main" val="2744976052"/>
                  </a:ext>
                </a:extLst>
              </a:tr>
            </a:tbl>
          </a:graphicData>
        </a:graphic>
      </p:graphicFrame>
    </p:spTree>
    <p:extLst>
      <p:ext uri="{BB962C8B-B14F-4D97-AF65-F5344CB8AC3E}">
        <p14:creationId xmlns:p14="http://schemas.microsoft.com/office/powerpoint/2010/main" val="5819379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3798AC-38A5-0D45-CFF3-21D4E23D0270}"/>
              </a:ext>
            </a:extLst>
          </p:cNvPr>
          <p:cNvSpPr>
            <a:spLocks noGrp="1"/>
          </p:cNvSpPr>
          <p:nvPr>
            <p:ph type="body" sz="quarter" idx="12"/>
          </p:nvPr>
        </p:nvSpPr>
        <p:spPr/>
        <p:txBody>
          <a:bodyPr/>
          <a:lstStyle/>
          <a:p>
            <a:r>
              <a:rPr lang="en-US" dirty="0"/>
              <a:t>Does your family have a rule about... (Among those with a family) - Always using a seat belt?</a:t>
            </a:r>
          </a:p>
        </p:txBody>
      </p:sp>
      <p:sp>
        <p:nvSpPr>
          <p:cNvPr id="3" name="Title 2">
            <a:extLst>
              <a:ext uri="{FF2B5EF4-FFF2-40B4-BE49-F238E27FC236}">
                <a16:creationId xmlns:a16="http://schemas.microsoft.com/office/drawing/2014/main" id="{BF54AB64-E94C-257F-7141-7CCF07E7FAD3}"/>
              </a:ext>
            </a:extLst>
          </p:cNvPr>
          <p:cNvSpPr>
            <a:spLocks noGrp="1"/>
          </p:cNvSpPr>
          <p:nvPr>
            <p:ph type="title"/>
          </p:nvPr>
        </p:nvSpPr>
        <p:spPr/>
        <p:txBody>
          <a:bodyPr/>
          <a:lstStyle/>
          <a:p>
            <a:r>
              <a:rPr lang="en-US"/>
              <a:t>DRIVING RULES</a:t>
            </a:r>
          </a:p>
        </p:txBody>
      </p:sp>
      <p:graphicFrame>
        <p:nvGraphicFramePr>
          <p:cNvPr id="4" name="Table 3">
            <a:extLst>
              <a:ext uri="{FF2B5EF4-FFF2-40B4-BE49-F238E27FC236}">
                <a16:creationId xmlns:a16="http://schemas.microsoft.com/office/drawing/2014/main" id="{C6E803EA-B74E-E51A-84E6-8900030968F9}"/>
              </a:ext>
            </a:extLst>
          </p:cNvPr>
          <p:cNvGraphicFramePr>
            <a:graphicFrameLocks noGrp="1"/>
          </p:cNvGraphicFramePr>
          <p:nvPr>
            <p:extLst>
              <p:ext uri="{D42A27DB-BD31-4B8C-83A1-F6EECF244321}">
                <p14:modId xmlns:p14="http://schemas.microsoft.com/office/powerpoint/2010/main" val="719836180"/>
              </p:ext>
            </p:extLst>
          </p:nvPr>
        </p:nvGraphicFramePr>
        <p:xfrm>
          <a:off x="487680" y="1768192"/>
          <a:ext cx="6096000" cy="21234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Yes</a:t>
                      </a:r>
                    </a:p>
                  </a:txBody>
                  <a:tcPr/>
                </a:tc>
                <a:tc>
                  <a:txBody>
                    <a:bodyPr/>
                    <a:lstStyle/>
                    <a:p>
                      <a:pPr algn="ctr"/>
                      <a:r>
                        <a:rPr lang="en-US" dirty="0"/>
                        <a:t>81.9%</a:t>
                      </a:r>
                    </a:p>
                  </a:txBody>
                  <a:tcPr/>
                </a:tc>
                <a:tc>
                  <a:txBody>
                    <a:bodyPr/>
                    <a:lstStyle/>
                    <a:p>
                      <a:pPr algn="ctr"/>
                      <a:r>
                        <a:rPr lang="en-US" dirty="0"/>
                        <a:t>90.4%</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No</a:t>
                      </a:r>
                    </a:p>
                  </a:txBody>
                  <a:tcPr/>
                </a:tc>
                <a:tc>
                  <a:txBody>
                    <a:bodyPr/>
                    <a:lstStyle/>
                    <a:p>
                      <a:pPr algn="ctr"/>
                      <a:r>
                        <a:rPr lang="en-US" dirty="0"/>
                        <a:t>7.0%</a:t>
                      </a:r>
                    </a:p>
                  </a:txBody>
                  <a:tcPr/>
                </a:tc>
                <a:tc>
                  <a:txBody>
                    <a:bodyPr/>
                    <a:lstStyle/>
                    <a:p>
                      <a:pPr algn="ctr"/>
                      <a:r>
                        <a:rPr lang="en-US" dirty="0"/>
                        <a:t>7.8%</a:t>
                      </a:r>
                    </a:p>
                  </a:txBody>
                  <a:tcPr/>
                </a:tc>
                <a:extLst>
                  <a:ext uri="{0D108BD9-81ED-4DB2-BD59-A6C34878D82A}">
                    <a16:rowId xmlns:a16="http://schemas.microsoft.com/office/drawing/2014/main" val="3400146397"/>
                  </a:ext>
                </a:extLst>
              </a:tr>
              <a:tr h="370840">
                <a:tc>
                  <a:txBody>
                    <a:bodyPr/>
                    <a:lstStyle/>
                    <a:p>
                      <a:r>
                        <a:rPr lang="en-US" dirty="0"/>
                        <a:t>I don’t know</a:t>
                      </a:r>
                    </a:p>
                  </a:txBody>
                  <a:tcPr/>
                </a:tc>
                <a:tc>
                  <a:txBody>
                    <a:bodyPr/>
                    <a:lstStyle/>
                    <a:p>
                      <a:pPr algn="ctr"/>
                      <a:r>
                        <a:rPr lang="en-US" dirty="0"/>
                        <a:t>1.1%</a:t>
                      </a:r>
                    </a:p>
                  </a:txBody>
                  <a:tcPr/>
                </a:tc>
                <a:tc>
                  <a:txBody>
                    <a:bodyPr/>
                    <a:lstStyle/>
                    <a:p>
                      <a:pPr algn="ctr"/>
                      <a:r>
                        <a:rPr lang="en-US" dirty="0"/>
                        <a:t>1.9%</a:t>
                      </a:r>
                    </a:p>
                  </a:txBody>
                  <a:tcPr>
                    <a:solidFill>
                      <a:schemeClr val="accent3">
                        <a:lumMod val="60000"/>
                        <a:lumOff val="40000"/>
                      </a:schemeClr>
                    </a:solidFill>
                  </a:tcPr>
                </a:tc>
                <a:extLst>
                  <a:ext uri="{0D108BD9-81ED-4DB2-BD59-A6C34878D82A}">
                    <a16:rowId xmlns:a16="http://schemas.microsoft.com/office/drawing/2014/main" val="2744976052"/>
                  </a:ext>
                </a:extLst>
              </a:tr>
              <a:tr h="370840">
                <a:tc>
                  <a:txBody>
                    <a:bodyPr/>
                    <a:lstStyle/>
                    <a:p>
                      <a:r>
                        <a:rPr lang="en-US" dirty="0"/>
                        <a:t>I don’t have a family</a:t>
                      </a:r>
                    </a:p>
                  </a:txBody>
                  <a:tcPr/>
                </a:tc>
                <a:tc>
                  <a:txBody>
                    <a:bodyPr/>
                    <a:lstStyle/>
                    <a:p>
                      <a:pPr algn="ctr"/>
                      <a:r>
                        <a:rPr lang="en-US" dirty="0"/>
                        <a:t>9.9%</a:t>
                      </a:r>
                    </a:p>
                  </a:txBody>
                  <a:tcPr/>
                </a:tc>
                <a:tc>
                  <a:txBody>
                    <a:bodyPr/>
                    <a:lstStyle/>
                    <a:p>
                      <a:pPr algn="ctr"/>
                      <a:r>
                        <a:rPr lang="en-US" dirty="0"/>
                        <a:t>N/A</a:t>
                      </a:r>
                    </a:p>
                  </a:txBody>
                  <a:tcPr/>
                </a:tc>
                <a:extLst>
                  <a:ext uri="{0D108BD9-81ED-4DB2-BD59-A6C34878D82A}">
                    <a16:rowId xmlns:a16="http://schemas.microsoft.com/office/drawing/2014/main" val="2006575270"/>
                  </a:ext>
                </a:extLst>
              </a:tr>
            </a:tbl>
          </a:graphicData>
        </a:graphic>
      </p:graphicFrame>
    </p:spTree>
    <p:extLst>
      <p:ext uri="{BB962C8B-B14F-4D97-AF65-F5344CB8AC3E}">
        <p14:creationId xmlns:p14="http://schemas.microsoft.com/office/powerpoint/2010/main" val="27132376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C9AD04-645B-C9A3-36F1-0C40BF25EB17}"/>
              </a:ext>
            </a:extLst>
          </p:cNvPr>
          <p:cNvSpPr>
            <a:spLocks noGrp="1"/>
          </p:cNvSpPr>
          <p:nvPr>
            <p:ph type="body" sz="quarter" idx="12"/>
          </p:nvPr>
        </p:nvSpPr>
        <p:spPr/>
        <p:txBody>
          <a:bodyPr/>
          <a:lstStyle/>
          <a:p>
            <a:r>
              <a:rPr lang="en-US"/>
              <a:t>Does your family have a rule about... (Among those with a family) - Never exceeding the speed limit?</a:t>
            </a:r>
          </a:p>
        </p:txBody>
      </p:sp>
      <p:sp>
        <p:nvSpPr>
          <p:cNvPr id="3" name="Title 2">
            <a:extLst>
              <a:ext uri="{FF2B5EF4-FFF2-40B4-BE49-F238E27FC236}">
                <a16:creationId xmlns:a16="http://schemas.microsoft.com/office/drawing/2014/main" id="{16CAE5B7-CC73-8824-4421-535F658A90BF}"/>
              </a:ext>
            </a:extLst>
          </p:cNvPr>
          <p:cNvSpPr>
            <a:spLocks noGrp="1"/>
          </p:cNvSpPr>
          <p:nvPr>
            <p:ph type="title"/>
          </p:nvPr>
        </p:nvSpPr>
        <p:spPr/>
        <p:txBody>
          <a:bodyPr/>
          <a:lstStyle/>
          <a:p>
            <a:r>
              <a:rPr lang="en-US"/>
              <a:t>DRIVING RULES</a:t>
            </a:r>
          </a:p>
        </p:txBody>
      </p:sp>
      <p:graphicFrame>
        <p:nvGraphicFramePr>
          <p:cNvPr id="4" name="Table 3">
            <a:extLst>
              <a:ext uri="{FF2B5EF4-FFF2-40B4-BE49-F238E27FC236}">
                <a16:creationId xmlns:a16="http://schemas.microsoft.com/office/drawing/2014/main" id="{A86720E3-6AB9-1FA4-7AB2-1019E0E28DCC}"/>
              </a:ext>
            </a:extLst>
          </p:cNvPr>
          <p:cNvGraphicFramePr>
            <a:graphicFrameLocks noGrp="1"/>
          </p:cNvGraphicFramePr>
          <p:nvPr>
            <p:extLst>
              <p:ext uri="{D42A27DB-BD31-4B8C-83A1-F6EECF244321}">
                <p14:modId xmlns:p14="http://schemas.microsoft.com/office/powerpoint/2010/main" val="1505778824"/>
              </p:ext>
            </p:extLst>
          </p:nvPr>
        </p:nvGraphicFramePr>
        <p:xfrm>
          <a:off x="487680" y="1768192"/>
          <a:ext cx="6096000" cy="21234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Yes</a:t>
                      </a:r>
                    </a:p>
                  </a:txBody>
                  <a:tcPr/>
                </a:tc>
                <a:tc>
                  <a:txBody>
                    <a:bodyPr/>
                    <a:lstStyle/>
                    <a:p>
                      <a:pPr algn="ctr"/>
                      <a:r>
                        <a:rPr lang="en-US" dirty="0"/>
                        <a:t>42.8%</a:t>
                      </a:r>
                    </a:p>
                  </a:txBody>
                  <a:tcPr/>
                </a:tc>
                <a:tc>
                  <a:txBody>
                    <a:bodyPr/>
                    <a:lstStyle/>
                    <a:p>
                      <a:pPr algn="ctr"/>
                      <a:r>
                        <a:rPr lang="en-US" dirty="0"/>
                        <a:t>44.7%</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No</a:t>
                      </a:r>
                    </a:p>
                  </a:txBody>
                  <a:tcPr/>
                </a:tc>
                <a:tc>
                  <a:txBody>
                    <a:bodyPr/>
                    <a:lstStyle/>
                    <a:p>
                      <a:pPr algn="ctr"/>
                      <a:r>
                        <a:rPr lang="en-US" dirty="0"/>
                        <a:t>41.5%</a:t>
                      </a:r>
                    </a:p>
                  </a:txBody>
                  <a:tcPr/>
                </a:tc>
                <a:tc>
                  <a:txBody>
                    <a:bodyPr/>
                    <a:lstStyle/>
                    <a:p>
                      <a:pPr algn="ctr"/>
                      <a:r>
                        <a:rPr lang="en-US" dirty="0"/>
                        <a:t>48.8%</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I don’t know</a:t>
                      </a:r>
                    </a:p>
                  </a:txBody>
                  <a:tcPr/>
                </a:tc>
                <a:tc>
                  <a:txBody>
                    <a:bodyPr/>
                    <a:lstStyle/>
                    <a:p>
                      <a:pPr algn="ctr"/>
                      <a:r>
                        <a:rPr lang="en-US" dirty="0"/>
                        <a:t>5.7%</a:t>
                      </a:r>
                    </a:p>
                  </a:txBody>
                  <a:tcPr/>
                </a:tc>
                <a:tc>
                  <a:txBody>
                    <a:bodyPr/>
                    <a:lstStyle/>
                    <a:p>
                      <a:pPr algn="ctr"/>
                      <a:r>
                        <a:rPr lang="en-US" dirty="0"/>
                        <a:t>6.5%</a:t>
                      </a:r>
                    </a:p>
                  </a:txBody>
                  <a:tcPr/>
                </a:tc>
                <a:extLst>
                  <a:ext uri="{0D108BD9-81ED-4DB2-BD59-A6C34878D82A}">
                    <a16:rowId xmlns:a16="http://schemas.microsoft.com/office/drawing/2014/main" val="2744976052"/>
                  </a:ext>
                </a:extLst>
              </a:tr>
              <a:tr h="370840">
                <a:tc>
                  <a:txBody>
                    <a:bodyPr/>
                    <a:lstStyle/>
                    <a:p>
                      <a:r>
                        <a:rPr lang="en-US" dirty="0"/>
                        <a:t>I don’t have a family</a:t>
                      </a:r>
                    </a:p>
                  </a:txBody>
                  <a:tcPr/>
                </a:tc>
                <a:tc>
                  <a:txBody>
                    <a:bodyPr/>
                    <a:lstStyle/>
                    <a:p>
                      <a:pPr algn="ctr"/>
                      <a:r>
                        <a:rPr lang="en-US" dirty="0"/>
                        <a:t>10.0%</a:t>
                      </a:r>
                    </a:p>
                  </a:txBody>
                  <a:tcPr/>
                </a:tc>
                <a:tc>
                  <a:txBody>
                    <a:bodyPr/>
                    <a:lstStyle/>
                    <a:p>
                      <a:pPr algn="ctr"/>
                      <a:r>
                        <a:rPr lang="en-US" dirty="0"/>
                        <a:t>N/A</a:t>
                      </a:r>
                    </a:p>
                  </a:txBody>
                  <a:tcPr/>
                </a:tc>
                <a:extLst>
                  <a:ext uri="{0D108BD9-81ED-4DB2-BD59-A6C34878D82A}">
                    <a16:rowId xmlns:a16="http://schemas.microsoft.com/office/drawing/2014/main" val="2006575270"/>
                  </a:ext>
                </a:extLst>
              </a:tr>
            </a:tbl>
          </a:graphicData>
        </a:graphic>
      </p:graphicFrame>
    </p:spTree>
    <p:extLst>
      <p:ext uri="{BB962C8B-B14F-4D97-AF65-F5344CB8AC3E}">
        <p14:creationId xmlns:p14="http://schemas.microsoft.com/office/powerpoint/2010/main" val="3056968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3A9C7E-D6C9-215F-9B3B-204E6FC959BB}"/>
              </a:ext>
            </a:extLst>
          </p:cNvPr>
          <p:cNvSpPr>
            <a:spLocks noGrp="1"/>
          </p:cNvSpPr>
          <p:nvPr>
            <p:ph type="body" sz="quarter" idx="12"/>
          </p:nvPr>
        </p:nvSpPr>
        <p:spPr/>
        <p:txBody>
          <a:bodyPr/>
          <a:lstStyle/>
          <a:p>
            <a:r>
              <a:rPr lang="en-US"/>
              <a:t>Does your family have a rule about... (Among those with a family) - Never driving after consuming alcohol?</a:t>
            </a:r>
          </a:p>
        </p:txBody>
      </p:sp>
      <p:sp>
        <p:nvSpPr>
          <p:cNvPr id="3" name="Title 2">
            <a:extLst>
              <a:ext uri="{FF2B5EF4-FFF2-40B4-BE49-F238E27FC236}">
                <a16:creationId xmlns:a16="http://schemas.microsoft.com/office/drawing/2014/main" id="{3FF47864-8597-DDED-D631-D9B2DA7F2DC1}"/>
              </a:ext>
            </a:extLst>
          </p:cNvPr>
          <p:cNvSpPr>
            <a:spLocks noGrp="1"/>
          </p:cNvSpPr>
          <p:nvPr>
            <p:ph type="title"/>
          </p:nvPr>
        </p:nvSpPr>
        <p:spPr/>
        <p:txBody>
          <a:bodyPr/>
          <a:lstStyle/>
          <a:p>
            <a:r>
              <a:rPr lang="en-US"/>
              <a:t>DRIVING RULES</a:t>
            </a:r>
          </a:p>
        </p:txBody>
      </p:sp>
      <p:graphicFrame>
        <p:nvGraphicFramePr>
          <p:cNvPr id="4" name="Table 3">
            <a:extLst>
              <a:ext uri="{FF2B5EF4-FFF2-40B4-BE49-F238E27FC236}">
                <a16:creationId xmlns:a16="http://schemas.microsoft.com/office/drawing/2014/main" id="{85C07A9A-F43B-4781-6880-E046C158EF0D}"/>
              </a:ext>
            </a:extLst>
          </p:cNvPr>
          <p:cNvGraphicFramePr>
            <a:graphicFrameLocks noGrp="1"/>
          </p:cNvGraphicFramePr>
          <p:nvPr>
            <p:extLst>
              <p:ext uri="{D42A27DB-BD31-4B8C-83A1-F6EECF244321}">
                <p14:modId xmlns:p14="http://schemas.microsoft.com/office/powerpoint/2010/main" val="2922148581"/>
              </p:ext>
            </p:extLst>
          </p:nvPr>
        </p:nvGraphicFramePr>
        <p:xfrm>
          <a:off x="487680" y="1768192"/>
          <a:ext cx="6096000" cy="21234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Yes</a:t>
                      </a:r>
                    </a:p>
                  </a:txBody>
                  <a:tcPr/>
                </a:tc>
                <a:tc>
                  <a:txBody>
                    <a:bodyPr/>
                    <a:lstStyle/>
                    <a:p>
                      <a:pPr algn="ctr"/>
                      <a:r>
                        <a:rPr lang="en-US" dirty="0"/>
                        <a:t>76.7%</a:t>
                      </a:r>
                    </a:p>
                  </a:txBody>
                  <a:tcPr/>
                </a:tc>
                <a:tc>
                  <a:txBody>
                    <a:bodyPr/>
                    <a:lstStyle/>
                    <a:p>
                      <a:pPr algn="ctr"/>
                      <a:r>
                        <a:rPr lang="en-US" dirty="0"/>
                        <a:t>84.7%</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No</a:t>
                      </a:r>
                    </a:p>
                  </a:txBody>
                  <a:tcPr/>
                </a:tc>
                <a:tc>
                  <a:txBody>
                    <a:bodyPr/>
                    <a:lstStyle/>
                    <a:p>
                      <a:pPr algn="ctr"/>
                      <a:r>
                        <a:rPr lang="en-US" dirty="0"/>
                        <a:t>11.4%</a:t>
                      </a:r>
                    </a:p>
                  </a:txBody>
                  <a:tcPr/>
                </a:tc>
                <a:tc>
                  <a:txBody>
                    <a:bodyPr/>
                    <a:lstStyle/>
                    <a:p>
                      <a:pPr algn="ctr"/>
                      <a:r>
                        <a:rPr lang="en-US" dirty="0"/>
                        <a:t>12.8%</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I don’t know</a:t>
                      </a:r>
                    </a:p>
                  </a:txBody>
                  <a:tcPr/>
                </a:tc>
                <a:tc>
                  <a:txBody>
                    <a:bodyPr/>
                    <a:lstStyle/>
                    <a:p>
                      <a:pPr algn="ctr"/>
                      <a:r>
                        <a:rPr lang="en-US" dirty="0"/>
                        <a:t>1.9%</a:t>
                      </a:r>
                    </a:p>
                  </a:txBody>
                  <a:tcPr/>
                </a:tc>
                <a:tc>
                  <a:txBody>
                    <a:bodyPr/>
                    <a:lstStyle/>
                    <a:p>
                      <a:pPr algn="ctr"/>
                      <a:r>
                        <a:rPr lang="en-US" dirty="0"/>
                        <a:t>2.5%</a:t>
                      </a:r>
                    </a:p>
                  </a:txBody>
                  <a:tcPr/>
                </a:tc>
                <a:extLst>
                  <a:ext uri="{0D108BD9-81ED-4DB2-BD59-A6C34878D82A}">
                    <a16:rowId xmlns:a16="http://schemas.microsoft.com/office/drawing/2014/main" val="2744976052"/>
                  </a:ext>
                </a:extLst>
              </a:tr>
              <a:tr h="370840">
                <a:tc>
                  <a:txBody>
                    <a:bodyPr/>
                    <a:lstStyle/>
                    <a:p>
                      <a:r>
                        <a:rPr lang="en-US" dirty="0"/>
                        <a:t>I don’t have a family</a:t>
                      </a:r>
                    </a:p>
                  </a:txBody>
                  <a:tcPr/>
                </a:tc>
                <a:tc>
                  <a:txBody>
                    <a:bodyPr/>
                    <a:lstStyle/>
                    <a:p>
                      <a:pPr algn="ctr"/>
                      <a:r>
                        <a:rPr lang="en-US" dirty="0"/>
                        <a:t>10.0%</a:t>
                      </a:r>
                    </a:p>
                  </a:txBody>
                  <a:tcPr/>
                </a:tc>
                <a:tc>
                  <a:txBody>
                    <a:bodyPr/>
                    <a:lstStyle/>
                    <a:p>
                      <a:pPr algn="ctr"/>
                      <a:r>
                        <a:rPr lang="en-US" dirty="0"/>
                        <a:t>N/A</a:t>
                      </a:r>
                    </a:p>
                  </a:txBody>
                  <a:tcPr/>
                </a:tc>
                <a:extLst>
                  <a:ext uri="{0D108BD9-81ED-4DB2-BD59-A6C34878D82A}">
                    <a16:rowId xmlns:a16="http://schemas.microsoft.com/office/drawing/2014/main" val="2006575270"/>
                  </a:ext>
                </a:extLst>
              </a:tr>
            </a:tbl>
          </a:graphicData>
        </a:graphic>
      </p:graphicFrame>
    </p:spTree>
    <p:extLst>
      <p:ext uri="{BB962C8B-B14F-4D97-AF65-F5344CB8AC3E}">
        <p14:creationId xmlns:p14="http://schemas.microsoft.com/office/powerpoint/2010/main" val="21284082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19F230-9CCD-27C2-16FF-429330AE8A9C}"/>
              </a:ext>
            </a:extLst>
          </p:cNvPr>
          <p:cNvSpPr>
            <a:spLocks noGrp="1"/>
          </p:cNvSpPr>
          <p:nvPr>
            <p:ph type="body" sz="quarter" idx="12"/>
          </p:nvPr>
        </p:nvSpPr>
        <p:spPr/>
        <p:txBody>
          <a:bodyPr/>
          <a:lstStyle/>
          <a:p>
            <a:r>
              <a:rPr lang="en-US"/>
              <a:t>Does your family have a rule about... (Among those with a family) - Never driving after consuming cannabis?</a:t>
            </a:r>
          </a:p>
        </p:txBody>
      </p:sp>
      <p:sp>
        <p:nvSpPr>
          <p:cNvPr id="3" name="Title 2">
            <a:extLst>
              <a:ext uri="{FF2B5EF4-FFF2-40B4-BE49-F238E27FC236}">
                <a16:creationId xmlns:a16="http://schemas.microsoft.com/office/drawing/2014/main" id="{BEF0FBC4-14A4-099C-C00D-28BA266E7078}"/>
              </a:ext>
            </a:extLst>
          </p:cNvPr>
          <p:cNvSpPr>
            <a:spLocks noGrp="1"/>
          </p:cNvSpPr>
          <p:nvPr>
            <p:ph type="title"/>
          </p:nvPr>
        </p:nvSpPr>
        <p:spPr/>
        <p:txBody>
          <a:bodyPr/>
          <a:lstStyle/>
          <a:p>
            <a:r>
              <a:rPr lang="en-US"/>
              <a:t>DRIVING RULES</a:t>
            </a:r>
          </a:p>
        </p:txBody>
      </p:sp>
      <p:graphicFrame>
        <p:nvGraphicFramePr>
          <p:cNvPr id="4" name="Table 3">
            <a:extLst>
              <a:ext uri="{FF2B5EF4-FFF2-40B4-BE49-F238E27FC236}">
                <a16:creationId xmlns:a16="http://schemas.microsoft.com/office/drawing/2014/main" id="{EE2CA7C4-058F-8B29-B0FE-116F42CEE94B}"/>
              </a:ext>
            </a:extLst>
          </p:cNvPr>
          <p:cNvGraphicFramePr>
            <a:graphicFrameLocks noGrp="1"/>
          </p:cNvGraphicFramePr>
          <p:nvPr>
            <p:extLst>
              <p:ext uri="{D42A27DB-BD31-4B8C-83A1-F6EECF244321}">
                <p14:modId xmlns:p14="http://schemas.microsoft.com/office/powerpoint/2010/main" val="3830502325"/>
              </p:ext>
            </p:extLst>
          </p:nvPr>
        </p:nvGraphicFramePr>
        <p:xfrm>
          <a:off x="487680" y="1768192"/>
          <a:ext cx="6096000" cy="21234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Yes</a:t>
                      </a:r>
                    </a:p>
                  </a:txBody>
                  <a:tcPr/>
                </a:tc>
                <a:tc>
                  <a:txBody>
                    <a:bodyPr/>
                    <a:lstStyle/>
                    <a:p>
                      <a:pPr algn="ctr"/>
                      <a:r>
                        <a:rPr lang="en-US" dirty="0"/>
                        <a:t>71.6%</a:t>
                      </a:r>
                    </a:p>
                  </a:txBody>
                  <a:tcPr/>
                </a:tc>
                <a:tc>
                  <a:txBody>
                    <a:bodyPr/>
                    <a:lstStyle/>
                    <a:p>
                      <a:pPr algn="ctr"/>
                      <a:r>
                        <a:rPr lang="en-US" dirty="0"/>
                        <a:t>78.3%</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No</a:t>
                      </a:r>
                    </a:p>
                  </a:txBody>
                  <a:tcPr/>
                </a:tc>
                <a:tc>
                  <a:txBody>
                    <a:bodyPr/>
                    <a:lstStyle/>
                    <a:p>
                      <a:pPr algn="ctr"/>
                      <a:r>
                        <a:rPr lang="en-US" dirty="0"/>
                        <a:t>15.0%</a:t>
                      </a:r>
                    </a:p>
                  </a:txBody>
                  <a:tcPr/>
                </a:tc>
                <a:tc>
                  <a:txBody>
                    <a:bodyPr/>
                    <a:lstStyle/>
                    <a:p>
                      <a:pPr algn="ctr"/>
                      <a:r>
                        <a:rPr lang="en-US" dirty="0"/>
                        <a:t>17.4%</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I don’t know</a:t>
                      </a:r>
                    </a:p>
                  </a:txBody>
                  <a:tcPr/>
                </a:tc>
                <a:tc>
                  <a:txBody>
                    <a:bodyPr/>
                    <a:lstStyle/>
                    <a:p>
                      <a:pPr algn="ctr"/>
                      <a:r>
                        <a:rPr lang="en-US" dirty="0"/>
                        <a:t>3.4%</a:t>
                      </a:r>
                    </a:p>
                  </a:txBody>
                  <a:tcPr/>
                </a:tc>
                <a:tc>
                  <a:txBody>
                    <a:bodyPr/>
                    <a:lstStyle/>
                    <a:p>
                      <a:pPr algn="ctr"/>
                      <a:r>
                        <a:rPr lang="en-US" dirty="0"/>
                        <a:t>4.3%</a:t>
                      </a:r>
                    </a:p>
                  </a:txBody>
                  <a:tcPr>
                    <a:solidFill>
                      <a:schemeClr val="accent3">
                        <a:lumMod val="60000"/>
                        <a:lumOff val="40000"/>
                      </a:schemeClr>
                    </a:solidFill>
                  </a:tcPr>
                </a:tc>
                <a:extLst>
                  <a:ext uri="{0D108BD9-81ED-4DB2-BD59-A6C34878D82A}">
                    <a16:rowId xmlns:a16="http://schemas.microsoft.com/office/drawing/2014/main" val="2744976052"/>
                  </a:ext>
                </a:extLst>
              </a:tr>
              <a:tr h="370840">
                <a:tc>
                  <a:txBody>
                    <a:bodyPr/>
                    <a:lstStyle/>
                    <a:p>
                      <a:r>
                        <a:rPr lang="en-US" dirty="0"/>
                        <a:t>I don’t have a family</a:t>
                      </a:r>
                    </a:p>
                  </a:txBody>
                  <a:tcPr/>
                </a:tc>
                <a:tc>
                  <a:txBody>
                    <a:bodyPr/>
                    <a:lstStyle/>
                    <a:p>
                      <a:pPr algn="ctr"/>
                      <a:r>
                        <a:rPr lang="en-US" dirty="0"/>
                        <a:t>10.0%</a:t>
                      </a:r>
                    </a:p>
                  </a:txBody>
                  <a:tcPr/>
                </a:tc>
                <a:tc>
                  <a:txBody>
                    <a:bodyPr/>
                    <a:lstStyle/>
                    <a:p>
                      <a:pPr algn="ctr"/>
                      <a:r>
                        <a:rPr lang="en-US" dirty="0"/>
                        <a:t>N/A</a:t>
                      </a:r>
                    </a:p>
                  </a:txBody>
                  <a:tcPr/>
                </a:tc>
                <a:extLst>
                  <a:ext uri="{0D108BD9-81ED-4DB2-BD59-A6C34878D82A}">
                    <a16:rowId xmlns:a16="http://schemas.microsoft.com/office/drawing/2014/main" val="2006575270"/>
                  </a:ext>
                </a:extLst>
              </a:tr>
            </a:tbl>
          </a:graphicData>
        </a:graphic>
      </p:graphicFrame>
    </p:spTree>
    <p:extLst>
      <p:ext uri="{BB962C8B-B14F-4D97-AF65-F5344CB8AC3E}">
        <p14:creationId xmlns:p14="http://schemas.microsoft.com/office/powerpoint/2010/main" val="13737783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A50AFF-88C5-BC5B-B8D9-4CA375DA82AA}"/>
              </a:ext>
            </a:extLst>
          </p:cNvPr>
          <p:cNvSpPr>
            <a:spLocks noGrp="1"/>
          </p:cNvSpPr>
          <p:nvPr>
            <p:ph type="body" sz="quarter" idx="12"/>
          </p:nvPr>
        </p:nvSpPr>
        <p:spPr/>
        <p:txBody>
          <a:bodyPr/>
          <a:lstStyle/>
          <a:p>
            <a:r>
              <a:rPr lang="en-US"/>
              <a:t>Does your family have a rule about... (Among those with a family) - Never using a cell phone while driving?</a:t>
            </a:r>
          </a:p>
        </p:txBody>
      </p:sp>
      <p:sp>
        <p:nvSpPr>
          <p:cNvPr id="3" name="Title 2">
            <a:extLst>
              <a:ext uri="{FF2B5EF4-FFF2-40B4-BE49-F238E27FC236}">
                <a16:creationId xmlns:a16="http://schemas.microsoft.com/office/drawing/2014/main" id="{EA36F049-F325-F20B-66D2-A59011CCAC96}"/>
              </a:ext>
            </a:extLst>
          </p:cNvPr>
          <p:cNvSpPr>
            <a:spLocks noGrp="1"/>
          </p:cNvSpPr>
          <p:nvPr>
            <p:ph type="title"/>
          </p:nvPr>
        </p:nvSpPr>
        <p:spPr/>
        <p:txBody>
          <a:bodyPr/>
          <a:lstStyle/>
          <a:p>
            <a:r>
              <a:rPr lang="en-US"/>
              <a:t>DRIVING RULES</a:t>
            </a:r>
          </a:p>
        </p:txBody>
      </p:sp>
      <p:graphicFrame>
        <p:nvGraphicFramePr>
          <p:cNvPr id="4" name="Table 3">
            <a:extLst>
              <a:ext uri="{FF2B5EF4-FFF2-40B4-BE49-F238E27FC236}">
                <a16:creationId xmlns:a16="http://schemas.microsoft.com/office/drawing/2014/main" id="{0FCF4A3C-FB66-E3BA-81AD-100428353E05}"/>
              </a:ext>
            </a:extLst>
          </p:cNvPr>
          <p:cNvGraphicFramePr>
            <a:graphicFrameLocks noGrp="1"/>
          </p:cNvGraphicFramePr>
          <p:nvPr>
            <p:extLst>
              <p:ext uri="{D42A27DB-BD31-4B8C-83A1-F6EECF244321}">
                <p14:modId xmlns:p14="http://schemas.microsoft.com/office/powerpoint/2010/main" val="2010751483"/>
              </p:ext>
            </p:extLst>
          </p:nvPr>
        </p:nvGraphicFramePr>
        <p:xfrm>
          <a:off x="487680" y="1768192"/>
          <a:ext cx="6096000" cy="21234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Yes</a:t>
                      </a:r>
                    </a:p>
                  </a:txBody>
                  <a:tcPr/>
                </a:tc>
                <a:tc>
                  <a:txBody>
                    <a:bodyPr/>
                    <a:lstStyle/>
                    <a:p>
                      <a:pPr algn="ctr"/>
                      <a:r>
                        <a:rPr lang="en-US" dirty="0"/>
                        <a:t>65.7%</a:t>
                      </a:r>
                    </a:p>
                  </a:txBody>
                  <a:tcPr/>
                </a:tc>
                <a:tc>
                  <a:txBody>
                    <a:bodyPr/>
                    <a:lstStyle/>
                    <a:p>
                      <a:pPr algn="ctr"/>
                      <a:r>
                        <a:rPr lang="en-US" dirty="0"/>
                        <a:t>72.6%</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No</a:t>
                      </a:r>
                    </a:p>
                  </a:txBody>
                  <a:tcPr/>
                </a:tc>
                <a:tc>
                  <a:txBody>
                    <a:bodyPr/>
                    <a:lstStyle/>
                    <a:p>
                      <a:pPr algn="ctr"/>
                      <a:r>
                        <a:rPr lang="en-US" dirty="0"/>
                        <a:t>21.0%</a:t>
                      </a:r>
                    </a:p>
                  </a:txBody>
                  <a:tcPr/>
                </a:tc>
                <a:tc>
                  <a:txBody>
                    <a:bodyPr/>
                    <a:lstStyle/>
                    <a:p>
                      <a:pPr algn="ctr"/>
                      <a:r>
                        <a:rPr lang="en-US" dirty="0"/>
                        <a:t>23.4%</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I don’t know</a:t>
                      </a:r>
                    </a:p>
                  </a:txBody>
                  <a:tcPr/>
                </a:tc>
                <a:tc>
                  <a:txBody>
                    <a:bodyPr/>
                    <a:lstStyle/>
                    <a:p>
                      <a:pPr algn="ctr"/>
                      <a:r>
                        <a:rPr lang="en-US" dirty="0"/>
                        <a:t>3.3%</a:t>
                      </a:r>
                    </a:p>
                  </a:txBody>
                  <a:tcPr/>
                </a:tc>
                <a:tc>
                  <a:txBody>
                    <a:bodyPr/>
                    <a:lstStyle/>
                    <a:p>
                      <a:pPr algn="ctr"/>
                      <a:r>
                        <a:rPr lang="en-US" dirty="0"/>
                        <a:t>3.9%</a:t>
                      </a:r>
                    </a:p>
                  </a:txBody>
                  <a:tcPr/>
                </a:tc>
                <a:extLst>
                  <a:ext uri="{0D108BD9-81ED-4DB2-BD59-A6C34878D82A}">
                    <a16:rowId xmlns:a16="http://schemas.microsoft.com/office/drawing/2014/main" val="2744976052"/>
                  </a:ext>
                </a:extLst>
              </a:tr>
              <a:tr h="370840">
                <a:tc>
                  <a:txBody>
                    <a:bodyPr/>
                    <a:lstStyle/>
                    <a:p>
                      <a:r>
                        <a:rPr lang="en-US" dirty="0"/>
                        <a:t>I don’t have a family</a:t>
                      </a:r>
                    </a:p>
                  </a:txBody>
                  <a:tcPr/>
                </a:tc>
                <a:tc>
                  <a:txBody>
                    <a:bodyPr/>
                    <a:lstStyle/>
                    <a:p>
                      <a:pPr algn="ctr"/>
                      <a:r>
                        <a:rPr lang="en-US" dirty="0"/>
                        <a:t>10.0%</a:t>
                      </a:r>
                    </a:p>
                  </a:txBody>
                  <a:tcPr/>
                </a:tc>
                <a:tc>
                  <a:txBody>
                    <a:bodyPr/>
                    <a:lstStyle/>
                    <a:p>
                      <a:pPr algn="ctr"/>
                      <a:r>
                        <a:rPr lang="en-US" dirty="0"/>
                        <a:t>N/A</a:t>
                      </a:r>
                    </a:p>
                  </a:txBody>
                  <a:tcPr/>
                </a:tc>
                <a:extLst>
                  <a:ext uri="{0D108BD9-81ED-4DB2-BD59-A6C34878D82A}">
                    <a16:rowId xmlns:a16="http://schemas.microsoft.com/office/drawing/2014/main" val="2006575270"/>
                  </a:ext>
                </a:extLst>
              </a:tr>
            </a:tbl>
          </a:graphicData>
        </a:graphic>
      </p:graphicFrame>
    </p:spTree>
    <p:extLst>
      <p:ext uri="{BB962C8B-B14F-4D97-AF65-F5344CB8AC3E}">
        <p14:creationId xmlns:p14="http://schemas.microsoft.com/office/powerpoint/2010/main" val="10538954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0C2179-AAE4-8D6B-28CE-015D85AE9A26}"/>
              </a:ext>
            </a:extLst>
          </p:cNvPr>
          <p:cNvSpPr>
            <a:spLocks noGrp="1"/>
          </p:cNvSpPr>
          <p:nvPr>
            <p:ph type="body" sz="quarter" idx="12"/>
          </p:nvPr>
        </p:nvSpPr>
        <p:spPr/>
        <p:txBody>
          <a:bodyPr/>
          <a:lstStyle/>
          <a:p>
            <a:r>
              <a:rPr lang="en-US"/>
              <a:t>Does your employer have a policy about... (Among those with an employer) - Always using a seat belt?</a:t>
            </a:r>
          </a:p>
        </p:txBody>
      </p:sp>
      <p:sp>
        <p:nvSpPr>
          <p:cNvPr id="3" name="Title 2">
            <a:extLst>
              <a:ext uri="{FF2B5EF4-FFF2-40B4-BE49-F238E27FC236}">
                <a16:creationId xmlns:a16="http://schemas.microsoft.com/office/drawing/2014/main" id="{52E19ED3-4E3F-8AE8-369C-FAB4950264CE}"/>
              </a:ext>
            </a:extLst>
          </p:cNvPr>
          <p:cNvSpPr>
            <a:spLocks noGrp="1"/>
          </p:cNvSpPr>
          <p:nvPr>
            <p:ph type="title"/>
          </p:nvPr>
        </p:nvSpPr>
        <p:spPr/>
        <p:txBody>
          <a:bodyPr/>
          <a:lstStyle/>
          <a:p>
            <a:r>
              <a:rPr lang="en-US"/>
              <a:t>DRIVING RULES</a:t>
            </a:r>
          </a:p>
        </p:txBody>
      </p:sp>
      <p:graphicFrame>
        <p:nvGraphicFramePr>
          <p:cNvPr id="4" name="Table 3">
            <a:extLst>
              <a:ext uri="{FF2B5EF4-FFF2-40B4-BE49-F238E27FC236}">
                <a16:creationId xmlns:a16="http://schemas.microsoft.com/office/drawing/2014/main" id="{024112C2-3C6A-D2DC-E4F5-08AAA1C880CC}"/>
              </a:ext>
            </a:extLst>
          </p:cNvPr>
          <p:cNvGraphicFramePr>
            <a:graphicFrameLocks noGrp="1"/>
          </p:cNvGraphicFramePr>
          <p:nvPr>
            <p:extLst>
              <p:ext uri="{D42A27DB-BD31-4B8C-83A1-F6EECF244321}">
                <p14:modId xmlns:p14="http://schemas.microsoft.com/office/powerpoint/2010/main" val="2435868401"/>
              </p:ext>
            </p:extLst>
          </p:nvPr>
        </p:nvGraphicFramePr>
        <p:xfrm>
          <a:off x="487680" y="1768192"/>
          <a:ext cx="6096000" cy="21234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Yes</a:t>
                      </a:r>
                    </a:p>
                  </a:txBody>
                  <a:tcPr/>
                </a:tc>
                <a:tc>
                  <a:txBody>
                    <a:bodyPr/>
                    <a:lstStyle/>
                    <a:p>
                      <a:pPr algn="ctr"/>
                      <a:r>
                        <a:rPr lang="en-US" dirty="0"/>
                        <a:t>31.9%</a:t>
                      </a:r>
                    </a:p>
                  </a:txBody>
                  <a:tcPr/>
                </a:tc>
                <a:tc>
                  <a:txBody>
                    <a:bodyPr/>
                    <a:lstStyle/>
                    <a:p>
                      <a:pPr algn="ctr"/>
                      <a:r>
                        <a:rPr lang="en-US" dirty="0"/>
                        <a:t>53.6%</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No</a:t>
                      </a:r>
                    </a:p>
                  </a:txBody>
                  <a:tcPr/>
                </a:tc>
                <a:tc>
                  <a:txBody>
                    <a:bodyPr/>
                    <a:lstStyle/>
                    <a:p>
                      <a:pPr algn="ctr"/>
                      <a:r>
                        <a:rPr lang="en-US" dirty="0"/>
                        <a:t>12.1%</a:t>
                      </a:r>
                    </a:p>
                  </a:txBody>
                  <a:tcPr/>
                </a:tc>
                <a:tc>
                  <a:txBody>
                    <a:bodyPr/>
                    <a:lstStyle/>
                    <a:p>
                      <a:pPr algn="ctr"/>
                      <a:r>
                        <a:rPr lang="en-US" dirty="0"/>
                        <a:t>23.0%</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I don’t know</a:t>
                      </a:r>
                    </a:p>
                  </a:txBody>
                  <a:tcPr/>
                </a:tc>
                <a:tc>
                  <a:txBody>
                    <a:bodyPr/>
                    <a:lstStyle/>
                    <a:p>
                      <a:pPr algn="ctr"/>
                      <a:r>
                        <a:rPr lang="en-US" dirty="0"/>
                        <a:t>11.6%</a:t>
                      </a:r>
                    </a:p>
                  </a:txBody>
                  <a:tcPr/>
                </a:tc>
                <a:tc>
                  <a:txBody>
                    <a:bodyPr/>
                    <a:lstStyle/>
                    <a:p>
                      <a:pPr algn="ctr"/>
                      <a:r>
                        <a:rPr lang="en-US" dirty="0"/>
                        <a:t>23.4%</a:t>
                      </a:r>
                    </a:p>
                  </a:txBody>
                  <a:tcPr>
                    <a:solidFill>
                      <a:schemeClr val="accent3">
                        <a:lumMod val="60000"/>
                        <a:lumOff val="40000"/>
                      </a:schemeClr>
                    </a:solidFill>
                  </a:tcPr>
                </a:tc>
                <a:extLst>
                  <a:ext uri="{0D108BD9-81ED-4DB2-BD59-A6C34878D82A}">
                    <a16:rowId xmlns:a16="http://schemas.microsoft.com/office/drawing/2014/main" val="2744976052"/>
                  </a:ext>
                </a:extLst>
              </a:tr>
              <a:tr h="370840">
                <a:tc>
                  <a:txBody>
                    <a:bodyPr/>
                    <a:lstStyle/>
                    <a:p>
                      <a:r>
                        <a:rPr lang="en-US" dirty="0"/>
                        <a:t>I don’t have an employer</a:t>
                      </a:r>
                    </a:p>
                  </a:txBody>
                  <a:tcPr/>
                </a:tc>
                <a:tc>
                  <a:txBody>
                    <a:bodyPr/>
                    <a:lstStyle/>
                    <a:p>
                      <a:pPr algn="ctr"/>
                      <a:r>
                        <a:rPr lang="en-US" dirty="0"/>
                        <a:t>44.4%</a:t>
                      </a:r>
                    </a:p>
                  </a:txBody>
                  <a:tcPr/>
                </a:tc>
                <a:tc>
                  <a:txBody>
                    <a:bodyPr/>
                    <a:lstStyle/>
                    <a:p>
                      <a:pPr algn="ctr"/>
                      <a:r>
                        <a:rPr lang="en-US" dirty="0"/>
                        <a:t>N/A</a:t>
                      </a:r>
                    </a:p>
                  </a:txBody>
                  <a:tcPr/>
                </a:tc>
                <a:extLst>
                  <a:ext uri="{0D108BD9-81ED-4DB2-BD59-A6C34878D82A}">
                    <a16:rowId xmlns:a16="http://schemas.microsoft.com/office/drawing/2014/main" val="2006575270"/>
                  </a:ext>
                </a:extLst>
              </a:tr>
            </a:tbl>
          </a:graphicData>
        </a:graphic>
      </p:graphicFrame>
    </p:spTree>
    <p:extLst>
      <p:ext uri="{BB962C8B-B14F-4D97-AF65-F5344CB8AC3E}">
        <p14:creationId xmlns:p14="http://schemas.microsoft.com/office/powerpoint/2010/main" val="27427602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59F40E-1F95-2F7D-DBFC-0F23E34A55E9}"/>
              </a:ext>
            </a:extLst>
          </p:cNvPr>
          <p:cNvSpPr>
            <a:spLocks noGrp="1"/>
          </p:cNvSpPr>
          <p:nvPr>
            <p:ph type="body" sz="quarter" idx="12"/>
          </p:nvPr>
        </p:nvSpPr>
        <p:spPr/>
        <p:txBody>
          <a:bodyPr/>
          <a:lstStyle/>
          <a:p>
            <a:r>
              <a:rPr lang="en-US"/>
              <a:t>Does your employer have a policy about... (Among those with an employer) - Never exceeding the speed limit?</a:t>
            </a:r>
          </a:p>
        </p:txBody>
      </p:sp>
      <p:sp>
        <p:nvSpPr>
          <p:cNvPr id="3" name="Title 2">
            <a:extLst>
              <a:ext uri="{FF2B5EF4-FFF2-40B4-BE49-F238E27FC236}">
                <a16:creationId xmlns:a16="http://schemas.microsoft.com/office/drawing/2014/main" id="{A63C206F-2369-2F10-4A6D-FB4F25E21B47}"/>
              </a:ext>
            </a:extLst>
          </p:cNvPr>
          <p:cNvSpPr>
            <a:spLocks noGrp="1"/>
          </p:cNvSpPr>
          <p:nvPr>
            <p:ph type="title"/>
          </p:nvPr>
        </p:nvSpPr>
        <p:spPr/>
        <p:txBody>
          <a:bodyPr/>
          <a:lstStyle/>
          <a:p>
            <a:r>
              <a:rPr lang="en-US"/>
              <a:t>DRIVING RULES</a:t>
            </a:r>
          </a:p>
        </p:txBody>
      </p:sp>
      <p:graphicFrame>
        <p:nvGraphicFramePr>
          <p:cNvPr id="5" name="Table 4">
            <a:extLst>
              <a:ext uri="{FF2B5EF4-FFF2-40B4-BE49-F238E27FC236}">
                <a16:creationId xmlns:a16="http://schemas.microsoft.com/office/drawing/2014/main" id="{901B66B9-552A-DBEC-0E5D-479D07440447}"/>
              </a:ext>
            </a:extLst>
          </p:cNvPr>
          <p:cNvGraphicFramePr>
            <a:graphicFrameLocks noGrp="1"/>
          </p:cNvGraphicFramePr>
          <p:nvPr>
            <p:extLst>
              <p:ext uri="{D42A27DB-BD31-4B8C-83A1-F6EECF244321}">
                <p14:modId xmlns:p14="http://schemas.microsoft.com/office/powerpoint/2010/main" val="1541640072"/>
              </p:ext>
            </p:extLst>
          </p:nvPr>
        </p:nvGraphicFramePr>
        <p:xfrm>
          <a:off x="487680" y="1768192"/>
          <a:ext cx="6096000" cy="21234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Yes</a:t>
                      </a:r>
                    </a:p>
                  </a:txBody>
                  <a:tcPr/>
                </a:tc>
                <a:tc>
                  <a:txBody>
                    <a:bodyPr/>
                    <a:lstStyle/>
                    <a:p>
                      <a:pPr algn="ctr"/>
                      <a:r>
                        <a:rPr lang="en-US" dirty="0"/>
                        <a:t>29.2%</a:t>
                      </a:r>
                    </a:p>
                  </a:txBody>
                  <a:tcPr/>
                </a:tc>
                <a:tc>
                  <a:txBody>
                    <a:bodyPr/>
                    <a:lstStyle/>
                    <a:p>
                      <a:pPr algn="ctr"/>
                      <a:r>
                        <a:rPr lang="en-US" dirty="0"/>
                        <a:t>46.9%</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No</a:t>
                      </a:r>
                    </a:p>
                  </a:txBody>
                  <a:tcPr/>
                </a:tc>
                <a:tc>
                  <a:txBody>
                    <a:bodyPr/>
                    <a:lstStyle/>
                    <a:p>
                      <a:pPr algn="ctr"/>
                      <a:r>
                        <a:rPr lang="en-US" dirty="0"/>
                        <a:t>14.3%</a:t>
                      </a:r>
                    </a:p>
                  </a:txBody>
                  <a:tcPr/>
                </a:tc>
                <a:tc>
                  <a:txBody>
                    <a:bodyPr/>
                    <a:lstStyle/>
                    <a:p>
                      <a:pPr algn="ctr"/>
                      <a:r>
                        <a:rPr lang="en-US" dirty="0"/>
                        <a:t>28.4%</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I don’t know</a:t>
                      </a:r>
                    </a:p>
                  </a:txBody>
                  <a:tcPr/>
                </a:tc>
                <a:tc>
                  <a:txBody>
                    <a:bodyPr/>
                    <a:lstStyle/>
                    <a:p>
                      <a:pPr algn="ctr"/>
                      <a:r>
                        <a:rPr lang="en-US" dirty="0"/>
                        <a:t>12.0%</a:t>
                      </a:r>
                    </a:p>
                  </a:txBody>
                  <a:tcPr/>
                </a:tc>
                <a:tc>
                  <a:txBody>
                    <a:bodyPr/>
                    <a:lstStyle/>
                    <a:p>
                      <a:pPr algn="ctr"/>
                      <a:r>
                        <a:rPr lang="en-US" dirty="0"/>
                        <a:t>24.7%</a:t>
                      </a:r>
                    </a:p>
                  </a:txBody>
                  <a:tcPr>
                    <a:solidFill>
                      <a:schemeClr val="accent3">
                        <a:lumMod val="60000"/>
                        <a:lumOff val="40000"/>
                      </a:schemeClr>
                    </a:solidFill>
                  </a:tcPr>
                </a:tc>
                <a:extLst>
                  <a:ext uri="{0D108BD9-81ED-4DB2-BD59-A6C34878D82A}">
                    <a16:rowId xmlns:a16="http://schemas.microsoft.com/office/drawing/2014/main" val="2744976052"/>
                  </a:ext>
                </a:extLst>
              </a:tr>
              <a:tr h="370840">
                <a:tc>
                  <a:txBody>
                    <a:bodyPr/>
                    <a:lstStyle/>
                    <a:p>
                      <a:r>
                        <a:rPr lang="en-US" dirty="0"/>
                        <a:t>I don’t have an employer</a:t>
                      </a:r>
                    </a:p>
                  </a:txBody>
                  <a:tcPr/>
                </a:tc>
                <a:tc>
                  <a:txBody>
                    <a:bodyPr/>
                    <a:lstStyle/>
                    <a:p>
                      <a:pPr algn="ctr"/>
                      <a:r>
                        <a:rPr lang="en-US" dirty="0"/>
                        <a:t>44.4%</a:t>
                      </a:r>
                    </a:p>
                  </a:txBody>
                  <a:tcPr/>
                </a:tc>
                <a:tc>
                  <a:txBody>
                    <a:bodyPr/>
                    <a:lstStyle/>
                    <a:p>
                      <a:pPr algn="ctr"/>
                      <a:r>
                        <a:rPr lang="en-US" dirty="0"/>
                        <a:t>N/A</a:t>
                      </a:r>
                    </a:p>
                  </a:txBody>
                  <a:tcPr/>
                </a:tc>
                <a:extLst>
                  <a:ext uri="{0D108BD9-81ED-4DB2-BD59-A6C34878D82A}">
                    <a16:rowId xmlns:a16="http://schemas.microsoft.com/office/drawing/2014/main" val="2006575270"/>
                  </a:ext>
                </a:extLst>
              </a:tr>
            </a:tbl>
          </a:graphicData>
        </a:graphic>
      </p:graphicFrame>
    </p:spTree>
    <p:extLst>
      <p:ext uri="{BB962C8B-B14F-4D97-AF65-F5344CB8AC3E}">
        <p14:creationId xmlns:p14="http://schemas.microsoft.com/office/powerpoint/2010/main" val="34513082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24BC31-1FC9-4729-A112-5D013D94F8EC}"/>
              </a:ext>
            </a:extLst>
          </p:cNvPr>
          <p:cNvSpPr>
            <a:spLocks noGrp="1"/>
          </p:cNvSpPr>
          <p:nvPr>
            <p:ph type="body" sz="quarter" idx="12"/>
          </p:nvPr>
        </p:nvSpPr>
        <p:spPr/>
        <p:txBody>
          <a:bodyPr/>
          <a:lstStyle/>
          <a:p>
            <a:r>
              <a:rPr lang="en-US"/>
              <a:t>Does your employer have a policy about... (Among those with an employer) - Never driving after consuming alcohol?</a:t>
            </a:r>
          </a:p>
        </p:txBody>
      </p:sp>
      <p:sp>
        <p:nvSpPr>
          <p:cNvPr id="3" name="Title 2">
            <a:extLst>
              <a:ext uri="{FF2B5EF4-FFF2-40B4-BE49-F238E27FC236}">
                <a16:creationId xmlns:a16="http://schemas.microsoft.com/office/drawing/2014/main" id="{D39992DA-6C05-2110-7D9D-B28F0C736231}"/>
              </a:ext>
            </a:extLst>
          </p:cNvPr>
          <p:cNvSpPr>
            <a:spLocks noGrp="1"/>
          </p:cNvSpPr>
          <p:nvPr>
            <p:ph type="title"/>
          </p:nvPr>
        </p:nvSpPr>
        <p:spPr/>
        <p:txBody>
          <a:bodyPr/>
          <a:lstStyle/>
          <a:p>
            <a:r>
              <a:rPr lang="en-US"/>
              <a:t>DRIVING RULES</a:t>
            </a:r>
          </a:p>
        </p:txBody>
      </p:sp>
      <p:graphicFrame>
        <p:nvGraphicFramePr>
          <p:cNvPr id="4" name="Table 3">
            <a:extLst>
              <a:ext uri="{FF2B5EF4-FFF2-40B4-BE49-F238E27FC236}">
                <a16:creationId xmlns:a16="http://schemas.microsoft.com/office/drawing/2014/main" id="{66C43027-B77A-ABBD-92C1-BDE57C9D23BC}"/>
              </a:ext>
            </a:extLst>
          </p:cNvPr>
          <p:cNvGraphicFramePr>
            <a:graphicFrameLocks noGrp="1"/>
          </p:cNvGraphicFramePr>
          <p:nvPr>
            <p:extLst>
              <p:ext uri="{D42A27DB-BD31-4B8C-83A1-F6EECF244321}">
                <p14:modId xmlns:p14="http://schemas.microsoft.com/office/powerpoint/2010/main" val="3824070650"/>
              </p:ext>
            </p:extLst>
          </p:nvPr>
        </p:nvGraphicFramePr>
        <p:xfrm>
          <a:off x="487680" y="1768192"/>
          <a:ext cx="6096000" cy="21234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Yes</a:t>
                      </a:r>
                    </a:p>
                  </a:txBody>
                  <a:tcPr/>
                </a:tc>
                <a:tc>
                  <a:txBody>
                    <a:bodyPr/>
                    <a:lstStyle/>
                    <a:p>
                      <a:pPr algn="ctr"/>
                      <a:r>
                        <a:rPr lang="en-US" dirty="0"/>
                        <a:t>34.9%</a:t>
                      </a:r>
                    </a:p>
                  </a:txBody>
                  <a:tcPr/>
                </a:tc>
                <a:tc>
                  <a:txBody>
                    <a:bodyPr/>
                    <a:lstStyle/>
                    <a:p>
                      <a:pPr algn="ctr"/>
                      <a:r>
                        <a:rPr lang="en-US" dirty="0"/>
                        <a:t>59.8%</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No</a:t>
                      </a:r>
                    </a:p>
                  </a:txBody>
                  <a:tcPr/>
                </a:tc>
                <a:tc>
                  <a:txBody>
                    <a:bodyPr/>
                    <a:lstStyle/>
                    <a:p>
                      <a:pPr algn="ctr"/>
                      <a:r>
                        <a:rPr lang="en-US" dirty="0"/>
                        <a:t>10.8%</a:t>
                      </a:r>
                    </a:p>
                  </a:txBody>
                  <a:tcPr/>
                </a:tc>
                <a:tc>
                  <a:txBody>
                    <a:bodyPr/>
                    <a:lstStyle/>
                    <a:p>
                      <a:pPr algn="ctr"/>
                      <a:r>
                        <a:rPr lang="en-US" dirty="0"/>
                        <a:t>20.8%</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I don’t know</a:t>
                      </a:r>
                    </a:p>
                  </a:txBody>
                  <a:tcPr/>
                </a:tc>
                <a:tc>
                  <a:txBody>
                    <a:bodyPr/>
                    <a:lstStyle/>
                    <a:p>
                      <a:pPr algn="ctr"/>
                      <a:r>
                        <a:rPr lang="en-US" dirty="0"/>
                        <a:t>9.8%</a:t>
                      </a:r>
                    </a:p>
                  </a:txBody>
                  <a:tcPr/>
                </a:tc>
                <a:tc>
                  <a:txBody>
                    <a:bodyPr/>
                    <a:lstStyle/>
                    <a:p>
                      <a:pPr algn="ctr"/>
                      <a:r>
                        <a:rPr lang="en-US" dirty="0"/>
                        <a:t>19.4%</a:t>
                      </a:r>
                    </a:p>
                  </a:txBody>
                  <a:tcPr>
                    <a:solidFill>
                      <a:schemeClr val="accent3">
                        <a:lumMod val="60000"/>
                        <a:lumOff val="40000"/>
                      </a:schemeClr>
                    </a:solidFill>
                  </a:tcPr>
                </a:tc>
                <a:extLst>
                  <a:ext uri="{0D108BD9-81ED-4DB2-BD59-A6C34878D82A}">
                    <a16:rowId xmlns:a16="http://schemas.microsoft.com/office/drawing/2014/main" val="2744976052"/>
                  </a:ext>
                </a:extLst>
              </a:tr>
              <a:tr h="370840">
                <a:tc>
                  <a:txBody>
                    <a:bodyPr/>
                    <a:lstStyle/>
                    <a:p>
                      <a:r>
                        <a:rPr lang="en-US" dirty="0"/>
                        <a:t>I don’t have an employer</a:t>
                      </a:r>
                    </a:p>
                  </a:txBody>
                  <a:tcPr/>
                </a:tc>
                <a:tc>
                  <a:txBody>
                    <a:bodyPr/>
                    <a:lstStyle/>
                    <a:p>
                      <a:pPr algn="ctr"/>
                      <a:r>
                        <a:rPr lang="en-US" dirty="0"/>
                        <a:t>44.4%</a:t>
                      </a:r>
                    </a:p>
                  </a:txBody>
                  <a:tcPr/>
                </a:tc>
                <a:tc>
                  <a:txBody>
                    <a:bodyPr/>
                    <a:lstStyle/>
                    <a:p>
                      <a:pPr algn="ctr"/>
                      <a:r>
                        <a:rPr lang="en-US" dirty="0"/>
                        <a:t>N/A</a:t>
                      </a:r>
                    </a:p>
                  </a:txBody>
                  <a:tcPr/>
                </a:tc>
                <a:extLst>
                  <a:ext uri="{0D108BD9-81ED-4DB2-BD59-A6C34878D82A}">
                    <a16:rowId xmlns:a16="http://schemas.microsoft.com/office/drawing/2014/main" val="2006575270"/>
                  </a:ext>
                </a:extLst>
              </a:tr>
            </a:tbl>
          </a:graphicData>
        </a:graphic>
      </p:graphicFrame>
    </p:spTree>
    <p:extLst>
      <p:ext uri="{BB962C8B-B14F-4D97-AF65-F5344CB8AC3E}">
        <p14:creationId xmlns:p14="http://schemas.microsoft.com/office/powerpoint/2010/main" val="2212429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07410-81D7-4EB6-97BB-FA044533A01F}"/>
              </a:ext>
            </a:extLst>
          </p:cNvPr>
          <p:cNvSpPr>
            <a:spLocks noGrp="1"/>
          </p:cNvSpPr>
          <p:nvPr>
            <p:ph type="title"/>
          </p:nvPr>
        </p:nvSpPr>
        <p:spPr/>
        <p:txBody>
          <a:bodyPr>
            <a:normAutofit/>
          </a:bodyPr>
          <a:lstStyle/>
          <a:p>
            <a:r>
              <a:rPr lang="en-US" sz="2000" b="0" dirty="0">
                <a:latin typeface="Urbane Bold" panose="020B0604020202020204" charset="0"/>
              </a:rPr>
              <a:t>How To Read This Report</a:t>
            </a:r>
          </a:p>
        </p:txBody>
      </p:sp>
      <p:sp>
        <p:nvSpPr>
          <p:cNvPr id="5" name="Text Placeholder 4">
            <a:extLst>
              <a:ext uri="{FF2B5EF4-FFF2-40B4-BE49-F238E27FC236}">
                <a16:creationId xmlns:a16="http://schemas.microsoft.com/office/drawing/2014/main" id="{446CDA7E-D08F-2122-D84C-56580BFBB06A}"/>
              </a:ext>
            </a:extLst>
          </p:cNvPr>
          <p:cNvSpPr>
            <a:spLocks noGrp="1"/>
          </p:cNvSpPr>
          <p:nvPr>
            <p:ph type="body" sz="quarter" idx="10"/>
          </p:nvPr>
        </p:nvSpPr>
        <p:spPr>
          <a:xfrm>
            <a:off x="457200" y="1313210"/>
            <a:ext cx="8195165" cy="1403287"/>
          </a:xfrm>
        </p:spPr>
        <p:txBody>
          <a:bodyPr/>
          <a:lstStyle/>
          <a:p>
            <a:r>
              <a:rPr lang="en-US" dirty="0"/>
              <a:t>A </a:t>
            </a:r>
            <a:r>
              <a:rPr lang="en-US" dirty="0">
                <a:solidFill>
                  <a:schemeClr val="accent3">
                    <a:lumMod val="75000"/>
                  </a:schemeClr>
                </a:solidFill>
              </a:rPr>
              <a:t>green-filled cell</a:t>
            </a:r>
            <a:r>
              <a:rPr lang="en-US" dirty="0"/>
              <a:t> indicates that the 2023 overall value is </a:t>
            </a:r>
            <a:r>
              <a:rPr lang="en-US" dirty="0">
                <a:solidFill>
                  <a:schemeClr val="accent3">
                    <a:lumMod val="75000"/>
                  </a:schemeClr>
                </a:solidFill>
              </a:rPr>
              <a:t>significantly higher </a:t>
            </a:r>
            <a:r>
              <a:rPr lang="en-US" dirty="0"/>
              <a:t>than the 2024 overall value, at 95% confidence. </a:t>
            </a:r>
          </a:p>
          <a:p>
            <a:r>
              <a:rPr lang="en-US" dirty="0"/>
              <a:t>A </a:t>
            </a:r>
            <a:r>
              <a:rPr lang="en-US" dirty="0">
                <a:solidFill>
                  <a:schemeClr val="accent6">
                    <a:lumMod val="60000"/>
                    <a:lumOff val="40000"/>
                  </a:schemeClr>
                </a:solidFill>
              </a:rPr>
              <a:t>red-filled cell</a:t>
            </a:r>
            <a:r>
              <a:rPr lang="en-US" dirty="0"/>
              <a:t> indicates that the 2023 overall value is </a:t>
            </a:r>
            <a:r>
              <a:rPr lang="en-US" dirty="0">
                <a:solidFill>
                  <a:schemeClr val="accent6">
                    <a:lumMod val="60000"/>
                    <a:lumOff val="40000"/>
                  </a:schemeClr>
                </a:solidFill>
              </a:rPr>
              <a:t>significantly lower </a:t>
            </a:r>
            <a:r>
              <a:rPr lang="en-US" dirty="0"/>
              <a:t>than the 2024 overall value, at 95% confidence.</a:t>
            </a:r>
          </a:p>
        </p:txBody>
      </p:sp>
      <p:graphicFrame>
        <p:nvGraphicFramePr>
          <p:cNvPr id="3" name="Table 2">
            <a:extLst>
              <a:ext uri="{FF2B5EF4-FFF2-40B4-BE49-F238E27FC236}">
                <a16:creationId xmlns:a16="http://schemas.microsoft.com/office/drawing/2014/main" id="{35FF21BC-8445-FC2D-9C05-DF000E83EA9C}"/>
              </a:ext>
            </a:extLst>
          </p:cNvPr>
          <p:cNvGraphicFramePr>
            <a:graphicFrameLocks noGrp="1"/>
          </p:cNvGraphicFramePr>
          <p:nvPr/>
        </p:nvGraphicFramePr>
        <p:xfrm>
          <a:off x="1333878" y="3161371"/>
          <a:ext cx="6096000" cy="22250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Never</a:t>
                      </a:r>
                    </a:p>
                  </a:txBody>
                  <a:tcPr/>
                </a:tc>
                <a:tc>
                  <a:txBody>
                    <a:bodyPr/>
                    <a:lstStyle/>
                    <a:p>
                      <a:pPr algn="ctr"/>
                      <a:r>
                        <a:rPr lang="en-US" dirty="0"/>
                        <a:t>1.2%</a:t>
                      </a:r>
                    </a:p>
                  </a:txBody>
                  <a:tcPr/>
                </a:tc>
                <a:tc>
                  <a:txBody>
                    <a:bodyPr/>
                    <a:lstStyle/>
                    <a:p>
                      <a:pPr algn="ctr"/>
                      <a:r>
                        <a:rPr lang="en-US" dirty="0"/>
                        <a:t>1.6%</a:t>
                      </a:r>
                    </a:p>
                  </a:txBody>
                  <a:tcPr/>
                </a:tc>
                <a:extLst>
                  <a:ext uri="{0D108BD9-81ED-4DB2-BD59-A6C34878D82A}">
                    <a16:rowId xmlns:a16="http://schemas.microsoft.com/office/drawing/2014/main" val="3989555942"/>
                  </a:ext>
                </a:extLst>
              </a:tr>
              <a:tr h="370840">
                <a:tc>
                  <a:txBody>
                    <a:bodyPr/>
                    <a:lstStyle/>
                    <a:p>
                      <a:r>
                        <a:rPr lang="en-US" dirty="0"/>
                        <a:t>Rarely</a:t>
                      </a:r>
                    </a:p>
                  </a:txBody>
                  <a:tcPr/>
                </a:tc>
                <a:tc>
                  <a:txBody>
                    <a:bodyPr/>
                    <a:lstStyle/>
                    <a:p>
                      <a:pPr algn="ctr"/>
                      <a:r>
                        <a:rPr lang="en-US" dirty="0"/>
                        <a:t>0.7%</a:t>
                      </a:r>
                    </a:p>
                  </a:txBody>
                  <a:tcPr/>
                </a:tc>
                <a:tc>
                  <a:txBody>
                    <a:bodyPr/>
                    <a:lstStyle/>
                    <a:p>
                      <a:pPr algn="ctr"/>
                      <a:r>
                        <a:rPr lang="en-US" dirty="0"/>
                        <a:t>1.1%</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Sometimes</a:t>
                      </a:r>
                    </a:p>
                  </a:txBody>
                  <a:tcPr/>
                </a:tc>
                <a:tc>
                  <a:txBody>
                    <a:bodyPr/>
                    <a:lstStyle/>
                    <a:p>
                      <a:pPr algn="ctr"/>
                      <a:r>
                        <a:rPr lang="en-US" dirty="0"/>
                        <a:t>1.5%</a:t>
                      </a:r>
                    </a:p>
                  </a:txBody>
                  <a:tcPr/>
                </a:tc>
                <a:tc>
                  <a:txBody>
                    <a:bodyPr/>
                    <a:lstStyle/>
                    <a:p>
                      <a:pPr algn="ctr"/>
                      <a:r>
                        <a:rPr lang="en-US" dirty="0"/>
                        <a:t>1.8%</a:t>
                      </a:r>
                    </a:p>
                  </a:txBody>
                  <a:tcPr/>
                </a:tc>
                <a:extLst>
                  <a:ext uri="{0D108BD9-81ED-4DB2-BD59-A6C34878D82A}">
                    <a16:rowId xmlns:a16="http://schemas.microsoft.com/office/drawing/2014/main" val="2744976052"/>
                  </a:ext>
                </a:extLst>
              </a:tr>
              <a:tr h="370840">
                <a:tc>
                  <a:txBody>
                    <a:bodyPr/>
                    <a:lstStyle/>
                    <a:p>
                      <a:r>
                        <a:rPr lang="en-US" dirty="0"/>
                        <a:t>Usually</a:t>
                      </a:r>
                    </a:p>
                  </a:txBody>
                  <a:tcPr/>
                </a:tc>
                <a:tc>
                  <a:txBody>
                    <a:bodyPr/>
                    <a:lstStyle/>
                    <a:p>
                      <a:pPr algn="ctr"/>
                      <a:r>
                        <a:rPr lang="en-US" dirty="0"/>
                        <a:t>2.5%</a:t>
                      </a:r>
                    </a:p>
                  </a:txBody>
                  <a:tcPr/>
                </a:tc>
                <a:tc>
                  <a:txBody>
                    <a:bodyPr/>
                    <a:lstStyle/>
                    <a:p>
                      <a:pPr algn="ctr"/>
                      <a:r>
                        <a:rPr lang="en-US" dirty="0"/>
                        <a:t>3.0%</a:t>
                      </a:r>
                    </a:p>
                  </a:txBody>
                  <a:tcPr/>
                </a:tc>
                <a:extLst>
                  <a:ext uri="{0D108BD9-81ED-4DB2-BD59-A6C34878D82A}">
                    <a16:rowId xmlns:a16="http://schemas.microsoft.com/office/drawing/2014/main" val="4088975996"/>
                  </a:ext>
                </a:extLst>
              </a:tr>
              <a:tr h="370840">
                <a:tc>
                  <a:txBody>
                    <a:bodyPr/>
                    <a:lstStyle/>
                    <a:p>
                      <a:r>
                        <a:rPr lang="en-US" dirty="0"/>
                        <a:t>Always</a:t>
                      </a:r>
                    </a:p>
                  </a:txBody>
                  <a:tcPr/>
                </a:tc>
                <a:tc>
                  <a:txBody>
                    <a:bodyPr/>
                    <a:lstStyle/>
                    <a:p>
                      <a:pPr algn="ctr"/>
                      <a:r>
                        <a:rPr lang="en-US" dirty="0"/>
                        <a:t>94.1%</a:t>
                      </a:r>
                    </a:p>
                  </a:txBody>
                  <a:tcPr/>
                </a:tc>
                <a:tc>
                  <a:txBody>
                    <a:bodyPr/>
                    <a:lstStyle/>
                    <a:p>
                      <a:pPr algn="ctr"/>
                      <a:r>
                        <a:rPr lang="en-US" dirty="0"/>
                        <a:t>92.5%</a:t>
                      </a:r>
                    </a:p>
                  </a:txBody>
                  <a:tcPr>
                    <a:solidFill>
                      <a:schemeClr val="accent6">
                        <a:lumMod val="60000"/>
                        <a:lumOff val="40000"/>
                      </a:schemeClr>
                    </a:solidFill>
                  </a:tcPr>
                </a:tc>
                <a:extLst>
                  <a:ext uri="{0D108BD9-81ED-4DB2-BD59-A6C34878D82A}">
                    <a16:rowId xmlns:a16="http://schemas.microsoft.com/office/drawing/2014/main" val="2543379051"/>
                  </a:ext>
                </a:extLst>
              </a:tr>
            </a:tbl>
          </a:graphicData>
        </a:graphic>
      </p:graphicFrame>
    </p:spTree>
    <p:extLst>
      <p:ext uri="{BB962C8B-B14F-4D97-AF65-F5344CB8AC3E}">
        <p14:creationId xmlns:p14="http://schemas.microsoft.com/office/powerpoint/2010/main" val="15058305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88D596-D042-3244-6B1D-B2D5C883BE26}"/>
              </a:ext>
            </a:extLst>
          </p:cNvPr>
          <p:cNvSpPr>
            <a:spLocks noGrp="1"/>
          </p:cNvSpPr>
          <p:nvPr>
            <p:ph type="body" sz="quarter" idx="12"/>
          </p:nvPr>
        </p:nvSpPr>
        <p:spPr/>
        <p:txBody>
          <a:bodyPr/>
          <a:lstStyle/>
          <a:p>
            <a:r>
              <a:rPr lang="en-US"/>
              <a:t>Does your employer have a policy about... (Among those with an employer) - Never driving after consuming cannabis?</a:t>
            </a:r>
          </a:p>
        </p:txBody>
      </p:sp>
      <p:sp>
        <p:nvSpPr>
          <p:cNvPr id="3" name="Title 2">
            <a:extLst>
              <a:ext uri="{FF2B5EF4-FFF2-40B4-BE49-F238E27FC236}">
                <a16:creationId xmlns:a16="http://schemas.microsoft.com/office/drawing/2014/main" id="{F318AF70-3817-EF3F-3937-FEAC2623B16F}"/>
              </a:ext>
            </a:extLst>
          </p:cNvPr>
          <p:cNvSpPr>
            <a:spLocks noGrp="1"/>
          </p:cNvSpPr>
          <p:nvPr>
            <p:ph type="title"/>
          </p:nvPr>
        </p:nvSpPr>
        <p:spPr/>
        <p:txBody>
          <a:bodyPr/>
          <a:lstStyle/>
          <a:p>
            <a:r>
              <a:rPr lang="en-US"/>
              <a:t>DRIVING RULES</a:t>
            </a:r>
          </a:p>
        </p:txBody>
      </p:sp>
      <p:graphicFrame>
        <p:nvGraphicFramePr>
          <p:cNvPr id="4" name="Table 3">
            <a:extLst>
              <a:ext uri="{FF2B5EF4-FFF2-40B4-BE49-F238E27FC236}">
                <a16:creationId xmlns:a16="http://schemas.microsoft.com/office/drawing/2014/main" id="{FAF6809F-4057-8C6E-D787-87AC36BCC977}"/>
              </a:ext>
            </a:extLst>
          </p:cNvPr>
          <p:cNvGraphicFramePr>
            <a:graphicFrameLocks noGrp="1"/>
          </p:cNvGraphicFramePr>
          <p:nvPr>
            <p:extLst>
              <p:ext uri="{D42A27DB-BD31-4B8C-83A1-F6EECF244321}">
                <p14:modId xmlns:p14="http://schemas.microsoft.com/office/powerpoint/2010/main" val="1451146754"/>
              </p:ext>
            </p:extLst>
          </p:nvPr>
        </p:nvGraphicFramePr>
        <p:xfrm>
          <a:off x="487680" y="1768192"/>
          <a:ext cx="6096000" cy="21234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Yes</a:t>
                      </a:r>
                    </a:p>
                  </a:txBody>
                  <a:tcPr/>
                </a:tc>
                <a:tc>
                  <a:txBody>
                    <a:bodyPr/>
                    <a:lstStyle/>
                    <a:p>
                      <a:pPr algn="ctr"/>
                      <a:r>
                        <a:rPr lang="en-US" dirty="0"/>
                        <a:t>33.9%</a:t>
                      </a:r>
                    </a:p>
                  </a:txBody>
                  <a:tcPr/>
                </a:tc>
                <a:tc>
                  <a:txBody>
                    <a:bodyPr/>
                    <a:lstStyle/>
                    <a:p>
                      <a:pPr algn="ctr"/>
                      <a:r>
                        <a:rPr lang="en-US" dirty="0"/>
                        <a:t>58.6%</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No</a:t>
                      </a:r>
                    </a:p>
                  </a:txBody>
                  <a:tcPr/>
                </a:tc>
                <a:tc>
                  <a:txBody>
                    <a:bodyPr/>
                    <a:lstStyle/>
                    <a:p>
                      <a:pPr algn="ctr"/>
                      <a:r>
                        <a:rPr lang="en-US" dirty="0"/>
                        <a:t>11.5%</a:t>
                      </a:r>
                    </a:p>
                  </a:txBody>
                  <a:tcPr/>
                </a:tc>
                <a:tc>
                  <a:txBody>
                    <a:bodyPr/>
                    <a:lstStyle/>
                    <a:p>
                      <a:pPr algn="ctr"/>
                      <a:r>
                        <a:rPr lang="en-US" dirty="0"/>
                        <a:t>21.3%</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I don’t know</a:t>
                      </a:r>
                    </a:p>
                  </a:txBody>
                  <a:tcPr/>
                </a:tc>
                <a:tc>
                  <a:txBody>
                    <a:bodyPr/>
                    <a:lstStyle/>
                    <a:p>
                      <a:pPr algn="ctr"/>
                      <a:r>
                        <a:rPr lang="en-US" dirty="0"/>
                        <a:t>10.1%</a:t>
                      </a:r>
                    </a:p>
                  </a:txBody>
                  <a:tcPr/>
                </a:tc>
                <a:tc>
                  <a:txBody>
                    <a:bodyPr/>
                    <a:lstStyle/>
                    <a:p>
                      <a:pPr algn="ctr"/>
                      <a:r>
                        <a:rPr lang="en-US" dirty="0"/>
                        <a:t>20.1%</a:t>
                      </a:r>
                    </a:p>
                  </a:txBody>
                  <a:tcPr>
                    <a:solidFill>
                      <a:schemeClr val="accent3">
                        <a:lumMod val="60000"/>
                        <a:lumOff val="40000"/>
                      </a:schemeClr>
                    </a:solidFill>
                  </a:tcPr>
                </a:tc>
                <a:extLst>
                  <a:ext uri="{0D108BD9-81ED-4DB2-BD59-A6C34878D82A}">
                    <a16:rowId xmlns:a16="http://schemas.microsoft.com/office/drawing/2014/main" val="2744976052"/>
                  </a:ext>
                </a:extLst>
              </a:tr>
              <a:tr h="370840">
                <a:tc>
                  <a:txBody>
                    <a:bodyPr/>
                    <a:lstStyle/>
                    <a:p>
                      <a:r>
                        <a:rPr lang="en-US" dirty="0"/>
                        <a:t>I don’t have an employer</a:t>
                      </a:r>
                    </a:p>
                  </a:txBody>
                  <a:tcPr/>
                </a:tc>
                <a:tc>
                  <a:txBody>
                    <a:bodyPr/>
                    <a:lstStyle/>
                    <a:p>
                      <a:pPr algn="ctr"/>
                      <a:r>
                        <a:rPr lang="en-US" dirty="0"/>
                        <a:t>44.5%</a:t>
                      </a:r>
                    </a:p>
                  </a:txBody>
                  <a:tcPr/>
                </a:tc>
                <a:tc>
                  <a:txBody>
                    <a:bodyPr/>
                    <a:lstStyle/>
                    <a:p>
                      <a:pPr algn="ctr"/>
                      <a:r>
                        <a:rPr lang="en-US" dirty="0"/>
                        <a:t>N/A</a:t>
                      </a:r>
                    </a:p>
                  </a:txBody>
                  <a:tcPr/>
                </a:tc>
                <a:extLst>
                  <a:ext uri="{0D108BD9-81ED-4DB2-BD59-A6C34878D82A}">
                    <a16:rowId xmlns:a16="http://schemas.microsoft.com/office/drawing/2014/main" val="2006575270"/>
                  </a:ext>
                </a:extLst>
              </a:tr>
            </a:tbl>
          </a:graphicData>
        </a:graphic>
      </p:graphicFrame>
    </p:spTree>
    <p:extLst>
      <p:ext uri="{BB962C8B-B14F-4D97-AF65-F5344CB8AC3E}">
        <p14:creationId xmlns:p14="http://schemas.microsoft.com/office/powerpoint/2010/main" val="29520615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D3D9DF-BE9F-C56D-522D-1F1721A302B8}"/>
              </a:ext>
            </a:extLst>
          </p:cNvPr>
          <p:cNvSpPr>
            <a:spLocks noGrp="1"/>
          </p:cNvSpPr>
          <p:nvPr>
            <p:ph type="body" sz="quarter" idx="12"/>
          </p:nvPr>
        </p:nvSpPr>
        <p:spPr/>
        <p:txBody>
          <a:bodyPr/>
          <a:lstStyle/>
          <a:p>
            <a:r>
              <a:rPr lang="en-US"/>
              <a:t>Does your employer have a policy about... (Among those with an employer) - Never using a cell phone while driving?</a:t>
            </a:r>
          </a:p>
        </p:txBody>
      </p:sp>
      <p:sp>
        <p:nvSpPr>
          <p:cNvPr id="3" name="Title 2">
            <a:extLst>
              <a:ext uri="{FF2B5EF4-FFF2-40B4-BE49-F238E27FC236}">
                <a16:creationId xmlns:a16="http://schemas.microsoft.com/office/drawing/2014/main" id="{40994CA6-1DC5-9D07-A1F5-A0E09C5810FA}"/>
              </a:ext>
            </a:extLst>
          </p:cNvPr>
          <p:cNvSpPr>
            <a:spLocks noGrp="1"/>
          </p:cNvSpPr>
          <p:nvPr>
            <p:ph type="title"/>
          </p:nvPr>
        </p:nvSpPr>
        <p:spPr/>
        <p:txBody>
          <a:bodyPr/>
          <a:lstStyle/>
          <a:p>
            <a:r>
              <a:rPr lang="en-US"/>
              <a:t>DRIVING RULES</a:t>
            </a:r>
          </a:p>
        </p:txBody>
      </p:sp>
      <p:graphicFrame>
        <p:nvGraphicFramePr>
          <p:cNvPr id="4" name="Table 3">
            <a:extLst>
              <a:ext uri="{FF2B5EF4-FFF2-40B4-BE49-F238E27FC236}">
                <a16:creationId xmlns:a16="http://schemas.microsoft.com/office/drawing/2014/main" id="{51F24D28-8763-E30B-267F-EE592A0DA093}"/>
              </a:ext>
            </a:extLst>
          </p:cNvPr>
          <p:cNvGraphicFramePr>
            <a:graphicFrameLocks noGrp="1"/>
          </p:cNvGraphicFramePr>
          <p:nvPr>
            <p:extLst>
              <p:ext uri="{D42A27DB-BD31-4B8C-83A1-F6EECF244321}">
                <p14:modId xmlns:p14="http://schemas.microsoft.com/office/powerpoint/2010/main" val="719084591"/>
              </p:ext>
            </p:extLst>
          </p:nvPr>
        </p:nvGraphicFramePr>
        <p:xfrm>
          <a:off x="487680" y="1768192"/>
          <a:ext cx="6096000" cy="21234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Yes</a:t>
                      </a:r>
                    </a:p>
                  </a:txBody>
                  <a:tcPr/>
                </a:tc>
                <a:tc>
                  <a:txBody>
                    <a:bodyPr/>
                    <a:lstStyle/>
                    <a:p>
                      <a:pPr algn="ctr"/>
                      <a:r>
                        <a:rPr lang="en-US" dirty="0"/>
                        <a:t>31.3%</a:t>
                      </a:r>
                    </a:p>
                  </a:txBody>
                  <a:tcPr/>
                </a:tc>
                <a:tc>
                  <a:txBody>
                    <a:bodyPr/>
                    <a:lstStyle/>
                    <a:p>
                      <a:pPr algn="ctr"/>
                      <a:r>
                        <a:rPr lang="en-US" dirty="0"/>
                        <a:t>52.0%</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No</a:t>
                      </a:r>
                    </a:p>
                  </a:txBody>
                  <a:tcPr/>
                </a:tc>
                <a:tc>
                  <a:txBody>
                    <a:bodyPr/>
                    <a:lstStyle/>
                    <a:p>
                      <a:pPr algn="ctr"/>
                      <a:r>
                        <a:rPr lang="en-US" dirty="0"/>
                        <a:t>12.9%</a:t>
                      </a:r>
                    </a:p>
                  </a:txBody>
                  <a:tcPr/>
                </a:tc>
                <a:tc>
                  <a:txBody>
                    <a:bodyPr/>
                    <a:lstStyle/>
                    <a:p>
                      <a:pPr algn="ctr"/>
                      <a:r>
                        <a:rPr lang="en-US" dirty="0"/>
                        <a:t>25.0%</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I don’t know</a:t>
                      </a:r>
                    </a:p>
                  </a:txBody>
                  <a:tcPr/>
                </a:tc>
                <a:tc>
                  <a:txBody>
                    <a:bodyPr/>
                    <a:lstStyle/>
                    <a:p>
                      <a:pPr algn="ctr"/>
                      <a:r>
                        <a:rPr lang="en-US" dirty="0"/>
                        <a:t>11.3%</a:t>
                      </a:r>
                    </a:p>
                  </a:txBody>
                  <a:tcPr/>
                </a:tc>
                <a:tc>
                  <a:txBody>
                    <a:bodyPr/>
                    <a:lstStyle/>
                    <a:p>
                      <a:pPr algn="ctr"/>
                      <a:r>
                        <a:rPr lang="en-US" dirty="0"/>
                        <a:t>23.0%</a:t>
                      </a:r>
                    </a:p>
                  </a:txBody>
                  <a:tcPr>
                    <a:solidFill>
                      <a:schemeClr val="accent3">
                        <a:lumMod val="60000"/>
                        <a:lumOff val="40000"/>
                      </a:schemeClr>
                    </a:solidFill>
                  </a:tcPr>
                </a:tc>
                <a:extLst>
                  <a:ext uri="{0D108BD9-81ED-4DB2-BD59-A6C34878D82A}">
                    <a16:rowId xmlns:a16="http://schemas.microsoft.com/office/drawing/2014/main" val="2744976052"/>
                  </a:ext>
                </a:extLst>
              </a:tr>
              <a:tr h="370840">
                <a:tc>
                  <a:txBody>
                    <a:bodyPr/>
                    <a:lstStyle/>
                    <a:p>
                      <a:r>
                        <a:rPr lang="en-US" dirty="0"/>
                        <a:t>I don’t have an employer</a:t>
                      </a:r>
                    </a:p>
                  </a:txBody>
                  <a:tcPr/>
                </a:tc>
                <a:tc>
                  <a:txBody>
                    <a:bodyPr/>
                    <a:lstStyle/>
                    <a:p>
                      <a:pPr algn="ctr"/>
                      <a:r>
                        <a:rPr lang="en-US" dirty="0"/>
                        <a:t>44.5%</a:t>
                      </a:r>
                    </a:p>
                  </a:txBody>
                  <a:tcPr/>
                </a:tc>
                <a:tc>
                  <a:txBody>
                    <a:bodyPr/>
                    <a:lstStyle/>
                    <a:p>
                      <a:pPr algn="ctr"/>
                      <a:r>
                        <a:rPr lang="en-US" dirty="0"/>
                        <a:t>N/A</a:t>
                      </a:r>
                    </a:p>
                  </a:txBody>
                  <a:tcPr/>
                </a:tc>
                <a:extLst>
                  <a:ext uri="{0D108BD9-81ED-4DB2-BD59-A6C34878D82A}">
                    <a16:rowId xmlns:a16="http://schemas.microsoft.com/office/drawing/2014/main" val="2006575270"/>
                  </a:ext>
                </a:extLst>
              </a:tr>
            </a:tbl>
          </a:graphicData>
        </a:graphic>
      </p:graphicFrame>
    </p:spTree>
    <p:extLst>
      <p:ext uri="{BB962C8B-B14F-4D97-AF65-F5344CB8AC3E}">
        <p14:creationId xmlns:p14="http://schemas.microsoft.com/office/powerpoint/2010/main" val="33680521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D7AD19-A9D8-22F5-894D-698663B83CFF}"/>
              </a:ext>
            </a:extLst>
          </p:cNvPr>
          <p:cNvSpPr>
            <a:spLocks noGrp="1"/>
          </p:cNvSpPr>
          <p:nvPr>
            <p:ph type="body" sz="quarter" idx="12"/>
          </p:nvPr>
        </p:nvSpPr>
        <p:spPr/>
        <p:txBody>
          <a:bodyPr/>
          <a:lstStyle/>
          <a:p>
            <a:r>
              <a:rPr lang="en-US"/>
              <a:t>How dangerous do you feel it is to... - Drive a motor vehicle on public roads?</a:t>
            </a:r>
          </a:p>
        </p:txBody>
      </p:sp>
      <p:sp>
        <p:nvSpPr>
          <p:cNvPr id="3" name="Title 2">
            <a:extLst>
              <a:ext uri="{FF2B5EF4-FFF2-40B4-BE49-F238E27FC236}">
                <a16:creationId xmlns:a16="http://schemas.microsoft.com/office/drawing/2014/main" id="{AE982340-22DE-D9FC-D1B0-7D1E5729A13C}"/>
              </a:ext>
            </a:extLst>
          </p:cNvPr>
          <p:cNvSpPr>
            <a:spLocks noGrp="1"/>
          </p:cNvSpPr>
          <p:nvPr>
            <p:ph type="title"/>
          </p:nvPr>
        </p:nvSpPr>
        <p:spPr/>
        <p:txBody>
          <a:bodyPr/>
          <a:lstStyle/>
          <a:p>
            <a:r>
              <a:rPr lang="en-US"/>
              <a:t>SAFETY</a:t>
            </a:r>
          </a:p>
        </p:txBody>
      </p:sp>
      <p:graphicFrame>
        <p:nvGraphicFramePr>
          <p:cNvPr id="4" name="Table 3">
            <a:extLst>
              <a:ext uri="{FF2B5EF4-FFF2-40B4-BE49-F238E27FC236}">
                <a16:creationId xmlns:a16="http://schemas.microsoft.com/office/drawing/2014/main" id="{74A78B90-1D26-991A-2B80-7FBADC1F87C6}"/>
              </a:ext>
            </a:extLst>
          </p:cNvPr>
          <p:cNvGraphicFramePr>
            <a:graphicFrameLocks noGrp="1"/>
          </p:cNvGraphicFramePr>
          <p:nvPr>
            <p:extLst>
              <p:ext uri="{D42A27DB-BD31-4B8C-83A1-F6EECF244321}">
                <p14:modId xmlns:p14="http://schemas.microsoft.com/office/powerpoint/2010/main" val="2922501336"/>
              </p:ext>
            </p:extLst>
          </p:nvPr>
        </p:nvGraphicFramePr>
        <p:xfrm>
          <a:off x="487680" y="1768192"/>
          <a:ext cx="6096000" cy="30327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Not at all dangerous</a:t>
                      </a:r>
                    </a:p>
                  </a:txBody>
                  <a:tcPr/>
                </a:tc>
                <a:tc>
                  <a:txBody>
                    <a:bodyPr/>
                    <a:lstStyle/>
                    <a:p>
                      <a:pPr algn="ctr"/>
                      <a:r>
                        <a:rPr lang="en-US" dirty="0"/>
                        <a:t>9.7%</a:t>
                      </a:r>
                    </a:p>
                  </a:txBody>
                  <a:tcPr/>
                </a:tc>
                <a:tc>
                  <a:txBody>
                    <a:bodyPr/>
                    <a:lstStyle/>
                    <a:p>
                      <a:pPr algn="ctr"/>
                      <a:r>
                        <a:rPr lang="en-US" dirty="0"/>
                        <a:t>11.8%</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Slightly dangerous</a:t>
                      </a:r>
                    </a:p>
                  </a:txBody>
                  <a:tcPr/>
                </a:tc>
                <a:tc>
                  <a:txBody>
                    <a:bodyPr/>
                    <a:lstStyle/>
                    <a:p>
                      <a:pPr algn="ctr"/>
                      <a:r>
                        <a:rPr lang="en-US" dirty="0"/>
                        <a:t>37.1%</a:t>
                      </a:r>
                    </a:p>
                  </a:txBody>
                  <a:tcPr/>
                </a:tc>
                <a:tc>
                  <a:txBody>
                    <a:bodyPr/>
                    <a:lstStyle/>
                    <a:p>
                      <a:pPr algn="ctr"/>
                      <a:r>
                        <a:rPr lang="en-US" dirty="0"/>
                        <a:t>37.5%</a:t>
                      </a:r>
                    </a:p>
                  </a:txBody>
                  <a:tcPr/>
                </a:tc>
                <a:extLst>
                  <a:ext uri="{0D108BD9-81ED-4DB2-BD59-A6C34878D82A}">
                    <a16:rowId xmlns:a16="http://schemas.microsoft.com/office/drawing/2014/main" val="3400146397"/>
                  </a:ext>
                </a:extLst>
              </a:tr>
              <a:tr h="370840">
                <a:tc>
                  <a:txBody>
                    <a:bodyPr/>
                    <a:lstStyle/>
                    <a:p>
                      <a:r>
                        <a:rPr lang="en-US" dirty="0"/>
                        <a:t>Moderately dangerous</a:t>
                      </a:r>
                    </a:p>
                  </a:txBody>
                  <a:tcPr/>
                </a:tc>
                <a:tc>
                  <a:txBody>
                    <a:bodyPr/>
                    <a:lstStyle/>
                    <a:p>
                      <a:pPr algn="ctr"/>
                      <a:r>
                        <a:rPr lang="en-US" dirty="0"/>
                        <a:t>38.7%</a:t>
                      </a:r>
                    </a:p>
                  </a:txBody>
                  <a:tcPr/>
                </a:tc>
                <a:tc>
                  <a:txBody>
                    <a:bodyPr/>
                    <a:lstStyle/>
                    <a:p>
                      <a:pPr algn="ctr"/>
                      <a:r>
                        <a:rPr lang="en-US" dirty="0"/>
                        <a:t>37.4%</a:t>
                      </a:r>
                    </a:p>
                  </a:txBody>
                  <a:tcPr/>
                </a:tc>
                <a:extLst>
                  <a:ext uri="{0D108BD9-81ED-4DB2-BD59-A6C34878D82A}">
                    <a16:rowId xmlns:a16="http://schemas.microsoft.com/office/drawing/2014/main" val="2744976052"/>
                  </a:ext>
                </a:extLst>
              </a:tr>
              <a:tr h="370840">
                <a:tc>
                  <a:txBody>
                    <a:bodyPr/>
                    <a:lstStyle/>
                    <a:p>
                      <a:r>
                        <a:rPr lang="en-US" dirty="0"/>
                        <a:t>Very dangerous</a:t>
                      </a:r>
                    </a:p>
                  </a:txBody>
                  <a:tcPr/>
                </a:tc>
                <a:tc>
                  <a:txBody>
                    <a:bodyPr/>
                    <a:lstStyle/>
                    <a:p>
                      <a:pPr algn="ctr"/>
                      <a:r>
                        <a:rPr lang="en-US" dirty="0"/>
                        <a:t>10.7%</a:t>
                      </a:r>
                    </a:p>
                  </a:txBody>
                  <a:tcPr/>
                </a:tc>
                <a:tc>
                  <a:txBody>
                    <a:bodyPr/>
                    <a:lstStyle/>
                    <a:p>
                      <a:pPr algn="ctr"/>
                      <a:r>
                        <a:rPr lang="en-US" dirty="0"/>
                        <a:t>10.1%</a:t>
                      </a:r>
                    </a:p>
                  </a:txBody>
                  <a:tcPr/>
                </a:tc>
                <a:extLst>
                  <a:ext uri="{0D108BD9-81ED-4DB2-BD59-A6C34878D82A}">
                    <a16:rowId xmlns:a16="http://schemas.microsoft.com/office/drawing/2014/main" val="2006575270"/>
                  </a:ext>
                </a:extLst>
              </a:tr>
              <a:tr h="370840">
                <a:tc>
                  <a:txBody>
                    <a:bodyPr/>
                    <a:lstStyle/>
                    <a:p>
                      <a:r>
                        <a:rPr lang="en-US" dirty="0"/>
                        <a:t>Extremely dangerous</a:t>
                      </a:r>
                    </a:p>
                  </a:txBody>
                  <a:tcPr/>
                </a:tc>
                <a:tc>
                  <a:txBody>
                    <a:bodyPr/>
                    <a:lstStyle/>
                    <a:p>
                      <a:pPr algn="ctr"/>
                      <a:r>
                        <a:rPr lang="en-US" dirty="0"/>
                        <a:t>3.8%</a:t>
                      </a:r>
                    </a:p>
                  </a:txBody>
                  <a:tcPr/>
                </a:tc>
                <a:tc>
                  <a:txBody>
                    <a:bodyPr/>
                    <a:lstStyle/>
                    <a:p>
                      <a:pPr algn="ctr"/>
                      <a:r>
                        <a:rPr lang="en-US" dirty="0"/>
                        <a:t>3.2%</a:t>
                      </a:r>
                    </a:p>
                  </a:txBody>
                  <a:tcPr/>
                </a:tc>
                <a:extLst>
                  <a:ext uri="{0D108BD9-81ED-4DB2-BD59-A6C34878D82A}">
                    <a16:rowId xmlns:a16="http://schemas.microsoft.com/office/drawing/2014/main" val="1424288280"/>
                  </a:ext>
                </a:extLst>
              </a:tr>
            </a:tbl>
          </a:graphicData>
        </a:graphic>
      </p:graphicFrame>
    </p:spTree>
    <p:extLst>
      <p:ext uri="{BB962C8B-B14F-4D97-AF65-F5344CB8AC3E}">
        <p14:creationId xmlns:p14="http://schemas.microsoft.com/office/powerpoint/2010/main" val="33684291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CAF182-CC8D-A1BB-79A5-D6627E1D2516}"/>
              </a:ext>
            </a:extLst>
          </p:cNvPr>
          <p:cNvSpPr>
            <a:spLocks noGrp="1"/>
          </p:cNvSpPr>
          <p:nvPr>
            <p:ph type="body" sz="quarter" idx="12"/>
          </p:nvPr>
        </p:nvSpPr>
        <p:spPr/>
        <p:txBody>
          <a:bodyPr/>
          <a:lstStyle/>
          <a:p>
            <a:r>
              <a:rPr lang="en-US"/>
              <a:t>How dangerous do you feel it is to... - Ride a bicycle on public roads?</a:t>
            </a:r>
          </a:p>
        </p:txBody>
      </p:sp>
      <p:sp>
        <p:nvSpPr>
          <p:cNvPr id="3" name="Title 2">
            <a:extLst>
              <a:ext uri="{FF2B5EF4-FFF2-40B4-BE49-F238E27FC236}">
                <a16:creationId xmlns:a16="http://schemas.microsoft.com/office/drawing/2014/main" id="{9936C592-5E59-1092-A6F2-502C4DF7C2CF}"/>
              </a:ext>
            </a:extLst>
          </p:cNvPr>
          <p:cNvSpPr>
            <a:spLocks noGrp="1"/>
          </p:cNvSpPr>
          <p:nvPr>
            <p:ph type="title"/>
          </p:nvPr>
        </p:nvSpPr>
        <p:spPr/>
        <p:txBody>
          <a:bodyPr/>
          <a:lstStyle/>
          <a:p>
            <a:r>
              <a:rPr lang="en-US"/>
              <a:t>SAFETY</a:t>
            </a:r>
          </a:p>
        </p:txBody>
      </p:sp>
      <p:graphicFrame>
        <p:nvGraphicFramePr>
          <p:cNvPr id="4" name="Table 3">
            <a:extLst>
              <a:ext uri="{FF2B5EF4-FFF2-40B4-BE49-F238E27FC236}">
                <a16:creationId xmlns:a16="http://schemas.microsoft.com/office/drawing/2014/main" id="{BEA66C58-9048-608F-BD3B-975BC3FDD105}"/>
              </a:ext>
            </a:extLst>
          </p:cNvPr>
          <p:cNvGraphicFramePr>
            <a:graphicFrameLocks noGrp="1"/>
          </p:cNvGraphicFramePr>
          <p:nvPr>
            <p:extLst>
              <p:ext uri="{D42A27DB-BD31-4B8C-83A1-F6EECF244321}">
                <p14:modId xmlns:p14="http://schemas.microsoft.com/office/powerpoint/2010/main" val="292364489"/>
              </p:ext>
            </p:extLst>
          </p:nvPr>
        </p:nvGraphicFramePr>
        <p:xfrm>
          <a:off x="487680" y="1768192"/>
          <a:ext cx="6096000" cy="30327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Not at all dangerous</a:t>
                      </a:r>
                    </a:p>
                  </a:txBody>
                  <a:tcPr/>
                </a:tc>
                <a:tc>
                  <a:txBody>
                    <a:bodyPr/>
                    <a:lstStyle/>
                    <a:p>
                      <a:pPr algn="ctr"/>
                      <a:r>
                        <a:rPr lang="en-US" dirty="0"/>
                        <a:t>3.0%</a:t>
                      </a:r>
                    </a:p>
                  </a:txBody>
                  <a:tcPr/>
                </a:tc>
                <a:tc>
                  <a:txBody>
                    <a:bodyPr/>
                    <a:lstStyle/>
                    <a:p>
                      <a:pPr algn="ctr"/>
                      <a:r>
                        <a:rPr lang="en-US" dirty="0"/>
                        <a:t>3.7%</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Slightly dangerous</a:t>
                      </a:r>
                    </a:p>
                  </a:txBody>
                  <a:tcPr/>
                </a:tc>
                <a:tc>
                  <a:txBody>
                    <a:bodyPr/>
                    <a:lstStyle/>
                    <a:p>
                      <a:pPr algn="ctr"/>
                      <a:r>
                        <a:rPr lang="en-US" dirty="0"/>
                        <a:t>17.8%</a:t>
                      </a:r>
                    </a:p>
                  </a:txBody>
                  <a:tcPr/>
                </a:tc>
                <a:tc>
                  <a:txBody>
                    <a:bodyPr/>
                    <a:lstStyle/>
                    <a:p>
                      <a:pPr algn="ctr"/>
                      <a:r>
                        <a:rPr lang="en-US" dirty="0"/>
                        <a:t>18.2%</a:t>
                      </a:r>
                    </a:p>
                  </a:txBody>
                  <a:tcPr/>
                </a:tc>
                <a:extLst>
                  <a:ext uri="{0D108BD9-81ED-4DB2-BD59-A6C34878D82A}">
                    <a16:rowId xmlns:a16="http://schemas.microsoft.com/office/drawing/2014/main" val="3400146397"/>
                  </a:ext>
                </a:extLst>
              </a:tr>
              <a:tr h="370840">
                <a:tc>
                  <a:txBody>
                    <a:bodyPr/>
                    <a:lstStyle/>
                    <a:p>
                      <a:r>
                        <a:rPr lang="en-US" dirty="0"/>
                        <a:t>Moderately dangerous</a:t>
                      </a:r>
                    </a:p>
                  </a:txBody>
                  <a:tcPr/>
                </a:tc>
                <a:tc>
                  <a:txBody>
                    <a:bodyPr/>
                    <a:lstStyle/>
                    <a:p>
                      <a:pPr algn="ctr"/>
                      <a:r>
                        <a:rPr lang="en-US" dirty="0"/>
                        <a:t>37.2%</a:t>
                      </a:r>
                    </a:p>
                  </a:txBody>
                  <a:tcPr/>
                </a:tc>
                <a:tc>
                  <a:txBody>
                    <a:bodyPr/>
                    <a:lstStyle/>
                    <a:p>
                      <a:pPr algn="ctr"/>
                      <a:r>
                        <a:rPr lang="en-US" dirty="0"/>
                        <a:t>37.4%</a:t>
                      </a:r>
                    </a:p>
                  </a:txBody>
                  <a:tcPr/>
                </a:tc>
                <a:extLst>
                  <a:ext uri="{0D108BD9-81ED-4DB2-BD59-A6C34878D82A}">
                    <a16:rowId xmlns:a16="http://schemas.microsoft.com/office/drawing/2014/main" val="2744976052"/>
                  </a:ext>
                </a:extLst>
              </a:tr>
              <a:tr h="370840">
                <a:tc>
                  <a:txBody>
                    <a:bodyPr/>
                    <a:lstStyle/>
                    <a:p>
                      <a:r>
                        <a:rPr lang="en-US" dirty="0"/>
                        <a:t>Very dangerous</a:t>
                      </a:r>
                    </a:p>
                  </a:txBody>
                  <a:tcPr/>
                </a:tc>
                <a:tc>
                  <a:txBody>
                    <a:bodyPr/>
                    <a:lstStyle/>
                    <a:p>
                      <a:pPr algn="ctr"/>
                      <a:r>
                        <a:rPr lang="en-US" dirty="0"/>
                        <a:t>30.4%</a:t>
                      </a:r>
                    </a:p>
                  </a:txBody>
                  <a:tcPr/>
                </a:tc>
                <a:tc>
                  <a:txBody>
                    <a:bodyPr/>
                    <a:lstStyle/>
                    <a:p>
                      <a:pPr algn="ctr"/>
                      <a:r>
                        <a:rPr lang="en-US" dirty="0"/>
                        <a:t>29.5%</a:t>
                      </a:r>
                    </a:p>
                  </a:txBody>
                  <a:tcPr/>
                </a:tc>
                <a:extLst>
                  <a:ext uri="{0D108BD9-81ED-4DB2-BD59-A6C34878D82A}">
                    <a16:rowId xmlns:a16="http://schemas.microsoft.com/office/drawing/2014/main" val="2006575270"/>
                  </a:ext>
                </a:extLst>
              </a:tr>
              <a:tr h="370840">
                <a:tc>
                  <a:txBody>
                    <a:bodyPr/>
                    <a:lstStyle/>
                    <a:p>
                      <a:r>
                        <a:rPr lang="en-US" dirty="0"/>
                        <a:t>Extremely dangerous</a:t>
                      </a:r>
                    </a:p>
                  </a:txBody>
                  <a:tcPr/>
                </a:tc>
                <a:tc>
                  <a:txBody>
                    <a:bodyPr/>
                    <a:lstStyle/>
                    <a:p>
                      <a:pPr algn="ctr"/>
                      <a:r>
                        <a:rPr lang="en-US" dirty="0"/>
                        <a:t>11.7%</a:t>
                      </a:r>
                    </a:p>
                  </a:txBody>
                  <a:tcPr/>
                </a:tc>
                <a:tc>
                  <a:txBody>
                    <a:bodyPr/>
                    <a:lstStyle/>
                    <a:p>
                      <a:pPr algn="ctr"/>
                      <a:r>
                        <a:rPr lang="en-US" dirty="0"/>
                        <a:t>11.2%</a:t>
                      </a:r>
                    </a:p>
                  </a:txBody>
                  <a:tcPr/>
                </a:tc>
                <a:extLst>
                  <a:ext uri="{0D108BD9-81ED-4DB2-BD59-A6C34878D82A}">
                    <a16:rowId xmlns:a16="http://schemas.microsoft.com/office/drawing/2014/main" val="1424288280"/>
                  </a:ext>
                </a:extLst>
              </a:tr>
            </a:tbl>
          </a:graphicData>
        </a:graphic>
      </p:graphicFrame>
    </p:spTree>
    <p:extLst>
      <p:ext uri="{BB962C8B-B14F-4D97-AF65-F5344CB8AC3E}">
        <p14:creationId xmlns:p14="http://schemas.microsoft.com/office/powerpoint/2010/main" val="25239995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735C7D-3CF1-77EB-0F16-0994A18E3D0E}"/>
              </a:ext>
            </a:extLst>
          </p:cNvPr>
          <p:cNvSpPr>
            <a:spLocks noGrp="1"/>
          </p:cNvSpPr>
          <p:nvPr>
            <p:ph type="body" sz="quarter" idx="12"/>
          </p:nvPr>
        </p:nvSpPr>
        <p:spPr/>
        <p:txBody>
          <a:bodyPr/>
          <a:lstStyle/>
          <a:p>
            <a:r>
              <a:rPr lang="en-US"/>
              <a:t>How dangerous do you feel it is to... - Walk or jog on public roads?</a:t>
            </a:r>
          </a:p>
        </p:txBody>
      </p:sp>
      <p:sp>
        <p:nvSpPr>
          <p:cNvPr id="3" name="Title 2">
            <a:extLst>
              <a:ext uri="{FF2B5EF4-FFF2-40B4-BE49-F238E27FC236}">
                <a16:creationId xmlns:a16="http://schemas.microsoft.com/office/drawing/2014/main" id="{0DA4F9A9-CD98-1DDB-5C3D-99894C7DC867}"/>
              </a:ext>
            </a:extLst>
          </p:cNvPr>
          <p:cNvSpPr>
            <a:spLocks noGrp="1"/>
          </p:cNvSpPr>
          <p:nvPr>
            <p:ph type="title"/>
          </p:nvPr>
        </p:nvSpPr>
        <p:spPr/>
        <p:txBody>
          <a:bodyPr/>
          <a:lstStyle/>
          <a:p>
            <a:r>
              <a:rPr lang="en-US"/>
              <a:t>SAFETY</a:t>
            </a:r>
          </a:p>
        </p:txBody>
      </p:sp>
      <p:graphicFrame>
        <p:nvGraphicFramePr>
          <p:cNvPr id="4" name="Table 3">
            <a:extLst>
              <a:ext uri="{FF2B5EF4-FFF2-40B4-BE49-F238E27FC236}">
                <a16:creationId xmlns:a16="http://schemas.microsoft.com/office/drawing/2014/main" id="{A52C7399-76DF-8D3F-48B5-19D9317DBF4E}"/>
              </a:ext>
            </a:extLst>
          </p:cNvPr>
          <p:cNvGraphicFramePr>
            <a:graphicFrameLocks noGrp="1"/>
          </p:cNvGraphicFramePr>
          <p:nvPr>
            <p:extLst>
              <p:ext uri="{D42A27DB-BD31-4B8C-83A1-F6EECF244321}">
                <p14:modId xmlns:p14="http://schemas.microsoft.com/office/powerpoint/2010/main" val="4138310587"/>
              </p:ext>
            </p:extLst>
          </p:nvPr>
        </p:nvGraphicFramePr>
        <p:xfrm>
          <a:off x="487680" y="1768192"/>
          <a:ext cx="6096000" cy="30327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Not at all dangerous</a:t>
                      </a:r>
                    </a:p>
                  </a:txBody>
                  <a:tcPr/>
                </a:tc>
                <a:tc>
                  <a:txBody>
                    <a:bodyPr/>
                    <a:lstStyle/>
                    <a:p>
                      <a:pPr algn="ctr"/>
                      <a:r>
                        <a:rPr lang="en-US" dirty="0"/>
                        <a:t>4.9%</a:t>
                      </a:r>
                    </a:p>
                  </a:txBody>
                  <a:tcPr/>
                </a:tc>
                <a:tc>
                  <a:txBody>
                    <a:bodyPr/>
                    <a:lstStyle/>
                    <a:p>
                      <a:pPr algn="ctr"/>
                      <a:r>
                        <a:rPr lang="en-US" dirty="0"/>
                        <a:t>5.9%</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Slightly dangerous</a:t>
                      </a:r>
                    </a:p>
                  </a:txBody>
                  <a:tcPr/>
                </a:tc>
                <a:tc>
                  <a:txBody>
                    <a:bodyPr/>
                    <a:lstStyle/>
                    <a:p>
                      <a:pPr algn="ctr"/>
                      <a:r>
                        <a:rPr lang="en-US" dirty="0"/>
                        <a:t>27.8%</a:t>
                      </a:r>
                    </a:p>
                  </a:txBody>
                  <a:tcPr/>
                </a:tc>
                <a:tc>
                  <a:txBody>
                    <a:bodyPr/>
                    <a:lstStyle/>
                    <a:p>
                      <a:pPr algn="ctr"/>
                      <a:r>
                        <a:rPr lang="en-US" dirty="0"/>
                        <a:t>28.0%</a:t>
                      </a:r>
                    </a:p>
                  </a:txBody>
                  <a:tcPr/>
                </a:tc>
                <a:extLst>
                  <a:ext uri="{0D108BD9-81ED-4DB2-BD59-A6C34878D82A}">
                    <a16:rowId xmlns:a16="http://schemas.microsoft.com/office/drawing/2014/main" val="3400146397"/>
                  </a:ext>
                </a:extLst>
              </a:tr>
              <a:tr h="370840">
                <a:tc>
                  <a:txBody>
                    <a:bodyPr/>
                    <a:lstStyle/>
                    <a:p>
                      <a:r>
                        <a:rPr lang="en-US" dirty="0"/>
                        <a:t>Moderately dangerous</a:t>
                      </a:r>
                    </a:p>
                  </a:txBody>
                  <a:tcPr/>
                </a:tc>
                <a:tc>
                  <a:txBody>
                    <a:bodyPr/>
                    <a:lstStyle/>
                    <a:p>
                      <a:pPr algn="ctr"/>
                      <a:r>
                        <a:rPr lang="en-US" dirty="0"/>
                        <a:t>36.2%</a:t>
                      </a:r>
                    </a:p>
                  </a:txBody>
                  <a:tcPr/>
                </a:tc>
                <a:tc>
                  <a:txBody>
                    <a:bodyPr/>
                    <a:lstStyle/>
                    <a:p>
                      <a:pPr algn="ctr"/>
                      <a:r>
                        <a:rPr lang="en-US" dirty="0"/>
                        <a:t>36.9%</a:t>
                      </a:r>
                    </a:p>
                  </a:txBody>
                  <a:tcPr/>
                </a:tc>
                <a:extLst>
                  <a:ext uri="{0D108BD9-81ED-4DB2-BD59-A6C34878D82A}">
                    <a16:rowId xmlns:a16="http://schemas.microsoft.com/office/drawing/2014/main" val="2744976052"/>
                  </a:ext>
                </a:extLst>
              </a:tr>
              <a:tr h="370840">
                <a:tc>
                  <a:txBody>
                    <a:bodyPr/>
                    <a:lstStyle/>
                    <a:p>
                      <a:r>
                        <a:rPr lang="en-US" dirty="0"/>
                        <a:t>Very dangerous</a:t>
                      </a:r>
                    </a:p>
                  </a:txBody>
                  <a:tcPr/>
                </a:tc>
                <a:tc>
                  <a:txBody>
                    <a:bodyPr/>
                    <a:lstStyle/>
                    <a:p>
                      <a:pPr algn="ctr"/>
                      <a:r>
                        <a:rPr lang="en-US" dirty="0"/>
                        <a:t>21.5%</a:t>
                      </a:r>
                    </a:p>
                  </a:txBody>
                  <a:tcPr/>
                </a:tc>
                <a:tc>
                  <a:txBody>
                    <a:bodyPr/>
                    <a:lstStyle/>
                    <a:p>
                      <a:pPr algn="ctr"/>
                      <a:r>
                        <a:rPr lang="en-US" dirty="0"/>
                        <a:t>20.1%</a:t>
                      </a:r>
                    </a:p>
                  </a:txBody>
                  <a:tcPr/>
                </a:tc>
                <a:extLst>
                  <a:ext uri="{0D108BD9-81ED-4DB2-BD59-A6C34878D82A}">
                    <a16:rowId xmlns:a16="http://schemas.microsoft.com/office/drawing/2014/main" val="2006575270"/>
                  </a:ext>
                </a:extLst>
              </a:tr>
              <a:tr h="370840">
                <a:tc>
                  <a:txBody>
                    <a:bodyPr/>
                    <a:lstStyle/>
                    <a:p>
                      <a:r>
                        <a:rPr lang="en-US" dirty="0"/>
                        <a:t>Extremely dangerous</a:t>
                      </a:r>
                    </a:p>
                  </a:txBody>
                  <a:tcPr/>
                </a:tc>
                <a:tc>
                  <a:txBody>
                    <a:bodyPr/>
                    <a:lstStyle/>
                    <a:p>
                      <a:pPr algn="ctr"/>
                      <a:r>
                        <a:rPr lang="en-US" dirty="0"/>
                        <a:t>9.6%</a:t>
                      </a:r>
                    </a:p>
                  </a:txBody>
                  <a:tcPr/>
                </a:tc>
                <a:tc>
                  <a:txBody>
                    <a:bodyPr/>
                    <a:lstStyle/>
                    <a:p>
                      <a:pPr algn="ctr"/>
                      <a:r>
                        <a:rPr lang="en-US" dirty="0"/>
                        <a:t>9.1%</a:t>
                      </a:r>
                    </a:p>
                  </a:txBody>
                  <a:tcPr/>
                </a:tc>
                <a:extLst>
                  <a:ext uri="{0D108BD9-81ED-4DB2-BD59-A6C34878D82A}">
                    <a16:rowId xmlns:a16="http://schemas.microsoft.com/office/drawing/2014/main" val="1424288280"/>
                  </a:ext>
                </a:extLst>
              </a:tr>
            </a:tbl>
          </a:graphicData>
        </a:graphic>
      </p:graphicFrame>
    </p:spTree>
    <p:extLst>
      <p:ext uri="{BB962C8B-B14F-4D97-AF65-F5344CB8AC3E}">
        <p14:creationId xmlns:p14="http://schemas.microsoft.com/office/powerpoint/2010/main" val="9451827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886F25-D4B2-B8A0-4E47-6FDC1077329B}"/>
              </a:ext>
            </a:extLst>
          </p:cNvPr>
          <p:cNvSpPr>
            <a:spLocks noGrp="1"/>
          </p:cNvSpPr>
          <p:nvPr>
            <p:ph type="body" sz="quarter" idx="12"/>
          </p:nvPr>
        </p:nvSpPr>
        <p:spPr/>
        <p:txBody>
          <a:bodyPr/>
          <a:lstStyle/>
          <a:p>
            <a:r>
              <a:rPr lang="en-US"/>
              <a:t>How dangerous do you feel it is to... - Use public transportation?</a:t>
            </a:r>
          </a:p>
        </p:txBody>
      </p:sp>
      <p:sp>
        <p:nvSpPr>
          <p:cNvPr id="3" name="Title 2">
            <a:extLst>
              <a:ext uri="{FF2B5EF4-FFF2-40B4-BE49-F238E27FC236}">
                <a16:creationId xmlns:a16="http://schemas.microsoft.com/office/drawing/2014/main" id="{A5914D1A-26DE-513D-9D1F-24BFC0178176}"/>
              </a:ext>
            </a:extLst>
          </p:cNvPr>
          <p:cNvSpPr>
            <a:spLocks noGrp="1"/>
          </p:cNvSpPr>
          <p:nvPr>
            <p:ph type="title"/>
          </p:nvPr>
        </p:nvSpPr>
        <p:spPr/>
        <p:txBody>
          <a:bodyPr/>
          <a:lstStyle/>
          <a:p>
            <a:r>
              <a:rPr lang="en-US"/>
              <a:t>SAFETY</a:t>
            </a:r>
          </a:p>
        </p:txBody>
      </p:sp>
      <p:graphicFrame>
        <p:nvGraphicFramePr>
          <p:cNvPr id="4" name="Table 3">
            <a:extLst>
              <a:ext uri="{FF2B5EF4-FFF2-40B4-BE49-F238E27FC236}">
                <a16:creationId xmlns:a16="http://schemas.microsoft.com/office/drawing/2014/main" id="{F1622FC6-39CD-2CFE-335E-237D5B90229F}"/>
              </a:ext>
            </a:extLst>
          </p:cNvPr>
          <p:cNvGraphicFramePr>
            <a:graphicFrameLocks noGrp="1"/>
          </p:cNvGraphicFramePr>
          <p:nvPr>
            <p:extLst>
              <p:ext uri="{D42A27DB-BD31-4B8C-83A1-F6EECF244321}">
                <p14:modId xmlns:p14="http://schemas.microsoft.com/office/powerpoint/2010/main" val="198170166"/>
              </p:ext>
            </p:extLst>
          </p:nvPr>
        </p:nvGraphicFramePr>
        <p:xfrm>
          <a:off x="487680" y="1768192"/>
          <a:ext cx="6096000" cy="30327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Not at all dangerous</a:t>
                      </a:r>
                    </a:p>
                  </a:txBody>
                  <a:tcPr/>
                </a:tc>
                <a:tc>
                  <a:txBody>
                    <a:bodyPr/>
                    <a:lstStyle/>
                    <a:p>
                      <a:pPr algn="ctr"/>
                      <a:r>
                        <a:rPr lang="en-US" dirty="0"/>
                        <a:t>27.9%</a:t>
                      </a:r>
                    </a:p>
                  </a:txBody>
                  <a:tcPr/>
                </a:tc>
                <a:tc>
                  <a:txBody>
                    <a:bodyPr/>
                    <a:lstStyle/>
                    <a:p>
                      <a:pPr algn="ctr"/>
                      <a:r>
                        <a:rPr lang="en-US" dirty="0"/>
                        <a:t>30.2%</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Slightly dangerous</a:t>
                      </a:r>
                    </a:p>
                  </a:txBody>
                  <a:tcPr/>
                </a:tc>
                <a:tc>
                  <a:txBody>
                    <a:bodyPr/>
                    <a:lstStyle/>
                    <a:p>
                      <a:pPr algn="ctr"/>
                      <a:r>
                        <a:rPr lang="en-US" dirty="0"/>
                        <a:t>39.5%</a:t>
                      </a:r>
                    </a:p>
                  </a:txBody>
                  <a:tcPr/>
                </a:tc>
                <a:tc>
                  <a:txBody>
                    <a:bodyPr/>
                    <a:lstStyle/>
                    <a:p>
                      <a:pPr algn="ctr"/>
                      <a:r>
                        <a:rPr lang="en-US" dirty="0"/>
                        <a:t>40.5%</a:t>
                      </a:r>
                    </a:p>
                  </a:txBody>
                  <a:tcPr/>
                </a:tc>
                <a:extLst>
                  <a:ext uri="{0D108BD9-81ED-4DB2-BD59-A6C34878D82A}">
                    <a16:rowId xmlns:a16="http://schemas.microsoft.com/office/drawing/2014/main" val="3400146397"/>
                  </a:ext>
                </a:extLst>
              </a:tr>
              <a:tr h="370840">
                <a:tc>
                  <a:txBody>
                    <a:bodyPr/>
                    <a:lstStyle/>
                    <a:p>
                      <a:r>
                        <a:rPr lang="en-US" dirty="0"/>
                        <a:t>Moderately dangerous</a:t>
                      </a:r>
                    </a:p>
                  </a:txBody>
                  <a:tcPr/>
                </a:tc>
                <a:tc>
                  <a:txBody>
                    <a:bodyPr/>
                    <a:lstStyle/>
                    <a:p>
                      <a:pPr algn="ctr"/>
                      <a:r>
                        <a:rPr lang="en-US" dirty="0"/>
                        <a:t>20.6%</a:t>
                      </a:r>
                    </a:p>
                  </a:txBody>
                  <a:tcPr/>
                </a:tc>
                <a:tc>
                  <a:txBody>
                    <a:bodyPr/>
                    <a:lstStyle/>
                    <a:p>
                      <a:pPr algn="ctr"/>
                      <a:r>
                        <a:rPr lang="en-US" dirty="0"/>
                        <a:t>19.3%</a:t>
                      </a:r>
                    </a:p>
                  </a:txBody>
                  <a:tcPr/>
                </a:tc>
                <a:extLst>
                  <a:ext uri="{0D108BD9-81ED-4DB2-BD59-A6C34878D82A}">
                    <a16:rowId xmlns:a16="http://schemas.microsoft.com/office/drawing/2014/main" val="2744976052"/>
                  </a:ext>
                </a:extLst>
              </a:tr>
              <a:tr h="370840">
                <a:tc>
                  <a:txBody>
                    <a:bodyPr/>
                    <a:lstStyle/>
                    <a:p>
                      <a:r>
                        <a:rPr lang="en-US" dirty="0"/>
                        <a:t>Very dangerous</a:t>
                      </a:r>
                    </a:p>
                  </a:txBody>
                  <a:tcPr/>
                </a:tc>
                <a:tc>
                  <a:txBody>
                    <a:bodyPr/>
                    <a:lstStyle/>
                    <a:p>
                      <a:pPr algn="ctr"/>
                      <a:r>
                        <a:rPr lang="en-US" dirty="0"/>
                        <a:t>7.8%</a:t>
                      </a:r>
                    </a:p>
                  </a:txBody>
                  <a:tcPr/>
                </a:tc>
                <a:tc>
                  <a:txBody>
                    <a:bodyPr/>
                    <a:lstStyle/>
                    <a:p>
                      <a:pPr algn="ctr"/>
                      <a:r>
                        <a:rPr lang="en-US" dirty="0"/>
                        <a:t>6.3%</a:t>
                      </a:r>
                    </a:p>
                  </a:txBody>
                  <a:tcPr>
                    <a:solidFill>
                      <a:schemeClr val="accent6">
                        <a:lumMod val="60000"/>
                        <a:lumOff val="40000"/>
                      </a:schemeClr>
                    </a:solidFill>
                  </a:tcPr>
                </a:tc>
                <a:extLst>
                  <a:ext uri="{0D108BD9-81ED-4DB2-BD59-A6C34878D82A}">
                    <a16:rowId xmlns:a16="http://schemas.microsoft.com/office/drawing/2014/main" val="2006575270"/>
                  </a:ext>
                </a:extLst>
              </a:tr>
              <a:tr h="370840">
                <a:tc>
                  <a:txBody>
                    <a:bodyPr/>
                    <a:lstStyle/>
                    <a:p>
                      <a:r>
                        <a:rPr lang="en-US" dirty="0"/>
                        <a:t>Extremely dangerous</a:t>
                      </a:r>
                    </a:p>
                  </a:txBody>
                  <a:tcPr/>
                </a:tc>
                <a:tc>
                  <a:txBody>
                    <a:bodyPr/>
                    <a:lstStyle/>
                    <a:p>
                      <a:pPr algn="ctr"/>
                      <a:r>
                        <a:rPr lang="en-US" dirty="0"/>
                        <a:t>4.3%</a:t>
                      </a:r>
                    </a:p>
                  </a:txBody>
                  <a:tcPr/>
                </a:tc>
                <a:tc>
                  <a:txBody>
                    <a:bodyPr/>
                    <a:lstStyle/>
                    <a:p>
                      <a:pPr algn="ctr"/>
                      <a:r>
                        <a:rPr lang="en-US" dirty="0"/>
                        <a:t>3.7%</a:t>
                      </a:r>
                    </a:p>
                  </a:txBody>
                  <a:tcPr/>
                </a:tc>
                <a:extLst>
                  <a:ext uri="{0D108BD9-81ED-4DB2-BD59-A6C34878D82A}">
                    <a16:rowId xmlns:a16="http://schemas.microsoft.com/office/drawing/2014/main" val="1424288280"/>
                  </a:ext>
                </a:extLst>
              </a:tr>
            </a:tbl>
          </a:graphicData>
        </a:graphic>
      </p:graphicFrame>
    </p:spTree>
    <p:extLst>
      <p:ext uri="{BB962C8B-B14F-4D97-AF65-F5344CB8AC3E}">
        <p14:creationId xmlns:p14="http://schemas.microsoft.com/office/powerpoint/2010/main" val="37735771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D254D8-5FC9-A63A-575E-0E0EB0533545}"/>
              </a:ext>
            </a:extLst>
          </p:cNvPr>
          <p:cNvSpPr>
            <a:spLocks noGrp="1"/>
          </p:cNvSpPr>
          <p:nvPr>
            <p:ph type="body" sz="quarter" idx="12"/>
          </p:nvPr>
        </p:nvSpPr>
        <p:spPr/>
        <p:txBody>
          <a:bodyPr/>
          <a:lstStyle/>
          <a:p>
            <a:r>
              <a:rPr lang="en-US"/>
              <a:t>How dangerous do you feel the following driving behaviors are? - Drivers holding and talking on cell phones</a:t>
            </a:r>
          </a:p>
        </p:txBody>
      </p:sp>
      <p:sp>
        <p:nvSpPr>
          <p:cNvPr id="3" name="Title 2">
            <a:extLst>
              <a:ext uri="{FF2B5EF4-FFF2-40B4-BE49-F238E27FC236}">
                <a16:creationId xmlns:a16="http://schemas.microsoft.com/office/drawing/2014/main" id="{C42DD682-B263-38FE-A31F-25CD5070237A}"/>
              </a:ext>
            </a:extLst>
          </p:cNvPr>
          <p:cNvSpPr>
            <a:spLocks noGrp="1"/>
          </p:cNvSpPr>
          <p:nvPr>
            <p:ph type="title"/>
          </p:nvPr>
        </p:nvSpPr>
        <p:spPr/>
        <p:txBody>
          <a:bodyPr/>
          <a:lstStyle/>
          <a:p>
            <a:r>
              <a:rPr lang="en-US"/>
              <a:t>SAFETY</a:t>
            </a:r>
          </a:p>
        </p:txBody>
      </p:sp>
      <p:graphicFrame>
        <p:nvGraphicFramePr>
          <p:cNvPr id="4" name="Table 3">
            <a:extLst>
              <a:ext uri="{FF2B5EF4-FFF2-40B4-BE49-F238E27FC236}">
                <a16:creationId xmlns:a16="http://schemas.microsoft.com/office/drawing/2014/main" id="{9F63D3BA-6F8C-7376-7832-AAEBCDB7FCFC}"/>
              </a:ext>
            </a:extLst>
          </p:cNvPr>
          <p:cNvGraphicFramePr>
            <a:graphicFrameLocks noGrp="1"/>
          </p:cNvGraphicFramePr>
          <p:nvPr>
            <p:extLst>
              <p:ext uri="{D42A27DB-BD31-4B8C-83A1-F6EECF244321}">
                <p14:modId xmlns:p14="http://schemas.microsoft.com/office/powerpoint/2010/main" val="940838832"/>
              </p:ext>
            </p:extLst>
          </p:nvPr>
        </p:nvGraphicFramePr>
        <p:xfrm>
          <a:off x="487680" y="1768192"/>
          <a:ext cx="6096000" cy="30327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Not at all dangerous</a:t>
                      </a:r>
                    </a:p>
                  </a:txBody>
                  <a:tcPr/>
                </a:tc>
                <a:tc>
                  <a:txBody>
                    <a:bodyPr/>
                    <a:lstStyle/>
                    <a:p>
                      <a:pPr algn="ctr"/>
                      <a:r>
                        <a:rPr lang="en-US" dirty="0"/>
                        <a:t>1.0%</a:t>
                      </a:r>
                    </a:p>
                  </a:txBody>
                  <a:tcPr/>
                </a:tc>
                <a:tc>
                  <a:txBody>
                    <a:bodyPr/>
                    <a:lstStyle/>
                    <a:p>
                      <a:pPr algn="ctr"/>
                      <a:r>
                        <a:rPr lang="en-US" dirty="0"/>
                        <a:t>1.5%</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Slightly dangerous</a:t>
                      </a:r>
                    </a:p>
                  </a:txBody>
                  <a:tcPr/>
                </a:tc>
                <a:tc>
                  <a:txBody>
                    <a:bodyPr/>
                    <a:lstStyle/>
                    <a:p>
                      <a:pPr algn="ctr"/>
                      <a:r>
                        <a:rPr lang="en-US" dirty="0"/>
                        <a:t>8.6%</a:t>
                      </a:r>
                    </a:p>
                  </a:txBody>
                  <a:tcPr/>
                </a:tc>
                <a:tc>
                  <a:txBody>
                    <a:bodyPr/>
                    <a:lstStyle/>
                    <a:p>
                      <a:pPr algn="ctr"/>
                      <a:r>
                        <a:rPr lang="en-US" dirty="0"/>
                        <a:t>10.1%</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Moderately dangerous</a:t>
                      </a:r>
                    </a:p>
                  </a:txBody>
                  <a:tcPr/>
                </a:tc>
                <a:tc>
                  <a:txBody>
                    <a:bodyPr/>
                    <a:lstStyle/>
                    <a:p>
                      <a:pPr algn="ctr"/>
                      <a:r>
                        <a:rPr lang="en-US" dirty="0"/>
                        <a:t>21.2%</a:t>
                      </a:r>
                    </a:p>
                  </a:txBody>
                  <a:tcPr/>
                </a:tc>
                <a:tc>
                  <a:txBody>
                    <a:bodyPr/>
                    <a:lstStyle/>
                    <a:p>
                      <a:pPr algn="ctr"/>
                      <a:r>
                        <a:rPr lang="en-US" dirty="0"/>
                        <a:t>21.3%</a:t>
                      </a:r>
                    </a:p>
                  </a:txBody>
                  <a:tcPr/>
                </a:tc>
                <a:extLst>
                  <a:ext uri="{0D108BD9-81ED-4DB2-BD59-A6C34878D82A}">
                    <a16:rowId xmlns:a16="http://schemas.microsoft.com/office/drawing/2014/main" val="2744976052"/>
                  </a:ext>
                </a:extLst>
              </a:tr>
              <a:tr h="370840">
                <a:tc>
                  <a:txBody>
                    <a:bodyPr/>
                    <a:lstStyle/>
                    <a:p>
                      <a:r>
                        <a:rPr lang="en-US" dirty="0"/>
                        <a:t>Very dangerous</a:t>
                      </a:r>
                    </a:p>
                  </a:txBody>
                  <a:tcPr/>
                </a:tc>
                <a:tc>
                  <a:txBody>
                    <a:bodyPr/>
                    <a:lstStyle/>
                    <a:p>
                      <a:pPr algn="ctr"/>
                      <a:r>
                        <a:rPr lang="en-US" dirty="0"/>
                        <a:t>37.1%</a:t>
                      </a:r>
                    </a:p>
                  </a:txBody>
                  <a:tcPr/>
                </a:tc>
                <a:tc>
                  <a:txBody>
                    <a:bodyPr/>
                    <a:lstStyle/>
                    <a:p>
                      <a:pPr algn="ctr"/>
                      <a:r>
                        <a:rPr lang="en-US" dirty="0"/>
                        <a:t>35.3%</a:t>
                      </a:r>
                    </a:p>
                  </a:txBody>
                  <a:tcPr/>
                </a:tc>
                <a:extLst>
                  <a:ext uri="{0D108BD9-81ED-4DB2-BD59-A6C34878D82A}">
                    <a16:rowId xmlns:a16="http://schemas.microsoft.com/office/drawing/2014/main" val="2006575270"/>
                  </a:ext>
                </a:extLst>
              </a:tr>
              <a:tr h="370840">
                <a:tc>
                  <a:txBody>
                    <a:bodyPr/>
                    <a:lstStyle/>
                    <a:p>
                      <a:r>
                        <a:rPr lang="en-US" dirty="0"/>
                        <a:t>Extremely dangerous</a:t>
                      </a:r>
                    </a:p>
                  </a:txBody>
                  <a:tcPr/>
                </a:tc>
                <a:tc>
                  <a:txBody>
                    <a:bodyPr/>
                    <a:lstStyle/>
                    <a:p>
                      <a:pPr algn="ctr"/>
                      <a:r>
                        <a:rPr lang="en-US" dirty="0"/>
                        <a:t>32.1%</a:t>
                      </a:r>
                    </a:p>
                  </a:txBody>
                  <a:tcPr/>
                </a:tc>
                <a:tc>
                  <a:txBody>
                    <a:bodyPr/>
                    <a:lstStyle/>
                    <a:p>
                      <a:pPr algn="ctr"/>
                      <a:r>
                        <a:rPr lang="en-US" dirty="0"/>
                        <a:t>31.8%</a:t>
                      </a:r>
                    </a:p>
                  </a:txBody>
                  <a:tcPr/>
                </a:tc>
                <a:extLst>
                  <a:ext uri="{0D108BD9-81ED-4DB2-BD59-A6C34878D82A}">
                    <a16:rowId xmlns:a16="http://schemas.microsoft.com/office/drawing/2014/main" val="1424288280"/>
                  </a:ext>
                </a:extLst>
              </a:tr>
            </a:tbl>
          </a:graphicData>
        </a:graphic>
      </p:graphicFrame>
    </p:spTree>
    <p:extLst>
      <p:ext uri="{BB962C8B-B14F-4D97-AF65-F5344CB8AC3E}">
        <p14:creationId xmlns:p14="http://schemas.microsoft.com/office/powerpoint/2010/main" val="26798070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05FCBA-9EBD-E450-186D-4ACC28E9569D}"/>
              </a:ext>
            </a:extLst>
          </p:cNvPr>
          <p:cNvSpPr>
            <a:spLocks noGrp="1"/>
          </p:cNvSpPr>
          <p:nvPr>
            <p:ph type="body" sz="quarter" idx="12"/>
          </p:nvPr>
        </p:nvSpPr>
        <p:spPr/>
        <p:txBody>
          <a:bodyPr/>
          <a:lstStyle/>
          <a:p>
            <a:r>
              <a:rPr lang="en-US"/>
              <a:t>How dangerous do you feel the following driving behaviors are? - Drivers reading or looking at their cell phones</a:t>
            </a:r>
          </a:p>
        </p:txBody>
      </p:sp>
      <p:sp>
        <p:nvSpPr>
          <p:cNvPr id="3" name="Title 2">
            <a:extLst>
              <a:ext uri="{FF2B5EF4-FFF2-40B4-BE49-F238E27FC236}">
                <a16:creationId xmlns:a16="http://schemas.microsoft.com/office/drawing/2014/main" id="{DE5EA5F4-CF64-E80D-7843-3C796A121476}"/>
              </a:ext>
            </a:extLst>
          </p:cNvPr>
          <p:cNvSpPr>
            <a:spLocks noGrp="1"/>
          </p:cNvSpPr>
          <p:nvPr>
            <p:ph type="title"/>
          </p:nvPr>
        </p:nvSpPr>
        <p:spPr/>
        <p:txBody>
          <a:bodyPr/>
          <a:lstStyle/>
          <a:p>
            <a:r>
              <a:rPr lang="en-US"/>
              <a:t>SAFETY</a:t>
            </a:r>
          </a:p>
        </p:txBody>
      </p:sp>
      <p:graphicFrame>
        <p:nvGraphicFramePr>
          <p:cNvPr id="4" name="Table 3">
            <a:extLst>
              <a:ext uri="{FF2B5EF4-FFF2-40B4-BE49-F238E27FC236}">
                <a16:creationId xmlns:a16="http://schemas.microsoft.com/office/drawing/2014/main" id="{F6AD2A8C-8B4F-76FB-190A-A150FD9C9153}"/>
              </a:ext>
            </a:extLst>
          </p:cNvPr>
          <p:cNvGraphicFramePr>
            <a:graphicFrameLocks noGrp="1"/>
          </p:cNvGraphicFramePr>
          <p:nvPr>
            <p:extLst>
              <p:ext uri="{D42A27DB-BD31-4B8C-83A1-F6EECF244321}">
                <p14:modId xmlns:p14="http://schemas.microsoft.com/office/powerpoint/2010/main" val="1215301258"/>
              </p:ext>
            </p:extLst>
          </p:nvPr>
        </p:nvGraphicFramePr>
        <p:xfrm>
          <a:off x="487680" y="1768192"/>
          <a:ext cx="6096000" cy="30327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Not at all dangerous</a:t>
                      </a:r>
                    </a:p>
                  </a:txBody>
                  <a:tcPr/>
                </a:tc>
                <a:tc>
                  <a:txBody>
                    <a:bodyPr/>
                    <a:lstStyle/>
                    <a:p>
                      <a:pPr algn="ctr"/>
                      <a:r>
                        <a:rPr lang="en-US" dirty="0"/>
                        <a:t>0.5%</a:t>
                      </a:r>
                    </a:p>
                  </a:txBody>
                  <a:tcPr/>
                </a:tc>
                <a:tc>
                  <a:txBody>
                    <a:bodyPr/>
                    <a:lstStyle/>
                    <a:p>
                      <a:pPr algn="ctr"/>
                      <a:r>
                        <a:rPr lang="en-US" dirty="0"/>
                        <a:t>0.8%</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Slightly dangerous</a:t>
                      </a:r>
                    </a:p>
                  </a:txBody>
                  <a:tcPr/>
                </a:tc>
                <a:tc>
                  <a:txBody>
                    <a:bodyPr/>
                    <a:lstStyle/>
                    <a:p>
                      <a:pPr algn="ctr"/>
                      <a:r>
                        <a:rPr lang="en-US" dirty="0"/>
                        <a:t>3.9%</a:t>
                      </a:r>
                    </a:p>
                  </a:txBody>
                  <a:tcPr/>
                </a:tc>
                <a:tc>
                  <a:txBody>
                    <a:bodyPr/>
                    <a:lstStyle/>
                    <a:p>
                      <a:pPr algn="ctr"/>
                      <a:r>
                        <a:rPr lang="en-US" dirty="0"/>
                        <a:t>4.7%</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Moderately dangerous</a:t>
                      </a:r>
                    </a:p>
                  </a:txBody>
                  <a:tcPr/>
                </a:tc>
                <a:tc>
                  <a:txBody>
                    <a:bodyPr/>
                    <a:lstStyle/>
                    <a:p>
                      <a:pPr algn="ctr"/>
                      <a:r>
                        <a:rPr lang="en-US" dirty="0"/>
                        <a:t>13.8%</a:t>
                      </a:r>
                    </a:p>
                  </a:txBody>
                  <a:tcPr/>
                </a:tc>
                <a:tc>
                  <a:txBody>
                    <a:bodyPr/>
                    <a:lstStyle/>
                    <a:p>
                      <a:pPr algn="ctr"/>
                      <a:r>
                        <a:rPr lang="en-US" dirty="0"/>
                        <a:t>14.1%</a:t>
                      </a:r>
                    </a:p>
                  </a:txBody>
                  <a:tcPr/>
                </a:tc>
                <a:extLst>
                  <a:ext uri="{0D108BD9-81ED-4DB2-BD59-A6C34878D82A}">
                    <a16:rowId xmlns:a16="http://schemas.microsoft.com/office/drawing/2014/main" val="2744976052"/>
                  </a:ext>
                </a:extLst>
              </a:tr>
              <a:tr h="370840">
                <a:tc>
                  <a:txBody>
                    <a:bodyPr/>
                    <a:lstStyle/>
                    <a:p>
                      <a:r>
                        <a:rPr lang="en-US" dirty="0"/>
                        <a:t>Very dangerous</a:t>
                      </a:r>
                    </a:p>
                  </a:txBody>
                  <a:tcPr/>
                </a:tc>
                <a:tc>
                  <a:txBody>
                    <a:bodyPr/>
                    <a:lstStyle/>
                    <a:p>
                      <a:pPr algn="ctr"/>
                      <a:r>
                        <a:rPr lang="en-US" dirty="0"/>
                        <a:t>36.5%</a:t>
                      </a:r>
                    </a:p>
                  </a:txBody>
                  <a:tcPr/>
                </a:tc>
                <a:tc>
                  <a:txBody>
                    <a:bodyPr/>
                    <a:lstStyle/>
                    <a:p>
                      <a:pPr algn="ctr"/>
                      <a:r>
                        <a:rPr lang="en-US" dirty="0"/>
                        <a:t>35.5%</a:t>
                      </a:r>
                    </a:p>
                  </a:txBody>
                  <a:tcPr/>
                </a:tc>
                <a:extLst>
                  <a:ext uri="{0D108BD9-81ED-4DB2-BD59-A6C34878D82A}">
                    <a16:rowId xmlns:a16="http://schemas.microsoft.com/office/drawing/2014/main" val="2006575270"/>
                  </a:ext>
                </a:extLst>
              </a:tr>
              <a:tr h="370840">
                <a:tc>
                  <a:txBody>
                    <a:bodyPr/>
                    <a:lstStyle/>
                    <a:p>
                      <a:r>
                        <a:rPr lang="en-US" dirty="0"/>
                        <a:t>Extremely dangerous</a:t>
                      </a:r>
                    </a:p>
                  </a:txBody>
                  <a:tcPr/>
                </a:tc>
                <a:tc>
                  <a:txBody>
                    <a:bodyPr/>
                    <a:lstStyle/>
                    <a:p>
                      <a:pPr algn="ctr"/>
                      <a:r>
                        <a:rPr lang="en-US" dirty="0"/>
                        <a:t>45.3%</a:t>
                      </a:r>
                    </a:p>
                  </a:txBody>
                  <a:tcPr/>
                </a:tc>
                <a:tc>
                  <a:txBody>
                    <a:bodyPr/>
                    <a:lstStyle/>
                    <a:p>
                      <a:pPr algn="ctr"/>
                      <a:r>
                        <a:rPr lang="en-US" dirty="0"/>
                        <a:t>45.02%</a:t>
                      </a:r>
                    </a:p>
                  </a:txBody>
                  <a:tcPr/>
                </a:tc>
                <a:extLst>
                  <a:ext uri="{0D108BD9-81ED-4DB2-BD59-A6C34878D82A}">
                    <a16:rowId xmlns:a16="http://schemas.microsoft.com/office/drawing/2014/main" val="1424288280"/>
                  </a:ext>
                </a:extLst>
              </a:tr>
            </a:tbl>
          </a:graphicData>
        </a:graphic>
      </p:graphicFrame>
    </p:spTree>
    <p:extLst>
      <p:ext uri="{BB962C8B-B14F-4D97-AF65-F5344CB8AC3E}">
        <p14:creationId xmlns:p14="http://schemas.microsoft.com/office/powerpoint/2010/main" val="20703687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E7154E-A6EA-990B-3147-AB25CA3C9369}"/>
              </a:ext>
            </a:extLst>
          </p:cNvPr>
          <p:cNvSpPr>
            <a:spLocks noGrp="1"/>
          </p:cNvSpPr>
          <p:nvPr>
            <p:ph type="body" sz="quarter" idx="12"/>
          </p:nvPr>
        </p:nvSpPr>
        <p:spPr/>
        <p:txBody>
          <a:bodyPr>
            <a:normAutofit lnSpcReduction="10000"/>
          </a:bodyPr>
          <a:lstStyle/>
          <a:p>
            <a:r>
              <a:rPr lang="en-US"/>
              <a:t>How dangerous do you feel the following driving behaviors are? - Drivers manually typing or interacting with their cell phones with their hands</a:t>
            </a:r>
          </a:p>
        </p:txBody>
      </p:sp>
      <p:sp>
        <p:nvSpPr>
          <p:cNvPr id="3" name="Title 2">
            <a:extLst>
              <a:ext uri="{FF2B5EF4-FFF2-40B4-BE49-F238E27FC236}">
                <a16:creationId xmlns:a16="http://schemas.microsoft.com/office/drawing/2014/main" id="{0BB16B19-3D98-7180-A31E-C51AD0A35B59}"/>
              </a:ext>
            </a:extLst>
          </p:cNvPr>
          <p:cNvSpPr>
            <a:spLocks noGrp="1"/>
          </p:cNvSpPr>
          <p:nvPr>
            <p:ph type="title"/>
          </p:nvPr>
        </p:nvSpPr>
        <p:spPr/>
        <p:txBody>
          <a:bodyPr/>
          <a:lstStyle/>
          <a:p>
            <a:r>
              <a:rPr lang="en-US"/>
              <a:t>SAFETY</a:t>
            </a:r>
          </a:p>
        </p:txBody>
      </p:sp>
      <p:graphicFrame>
        <p:nvGraphicFramePr>
          <p:cNvPr id="4" name="Table 3">
            <a:extLst>
              <a:ext uri="{FF2B5EF4-FFF2-40B4-BE49-F238E27FC236}">
                <a16:creationId xmlns:a16="http://schemas.microsoft.com/office/drawing/2014/main" id="{8373A05D-2891-2914-9A6E-B21EB0DB133A}"/>
              </a:ext>
            </a:extLst>
          </p:cNvPr>
          <p:cNvGraphicFramePr>
            <a:graphicFrameLocks noGrp="1"/>
          </p:cNvGraphicFramePr>
          <p:nvPr>
            <p:extLst>
              <p:ext uri="{D42A27DB-BD31-4B8C-83A1-F6EECF244321}">
                <p14:modId xmlns:p14="http://schemas.microsoft.com/office/powerpoint/2010/main" val="3721221079"/>
              </p:ext>
            </p:extLst>
          </p:nvPr>
        </p:nvGraphicFramePr>
        <p:xfrm>
          <a:off x="487680" y="1768192"/>
          <a:ext cx="6096000" cy="30327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Not at all dangerous</a:t>
                      </a:r>
                    </a:p>
                  </a:txBody>
                  <a:tcPr/>
                </a:tc>
                <a:tc>
                  <a:txBody>
                    <a:bodyPr/>
                    <a:lstStyle/>
                    <a:p>
                      <a:pPr algn="ctr"/>
                      <a:r>
                        <a:rPr lang="en-US" dirty="0"/>
                        <a:t>0.5%</a:t>
                      </a:r>
                    </a:p>
                  </a:txBody>
                  <a:tcPr/>
                </a:tc>
                <a:tc>
                  <a:txBody>
                    <a:bodyPr/>
                    <a:lstStyle/>
                    <a:p>
                      <a:pPr algn="ctr"/>
                      <a:r>
                        <a:rPr lang="en-US" dirty="0"/>
                        <a:t>0.9%</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Slightly dangerous</a:t>
                      </a:r>
                    </a:p>
                  </a:txBody>
                  <a:tcPr/>
                </a:tc>
                <a:tc>
                  <a:txBody>
                    <a:bodyPr/>
                    <a:lstStyle/>
                    <a:p>
                      <a:pPr algn="ctr"/>
                      <a:r>
                        <a:rPr lang="en-US" dirty="0"/>
                        <a:t>2.8%</a:t>
                      </a:r>
                    </a:p>
                  </a:txBody>
                  <a:tcPr/>
                </a:tc>
                <a:tc>
                  <a:txBody>
                    <a:bodyPr/>
                    <a:lstStyle/>
                    <a:p>
                      <a:pPr algn="ctr"/>
                      <a:r>
                        <a:rPr lang="en-US" dirty="0"/>
                        <a:t>3.5%</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Moderately dangerous</a:t>
                      </a:r>
                    </a:p>
                  </a:txBody>
                  <a:tcPr/>
                </a:tc>
                <a:tc>
                  <a:txBody>
                    <a:bodyPr/>
                    <a:lstStyle/>
                    <a:p>
                      <a:pPr algn="ctr"/>
                      <a:r>
                        <a:rPr lang="en-US" dirty="0"/>
                        <a:t>10.8%</a:t>
                      </a:r>
                    </a:p>
                  </a:txBody>
                  <a:tcPr/>
                </a:tc>
                <a:tc>
                  <a:txBody>
                    <a:bodyPr/>
                    <a:lstStyle/>
                    <a:p>
                      <a:pPr algn="ctr"/>
                      <a:r>
                        <a:rPr lang="en-US" dirty="0"/>
                        <a:t>10.6%</a:t>
                      </a:r>
                    </a:p>
                  </a:txBody>
                  <a:tcPr/>
                </a:tc>
                <a:extLst>
                  <a:ext uri="{0D108BD9-81ED-4DB2-BD59-A6C34878D82A}">
                    <a16:rowId xmlns:a16="http://schemas.microsoft.com/office/drawing/2014/main" val="2744976052"/>
                  </a:ext>
                </a:extLst>
              </a:tr>
              <a:tr h="370840">
                <a:tc>
                  <a:txBody>
                    <a:bodyPr/>
                    <a:lstStyle/>
                    <a:p>
                      <a:r>
                        <a:rPr lang="en-US" dirty="0"/>
                        <a:t>Very dangerous</a:t>
                      </a:r>
                    </a:p>
                  </a:txBody>
                  <a:tcPr/>
                </a:tc>
                <a:tc>
                  <a:txBody>
                    <a:bodyPr/>
                    <a:lstStyle/>
                    <a:p>
                      <a:pPr algn="ctr"/>
                      <a:r>
                        <a:rPr lang="en-US" dirty="0"/>
                        <a:t>30.8%</a:t>
                      </a:r>
                    </a:p>
                  </a:txBody>
                  <a:tcPr/>
                </a:tc>
                <a:tc>
                  <a:txBody>
                    <a:bodyPr/>
                    <a:lstStyle/>
                    <a:p>
                      <a:pPr algn="ctr"/>
                      <a:r>
                        <a:rPr lang="en-US" dirty="0"/>
                        <a:t>30.0%</a:t>
                      </a:r>
                    </a:p>
                  </a:txBody>
                  <a:tcPr/>
                </a:tc>
                <a:extLst>
                  <a:ext uri="{0D108BD9-81ED-4DB2-BD59-A6C34878D82A}">
                    <a16:rowId xmlns:a16="http://schemas.microsoft.com/office/drawing/2014/main" val="2006575270"/>
                  </a:ext>
                </a:extLst>
              </a:tr>
              <a:tr h="370840">
                <a:tc>
                  <a:txBody>
                    <a:bodyPr/>
                    <a:lstStyle/>
                    <a:p>
                      <a:r>
                        <a:rPr lang="en-US" dirty="0"/>
                        <a:t>Extremely dangerous</a:t>
                      </a:r>
                    </a:p>
                  </a:txBody>
                  <a:tcPr/>
                </a:tc>
                <a:tc>
                  <a:txBody>
                    <a:bodyPr/>
                    <a:lstStyle/>
                    <a:p>
                      <a:pPr algn="ctr"/>
                      <a:r>
                        <a:rPr lang="en-US" dirty="0"/>
                        <a:t>55.1%</a:t>
                      </a:r>
                    </a:p>
                  </a:txBody>
                  <a:tcPr/>
                </a:tc>
                <a:tc>
                  <a:txBody>
                    <a:bodyPr/>
                    <a:lstStyle/>
                    <a:p>
                      <a:pPr algn="ctr"/>
                      <a:r>
                        <a:rPr lang="en-US" dirty="0"/>
                        <a:t>54.9%</a:t>
                      </a:r>
                    </a:p>
                  </a:txBody>
                  <a:tcPr/>
                </a:tc>
                <a:extLst>
                  <a:ext uri="{0D108BD9-81ED-4DB2-BD59-A6C34878D82A}">
                    <a16:rowId xmlns:a16="http://schemas.microsoft.com/office/drawing/2014/main" val="1424288280"/>
                  </a:ext>
                </a:extLst>
              </a:tr>
            </a:tbl>
          </a:graphicData>
        </a:graphic>
      </p:graphicFrame>
    </p:spTree>
    <p:extLst>
      <p:ext uri="{BB962C8B-B14F-4D97-AF65-F5344CB8AC3E}">
        <p14:creationId xmlns:p14="http://schemas.microsoft.com/office/powerpoint/2010/main" val="39121683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137BA1-21CD-5366-15AA-E18399452CFA}"/>
              </a:ext>
            </a:extLst>
          </p:cNvPr>
          <p:cNvSpPr>
            <a:spLocks noGrp="1"/>
          </p:cNvSpPr>
          <p:nvPr>
            <p:ph type="body" sz="quarter" idx="12"/>
          </p:nvPr>
        </p:nvSpPr>
        <p:spPr/>
        <p:txBody>
          <a:bodyPr/>
          <a:lstStyle/>
          <a:p>
            <a:r>
              <a:rPr lang="en-US"/>
              <a:t>How dangerous do you feel the following driving behaviors are? - Drivers speeding 10 mph or more over the speed limit</a:t>
            </a:r>
          </a:p>
        </p:txBody>
      </p:sp>
      <p:sp>
        <p:nvSpPr>
          <p:cNvPr id="3" name="Title 2">
            <a:extLst>
              <a:ext uri="{FF2B5EF4-FFF2-40B4-BE49-F238E27FC236}">
                <a16:creationId xmlns:a16="http://schemas.microsoft.com/office/drawing/2014/main" id="{DCD0DF8A-86C5-3758-59F1-583D7730EB27}"/>
              </a:ext>
            </a:extLst>
          </p:cNvPr>
          <p:cNvSpPr>
            <a:spLocks noGrp="1"/>
          </p:cNvSpPr>
          <p:nvPr>
            <p:ph type="title"/>
          </p:nvPr>
        </p:nvSpPr>
        <p:spPr/>
        <p:txBody>
          <a:bodyPr/>
          <a:lstStyle/>
          <a:p>
            <a:r>
              <a:rPr lang="en-US"/>
              <a:t>SAFETY</a:t>
            </a:r>
          </a:p>
        </p:txBody>
      </p:sp>
      <p:graphicFrame>
        <p:nvGraphicFramePr>
          <p:cNvPr id="4" name="Table 3">
            <a:extLst>
              <a:ext uri="{FF2B5EF4-FFF2-40B4-BE49-F238E27FC236}">
                <a16:creationId xmlns:a16="http://schemas.microsoft.com/office/drawing/2014/main" id="{C1EC4EDB-E5EB-E2C0-3835-C39ECBDD0A1B}"/>
              </a:ext>
            </a:extLst>
          </p:cNvPr>
          <p:cNvGraphicFramePr>
            <a:graphicFrameLocks noGrp="1"/>
          </p:cNvGraphicFramePr>
          <p:nvPr>
            <p:extLst>
              <p:ext uri="{D42A27DB-BD31-4B8C-83A1-F6EECF244321}">
                <p14:modId xmlns:p14="http://schemas.microsoft.com/office/powerpoint/2010/main" val="3554015338"/>
              </p:ext>
            </p:extLst>
          </p:nvPr>
        </p:nvGraphicFramePr>
        <p:xfrm>
          <a:off x="487680" y="1768192"/>
          <a:ext cx="6096000" cy="30327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Not at all dangerous</a:t>
                      </a:r>
                    </a:p>
                  </a:txBody>
                  <a:tcPr/>
                </a:tc>
                <a:tc>
                  <a:txBody>
                    <a:bodyPr/>
                    <a:lstStyle/>
                    <a:p>
                      <a:pPr algn="ctr"/>
                      <a:r>
                        <a:rPr lang="en-US" dirty="0"/>
                        <a:t>3.3%</a:t>
                      </a:r>
                    </a:p>
                  </a:txBody>
                  <a:tcPr/>
                </a:tc>
                <a:tc>
                  <a:txBody>
                    <a:bodyPr/>
                    <a:lstStyle/>
                    <a:p>
                      <a:pPr algn="ctr"/>
                      <a:r>
                        <a:rPr lang="en-US" dirty="0"/>
                        <a:t>4.2%</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Slightly dangerous</a:t>
                      </a:r>
                    </a:p>
                  </a:txBody>
                  <a:tcPr/>
                </a:tc>
                <a:tc>
                  <a:txBody>
                    <a:bodyPr/>
                    <a:lstStyle/>
                    <a:p>
                      <a:pPr algn="ctr"/>
                      <a:r>
                        <a:rPr lang="en-US" dirty="0"/>
                        <a:t>21.5%</a:t>
                      </a:r>
                    </a:p>
                  </a:txBody>
                  <a:tcPr/>
                </a:tc>
                <a:tc>
                  <a:txBody>
                    <a:bodyPr/>
                    <a:lstStyle/>
                    <a:p>
                      <a:pPr algn="ctr"/>
                      <a:r>
                        <a:rPr lang="en-US" dirty="0"/>
                        <a:t>24.7%</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Moderately dangerous</a:t>
                      </a:r>
                    </a:p>
                  </a:txBody>
                  <a:tcPr/>
                </a:tc>
                <a:tc>
                  <a:txBody>
                    <a:bodyPr/>
                    <a:lstStyle/>
                    <a:p>
                      <a:pPr algn="ctr"/>
                      <a:r>
                        <a:rPr lang="en-US" dirty="0"/>
                        <a:t>34.6%</a:t>
                      </a:r>
                    </a:p>
                  </a:txBody>
                  <a:tcPr/>
                </a:tc>
                <a:tc>
                  <a:txBody>
                    <a:bodyPr/>
                    <a:lstStyle/>
                    <a:p>
                      <a:pPr algn="ctr"/>
                      <a:r>
                        <a:rPr lang="en-US" dirty="0"/>
                        <a:t>35.9%</a:t>
                      </a:r>
                    </a:p>
                  </a:txBody>
                  <a:tcPr/>
                </a:tc>
                <a:extLst>
                  <a:ext uri="{0D108BD9-81ED-4DB2-BD59-A6C34878D82A}">
                    <a16:rowId xmlns:a16="http://schemas.microsoft.com/office/drawing/2014/main" val="2744976052"/>
                  </a:ext>
                </a:extLst>
              </a:tr>
              <a:tr h="370840">
                <a:tc>
                  <a:txBody>
                    <a:bodyPr/>
                    <a:lstStyle/>
                    <a:p>
                      <a:r>
                        <a:rPr lang="en-US" dirty="0"/>
                        <a:t>Very dangerous</a:t>
                      </a:r>
                    </a:p>
                  </a:txBody>
                  <a:tcPr/>
                </a:tc>
                <a:tc>
                  <a:txBody>
                    <a:bodyPr/>
                    <a:lstStyle/>
                    <a:p>
                      <a:pPr algn="ctr"/>
                      <a:r>
                        <a:rPr lang="en-US" dirty="0"/>
                        <a:t>24.4%</a:t>
                      </a:r>
                    </a:p>
                  </a:txBody>
                  <a:tcPr/>
                </a:tc>
                <a:tc>
                  <a:txBody>
                    <a:bodyPr/>
                    <a:lstStyle/>
                    <a:p>
                      <a:pPr algn="ctr"/>
                      <a:r>
                        <a:rPr lang="en-US" dirty="0"/>
                        <a:t>21.4%</a:t>
                      </a:r>
                    </a:p>
                  </a:txBody>
                  <a:tcPr>
                    <a:solidFill>
                      <a:schemeClr val="accent6">
                        <a:lumMod val="60000"/>
                        <a:lumOff val="40000"/>
                      </a:schemeClr>
                    </a:solidFill>
                  </a:tcPr>
                </a:tc>
                <a:extLst>
                  <a:ext uri="{0D108BD9-81ED-4DB2-BD59-A6C34878D82A}">
                    <a16:rowId xmlns:a16="http://schemas.microsoft.com/office/drawing/2014/main" val="2006575270"/>
                  </a:ext>
                </a:extLst>
              </a:tr>
              <a:tr h="370840">
                <a:tc>
                  <a:txBody>
                    <a:bodyPr/>
                    <a:lstStyle/>
                    <a:p>
                      <a:r>
                        <a:rPr lang="en-US" dirty="0"/>
                        <a:t>Extremely dangerous</a:t>
                      </a:r>
                    </a:p>
                  </a:txBody>
                  <a:tcPr/>
                </a:tc>
                <a:tc>
                  <a:txBody>
                    <a:bodyPr/>
                    <a:lstStyle/>
                    <a:p>
                      <a:pPr algn="ctr"/>
                      <a:r>
                        <a:rPr lang="en-US" dirty="0"/>
                        <a:t>16.1%</a:t>
                      </a:r>
                    </a:p>
                  </a:txBody>
                  <a:tcPr/>
                </a:tc>
                <a:tc>
                  <a:txBody>
                    <a:bodyPr/>
                    <a:lstStyle/>
                    <a:p>
                      <a:pPr algn="ctr"/>
                      <a:r>
                        <a:rPr lang="en-US" dirty="0"/>
                        <a:t>13.8%</a:t>
                      </a:r>
                    </a:p>
                  </a:txBody>
                  <a:tcPr>
                    <a:solidFill>
                      <a:schemeClr val="accent6">
                        <a:lumMod val="60000"/>
                        <a:lumOff val="40000"/>
                      </a:schemeClr>
                    </a:solidFill>
                  </a:tcPr>
                </a:tc>
                <a:extLst>
                  <a:ext uri="{0D108BD9-81ED-4DB2-BD59-A6C34878D82A}">
                    <a16:rowId xmlns:a16="http://schemas.microsoft.com/office/drawing/2014/main" val="1424288280"/>
                  </a:ext>
                </a:extLst>
              </a:tr>
            </a:tbl>
          </a:graphicData>
        </a:graphic>
      </p:graphicFrame>
    </p:spTree>
    <p:extLst>
      <p:ext uri="{BB962C8B-B14F-4D97-AF65-F5344CB8AC3E}">
        <p14:creationId xmlns:p14="http://schemas.microsoft.com/office/powerpoint/2010/main" val="729479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07410-81D7-4EB6-97BB-FA044533A01F}"/>
              </a:ext>
            </a:extLst>
          </p:cNvPr>
          <p:cNvSpPr>
            <a:spLocks noGrp="1"/>
          </p:cNvSpPr>
          <p:nvPr>
            <p:ph type="title"/>
          </p:nvPr>
        </p:nvSpPr>
        <p:spPr/>
        <p:txBody>
          <a:bodyPr>
            <a:normAutofit/>
          </a:bodyPr>
          <a:lstStyle/>
          <a:p>
            <a:r>
              <a:rPr lang="en-US" sz="2000" dirty="0">
                <a:latin typeface="Urbane Bold" panose="020B0604020202020204" charset="0"/>
              </a:rPr>
              <a:t>Key Findings</a:t>
            </a:r>
            <a:endParaRPr lang="en-US" sz="2000" b="0" dirty="0">
              <a:latin typeface="Urbane Bold" panose="020B0604020202020204" charset="0"/>
            </a:endParaRPr>
          </a:p>
        </p:txBody>
      </p:sp>
      <p:sp>
        <p:nvSpPr>
          <p:cNvPr id="5" name="Text Placeholder 4">
            <a:extLst>
              <a:ext uri="{FF2B5EF4-FFF2-40B4-BE49-F238E27FC236}">
                <a16:creationId xmlns:a16="http://schemas.microsoft.com/office/drawing/2014/main" id="{446CDA7E-D08F-2122-D84C-56580BFBB06A}"/>
              </a:ext>
            </a:extLst>
          </p:cNvPr>
          <p:cNvSpPr>
            <a:spLocks noGrp="1"/>
          </p:cNvSpPr>
          <p:nvPr>
            <p:ph type="body" sz="quarter" idx="10"/>
          </p:nvPr>
        </p:nvSpPr>
        <p:spPr>
          <a:xfrm>
            <a:off x="457200" y="914400"/>
            <a:ext cx="8195165" cy="5450186"/>
          </a:xfrm>
        </p:spPr>
        <p:txBody>
          <a:bodyPr>
            <a:normAutofit fontScale="25000" lnSpcReduction="20000"/>
          </a:bodyPr>
          <a:lstStyle/>
          <a:p>
            <a:pPr marL="0" marR="0" indent="0">
              <a:lnSpc>
                <a:spcPct val="107000"/>
              </a:lnSpc>
              <a:spcBef>
                <a:spcPts val="0"/>
              </a:spcBef>
              <a:spcAft>
                <a:spcPts val="800"/>
              </a:spcAft>
              <a:buNone/>
            </a:pPr>
            <a:r>
              <a:rPr lang="en-US" sz="4000" b="1" kern="100" dirty="0">
                <a:effectLst/>
                <a:latin typeface="Aptos" panose="020B0004020202020204" pitchFamily="34" charset="0"/>
                <a:ea typeface="Aptos" panose="020B0004020202020204" pitchFamily="34" charset="0"/>
                <a:cs typeface="Times New Roman" panose="02020603050405020304" pitchFamily="18" charset="0"/>
              </a:rPr>
              <a:t>Driving History</a:t>
            </a:r>
          </a:p>
          <a:p>
            <a:pPr marL="0" marR="0">
              <a:lnSpc>
                <a:spcPct val="107000"/>
              </a:lnSpc>
              <a:spcBef>
                <a:spcPts val="0"/>
              </a:spcBef>
              <a:spcAft>
                <a:spcPts val="800"/>
              </a:spcAft>
            </a:pPr>
            <a:r>
              <a:rPr lang="en-US" sz="4000" kern="100" dirty="0">
                <a:effectLst/>
                <a:latin typeface="Aptos" panose="020B0004020202020204" pitchFamily="34" charset="0"/>
                <a:ea typeface="Aptos" panose="020B0004020202020204" pitchFamily="34" charset="0"/>
                <a:cs typeface="Times New Roman" panose="02020603050405020304" pitchFamily="18" charset="0"/>
              </a:rPr>
              <a:t>In 2024, the proportion of those who said they have been involved in one vehicle accident that was perhaps their fault is significantly higher than in 2023; however, the proportion of those who said they have been involved in two vehicle accidents is significantly lower than in 2023.</a:t>
            </a:r>
          </a:p>
          <a:p>
            <a:pPr marL="0" marR="0" indent="0">
              <a:lnSpc>
                <a:spcPct val="107000"/>
              </a:lnSpc>
              <a:spcBef>
                <a:spcPts val="0"/>
              </a:spcBef>
              <a:spcAft>
                <a:spcPts val="800"/>
              </a:spcAft>
              <a:buNone/>
            </a:pPr>
            <a:r>
              <a:rPr lang="en-US" sz="4000" b="1" kern="100" dirty="0">
                <a:effectLst/>
                <a:latin typeface="Aptos" panose="020B0004020202020204" pitchFamily="34" charset="0"/>
                <a:ea typeface="Aptos" panose="020B0004020202020204" pitchFamily="34" charset="0"/>
                <a:cs typeface="Times New Roman" panose="02020603050405020304" pitchFamily="18" charset="0"/>
              </a:rPr>
              <a:t>Pedestrians and Bicyclists</a:t>
            </a:r>
          </a:p>
          <a:p>
            <a:pPr marL="0" marR="0">
              <a:lnSpc>
                <a:spcPct val="107000"/>
              </a:lnSpc>
              <a:spcBef>
                <a:spcPts val="0"/>
              </a:spcBef>
              <a:spcAft>
                <a:spcPts val="800"/>
              </a:spcAft>
            </a:pPr>
            <a:r>
              <a:rPr lang="en-US" sz="4000" kern="100" dirty="0">
                <a:effectLst/>
                <a:latin typeface="Aptos" panose="020B0004020202020204" pitchFamily="34" charset="0"/>
                <a:ea typeface="Aptos" panose="020B0004020202020204" pitchFamily="34" charset="0"/>
                <a:cs typeface="Times New Roman" panose="02020603050405020304" pitchFamily="18" charset="0"/>
              </a:rPr>
              <a:t>Compared to 2023, significantly higher percentages of respondents indicated in 2024 that as pedestrians or bicyclists, they experienced drivers not stopping or going too fast, bicyclists not stopping, or a lack of sidewalks or damaged sidewalks in the last 6 months.</a:t>
            </a:r>
          </a:p>
          <a:p>
            <a:pPr marL="0" marR="0" indent="0">
              <a:lnSpc>
                <a:spcPct val="107000"/>
              </a:lnSpc>
              <a:spcBef>
                <a:spcPts val="0"/>
              </a:spcBef>
              <a:spcAft>
                <a:spcPts val="800"/>
              </a:spcAft>
              <a:buNone/>
            </a:pPr>
            <a:r>
              <a:rPr lang="en-US" sz="4000" b="1" kern="100" dirty="0">
                <a:effectLst/>
                <a:latin typeface="Aptos" panose="020B0004020202020204" pitchFamily="34" charset="0"/>
                <a:ea typeface="Aptos" panose="020B0004020202020204" pitchFamily="34" charset="0"/>
                <a:cs typeface="Times New Roman" panose="02020603050405020304" pitchFamily="18" charset="0"/>
              </a:rPr>
              <a:t>Seat Belt Use</a:t>
            </a:r>
          </a:p>
          <a:p>
            <a:pPr marL="0" marR="0">
              <a:lnSpc>
                <a:spcPct val="107000"/>
              </a:lnSpc>
              <a:spcBef>
                <a:spcPts val="0"/>
              </a:spcBef>
              <a:spcAft>
                <a:spcPts val="800"/>
              </a:spcAft>
            </a:pPr>
            <a:r>
              <a:rPr lang="en-US" sz="4000" kern="100" dirty="0">
                <a:effectLst/>
                <a:latin typeface="Aptos" panose="020B0004020202020204" pitchFamily="34" charset="0"/>
                <a:ea typeface="Aptos" panose="020B0004020202020204" pitchFamily="34" charset="0"/>
                <a:cs typeface="Times New Roman" panose="02020603050405020304" pitchFamily="18" charset="0"/>
              </a:rPr>
              <a:t>Compared to 2023, a significantly lower percentage of respondents said that they never wear a seat belt within a few miles from home, many miles from hoe, and when in the back seat in 2024.</a:t>
            </a:r>
          </a:p>
          <a:p>
            <a:pPr marL="0" marR="0" indent="0">
              <a:lnSpc>
                <a:spcPct val="107000"/>
              </a:lnSpc>
              <a:spcBef>
                <a:spcPts val="0"/>
              </a:spcBef>
              <a:spcAft>
                <a:spcPts val="800"/>
              </a:spcAft>
              <a:buNone/>
            </a:pPr>
            <a:r>
              <a:rPr lang="en-US" sz="4000" b="1" kern="100" dirty="0">
                <a:effectLst/>
                <a:latin typeface="Aptos" panose="020B0004020202020204" pitchFamily="34" charset="0"/>
                <a:ea typeface="Aptos" panose="020B0004020202020204" pitchFamily="34" charset="0"/>
                <a:cs typeface="Times New Roman" panose="02020603050405020304" pitchFamily="18" charset="0"/>
              </a:rPr>
              <a:t>Driving Behaviors</a:t>
            </a:r>
          </a:p>
          <a:p>
            <a:pPr marL="0" marR="0">
              <a:lnSpc>
                <a:spcPct val="107000"/>
              </a:lnSpc>
              <a:spcBef>
                <a:spcPts val="0"/>
              </a:spcBef>
              <a:spcAft>
                <a:spcPts val="800"/>
              </a:spcAft>
            </a:pPr>
            <a:r>
              <a:rPr lang="en-US" sz="4000" kern="100" dirty="0">
                <a:effectLst/>
                <a:latin typeface="Aptos" panose="020B0004020202020204" pitchFamily="34" charset="0"/>
                <a:ea typeface="Aptos" panose="020B0004020202020204" pitchFamily="34" charset="0"/>
                <a:cs typeface="Times New Roman" panose="02020603050405020304" pitchFamily="18" charset="0"/>
              </a:rPr>
              <a:t>A significantly greater proportion of respondents said that in the past 30 days they had never driven while manually typing with their cell phone in 2023 than in 2024. </a:t>
            </a:r>
          </a:p>
          <a:p>
            <a:pPr marL="0" marR="0" indent="0">
              <a:lnSpc>
                <a:spcPct val="107000"/>
              </a:lnSpc>
              <a:spcBef>
                <a:spcPts val="0"/>
              </a:spcBef>
              <a:spcAft>
                <a:spcPts val="800"/>
              </a:spcAft>
              <a:buNone/>
            </a:pPr>
            <a:r>
              <a:rPr lang="en-US" sz="4000" b="1" kern="100" dirty="0">
                <a:effectLst/>
                <a:latin typeface="Aptos" panose="020B0004020202020204" pitchFamily="34" charset="0"/>
                <a:ea typeface="Aptos" panose="020B0004020202020204" pitchFamily="34" charset="0"/>
                <a:cs typeface="Times New Roman" panose="02020603050405020304" pitchFamily="18" charset="0"/>
              </a:rPr>
              <a:t>Driving Rules</a:t>
            </a:r>
          </a:p>
          <a:p>
            <a:pPr marL="0" marR="0">
              <a:lnSpc>
                <a:spcPct val="107000"/>
              </a:lnSpc>
              <a:spcBef>
                <a:spcPts val="0"/>
              </a:spcBef>
              <a:spcAft>
                <a:spcPts val="800"/>
              </a:spcAft>
            </a:pPr>
            <a:r>
              <a:rPr lang="en-US" sz="4000" kern="100" dirty="0">
                <a:effectLst/>
                <a:latin typeface="Aptos" panose="020B0004020202020204" pitchFamily="34" charset="0"/>
                <a:ea typeface="Aptos" panose="020B0004020202020204" pitchFamily="34" charset="0"/>
                <a:cs typeface="Times New Roman" panose="02020603050405020304" pitchFamily="18" charset="0"/>
              </a:rPr>
              <a:t>Compared to 2024, a significantly larger proportion respondents said that their employers and their families have various rules and policies in place for driving safety in 2023.</a:t>
            </a:r>
          </a:p>
          <a:p>
            <a:pPr marL="0" marR="0" indent="0">
              <a:lnSpc>
                <a:spcPct val="107000"/>
              </a:lnSpc>
              <a:spcBef>
                <a:spcPts val="0"/>
              </a:spcBef>
              <a:spcAft>
                <a:spcPts val="800"/>
              </a:spcAft>
              <a:buNone/>
            </a:pPr>
            <a:r>
              <a:rPr lang="en-US" sz="4000" b="1" kern="100" dirty="0">
                <a:effectLst/>
                <a:latin typeface="Aptos" panose="020B0004020202020204" pitchFamily="34" charset="0"/>
                <a:ea typeface="Aptos" panose="020B0004020202020204" pitchFamily="34" charset="0"/>
                <a:cs typeface="Times New Roman" panose="02020603050405020304" pitchFamily="18" charset="0"/>
              </a:rPr>
              <a:t>Safety</a:t>
            </a:r>
          </a:p>
          <a:p>
            <a:pPr marL="0" marR="0">
              <a:lnSpc>
                <a:spcPct val="107000"/>
              </a:lnSpc>
              <a:spcBef>
                <a:spcPts val="0"/>
              </a:spcBef>
              <a:spcAft>
                <a:spcPts val="800"/>
              </a:spcAft>
            </a:pPr>
            <a:r>
              <a:rPr lang="en-US" sz="4000" kern="100" dirty="0">
                <a:effectLst/>
                <a:latin typeface="Aptos" panose="020B0004020202020204" pitchFamily="34" charset="0"/>
                <a:ea typeface="Aptos" panose="020B0004020202020204" pitchFamily="34" charset="0"/>
                <a:cs typeface="Times New Roman" panose="02020603050405020304" pitchFamily="18" charset="0"/>
              </a:rPr>
              <a:t>In 2024, a significantly lower percentage of respondents said that they feel it is ‘Not at all dangerous’ to drive a motor vehicle on public roads compared to 2023. However, a significantly higher percentage of respondents said that they feel the greatest risk to motorcycle riders’ safety is drivers driving too fast, compared to 2023.</a:t>
            </a:r>
          </a:p>
          <a:p>
            <a:pPr marL="0" marR="0" indent="0">
              <a:lnSpc>
                <a:spcPct val="107000"/>
              </a:lnSpc>
              <a:spcBef>
                <a:spcPts val="0"/>
              </a:spcBef>
              <a:spcAft>
                <a:spcPts val="800"/>
              </a:spcAft>
              <a:buNone/>
            </a:pPr>
            <a:r>
              <a:rPr lang="en-US" sz="4000" b="1" kern="100" dirty="0">
                <a:effectLst/>
                <a:latin typeface="Aptos" panose="020B0004020202020204" pitchFamily="34" charset="0"/>
                <a:ea typeface="Aptos" panose="020B0004020202020204" pitchFamily="34" charset="0"/>
                <a:cs typeface="Times New Roman" panose="02020603050405020304" pitchFamily="18" charset="0"/>
              </a:rPr>
              <a:t>Enforcement</a:t>
            </a:r>
          </a:p>
          <a:p>
            <a:pPr marL="0" marR="0">
              <a:lnSpc>
                <a:spcPct val="107000"/>
              </a:lnSpc>
              <a:spcBef>
                <a:spcPts val="0"/>
              </a:spcBef>
              <a:spcAft>
                <a:spcPts val="800"/>
              </a:spcAft>
            </a:pPr>
            <a:r>
              <a:rPr lang="en-US" sz="4000" kern="100" dirty="0">
                <a:effectLst/>
                <a:latin typeface="Aptos" panose="020B0004020202020204" pitchFamily="34" charset="0"/>
                <a:ea typeface="Aptos" panose="020B0004020202020204" pitchFamily="34" charset="0"/>
                <a:cs typeface="Times New Roman" panose="02020603050405020304" pitchFamily="18" charset="0"/>
              </a:rPr>
              <a:t>In comparison to 2024, a significantly smaller proportion of respondents said that it is ‘Extremely likely’ that a driver in their community would be caught by the police for driving under the influence of alcohol.</a:t>
            </a:r>
          </a:p>
          <a:p>
            <a:pPr marL="0" marR="0" indent="0">
              <a:lnSpc>
                <a:spcPct val="107000"/>
              </a:lnSpc>
              <a:spcBef>
                <a:spcPts val="0"/>
              </a:spcBef>
              <a:spcAft>
                <a:spcPts val="800"/>
              </a:spcAft>
              <a:buNone/>
            </a:pPr>
            <a:r>
              <a:rPr lang="en-US" sz="4000" b="1" kern="100" dirty="0">
                <a:effectLst/>
                <a:latin typeface="Aptos" panose="020B0004020202020204" pitchFamily="34" charset="0"/>
                <a:ea typeface="Aptos" panose="020B0004020202020204" pitchFamily="34" charset="0"/>
                <a:cs typeface="Times New Roman" panose="02020603050405020304" pitchFamily="18" charset="0"/>
              </a:rPr>
              <a:t>Driving Expectations</a:t>
            </a:r>
          </a:p>
          <a:p>
            <a:pPr marL="0" marR="0">
              <a:lnSpc>
                <a:spcPct val="107000"/>
              </a:lnSpc>
              <a:spcBef>
                <a:spcPts val="0"/>
              </a:spcBef>
              <a:spcAft>
                <a:spcPts val="800"/>
              </a:spcAft>
            </a:pPr>
            <a:r>
              <a:rPr lang="en-US" sz="4000" kern="100" dirty="0">
                <a:effectLst/>
                <a:latin typeface="Aptos" panose="020B0004020202020204" pitchFamily="34" charset="0"/>
                <a:ea typeface="Aptos" panose="020B0004020202020204" pitchFamily="34" charset="0"/>
                <a:cs typeface="Times New Roman" panose="02020603050405020304" pitchFamily="18" charset="0"/>
              </a:rPr>
              <a:t>Compared to 2024, a significantly lower percentage of respondents said that they believe people important to them would ‘Somewhat approve’ of them asking someone who was not using a seat belt to use a seat belt in 2023.</a:t>
            </a:r>
          </a:p>
          <a:p>
            <a:pPr marL="0" marR="0" indent="0">
              <a:lnSpc>
                <a:spcPct val="107000"/>
              </a:lnSpc>
              <a:spcBef>
                <a:spcPts val="0"/>
              </a:spcBef>
              <a:spcAft>
                <a:spcPts val="800"/>
              </a:spcAft>
              <a:buNone/>
            </a:pPr>
            <a:r>
              <a:rPr lang="en-US" sz="4000" b="1" kern="100" dirty="0">
                <a:effectLst/>
                <a:latin typeface="Aptos" panose="020B0004020202020204" pitchFamily="34" charset="0"/>
                <a:ea typeface="Aptos" panose="020B0004020202020204" pitchFamily="34" charset="0"/>
                <a:cs typeface="Times New Roman" panose="02020603050405020304" pitchFamily="18" charset="0"/>
              </a:rPr>
              <a:t>Community Perceptions</a:t>
            </a:r>
          </a:p>
          <a:p>
            <a:pPr marL="0" marR="0">
              <a:lnSpc>
                <a:spcPct val="107000"/>
              </a:lnSpc>
              <a:spcBef>
                <a:spcPts val="0"/>
              </a:spcBef>
              <a:spcAft>
                <a:spcPts val="800"/>
              </a:spcAft>
            </a:pPr>
            <a:r>
              <a:rPr lang="en-US" sz="4000" kern="100" dirty="0">
                <a:effectLst/>
                <a:latin typeface="Aptos" panose="020B0004020202020204" pitchFamily="34" charset="0"/>
                <a:ea typeface="Aptos" panose="020B0004020202020204" pitchFamily="34" charset="0"/>
                <a:cs typeface="Times New Roman" panose="02020603050405020304" pitchFamily="18" charset="0"/>
              </a:rPr>
              <a:t>Significantly less respondents in 2023 indicated that most people in their community are ‘Usually’ asking someone who is not using a seat belt to use a seat belt.</a:t>
            </a:r>
          </a:p>
          <a:p>
            <a:pPr marL="0" marR="0" indent="0">
              <a:lnSpc>
                <a:spcPct val="107000"/>
              </a:lnSpc>
              <a:spcBef>
                <a:spcPts val="0"/>
              </a:spcBef>
              <a:spcAft>
                <a:spcPts val="800"/>
              </a:spcAft>
              <a:buNone/>
            </a:pPr>
            <a:r>
              <a:rPr lang="en-US" sz="4000" b="1" kern="100" dirty="0">
                <a:effectLst/>
                <a:latin typeface="Aptos" panose="020B0004020202020204" pitchFamily="34" charset="0"/>
                <a:ea typeface="Aptos" panose="020B0004020202020204" pitchFamily="34" charset="0"/>
                <a:cs typeface="Times New Roman" panose="02020603050405020304" pitchFamily="18" charset="0"/>
              </a:rPr>
              <a:t>Driving and Cell Phone Use</a:t>
            </a:r>
          </a:p>
          <a:p>
            <a:pPr marL="0" marR="0">
              <a:lnSpc>
                <a:spcPct val="107000"/>
              </a:lnSpc>
              <a:spcBef>
                <a:spcPts val="0"/>
              </a:spcBef>
              <a:spcAft>
                <a:spcPts val="800"/>
              </a:spcAft>
            </a:pPr>
            <a:r>
              <a:rPr lang="en-US" sz="4000" kern="100" dirty="0">
                <a:effectLst/>
                <a:latin typeface="Aptos" panose="020B0004020202020204" pitchFamily="34" charset="0"/>
                <a:ea typeface="Aptos" panose="020B0004020202020204" pitchFamily="34" charset="0"/>
                <a:cs typeface="Times New Roman" panose="02020603050405020304" pitchFamily="18" charset="0"/>
              </a:rPr>
              <a:t>A significantly larger proportion of respondents said that it would be ‘Very easy’ to NEVER talk on a cell phone while holding it and driving in 2024 compared to 2023.</a:t>
            </a:r>
          </a:p>
          <a:p>
            <a:pPr marL="0" marR="0" indent="0">
              <a:lnSpc>
                <a:spcPct val="107000"/>
              </a:lnSpc>
              <a:spcBef>
                <a:spcPts val="0"/>
              </a:spcBef>
              <a:spcAft>
                <a:spcPts val="800"/>
              </a:spcAft>
              <a:buNone/>
            </a:pPr>
            <a:r>
              <a:rPr lang="en-US" sz="4000" b="1" kern="100" dirty="0">
                <a:effectLst/>
                <a:latin typeface="Aptos" panose="020B0004020202020204" pitchFamily="34" charset="0"/>
                <a:ea typeface="Aptos" panose="020B0004020202020204" pitchFamily="34" charset="0"/>
                <a:cs typeface="Times New Roman" panose="02020603050405020304" pitchFamily="18" charset="0"/>
              </a:rPr>
              <a:t>Driving Control</a:t>
            </a:r>
          </a:p>
          <a:p>
            <a:pPr marL="0" marR="0">
              <a:lnSpc>
                <a:spcPct val="107000"/>
              </a:lnSpc>
              <a:spcBef>
                <a:spcPts val="0"/>
              </a:spcBef>
              <a:spcAft>
                <a:spcPts val="800"/>
              </a:spcAft>
            </a:pPr>
            <a:r>
              <a:rPr lang="en-US" sz="4000" kern="100" dirty="0">
                <a:effectLst/>
                <a:latin typeface="Aptos" panose="020B0004020202020204" pitchFamily="34" charset="0"/>
                <a:ea typeface="Aptos" panose="020B0004020202020204" pitchFamily="34" charset="0"/>
                <a:cs typeface="Times New Roman" panose="02020603050405020304" pitchFamily="18" charset="0"/>
              </a:rPr>
              <a:t>Compared to 2024, a significantly lower percentage of respondents said that they would be ‘Very comfortable’ or ‘Extremely comfortable’ to ask someone who is speeding or driving aggressively to slow down in 2023.</a:t>
            </a:r>
          </a:p>
          <a:p>
            <a:pPr marL="0" marR="0" indent="0">
              <a:lnSpc>
                <a:spcPct val="107000"/>
              </a:lnSpc>
              <a:spcBef>
                <a:spcPts val="0"/>
              </a:spcBef>
              <a:spcAft>
                <a:spcPts val="800"/>
              </a:spcAft>
              <a:buNone/>
            </a:pPr>
            <a:r>
              <a:rPr lang="en-US" sz="4000" b="1" kern="100" dirty="0">
                <a:effectLst/>
                <a:latin typeface="Aptos" panose="020B0004020202020204" pitchFamily="34" charset="0"/>
                <a:ea typeface="Aptos" panose="020B0004020202020204" pitchFamily="34" charset="0"/>
                <a:cs typeface="Times New Roman" panose="02020603050405020304" pitchFamily="18" charset="0"/>
              </a:rPr>
              <a:t>Traffic Safety</a:t>
            </a:r>
          </a:p>
          <a:p>
            <a:pPr marL="0" marR="0">
              <a:lnSpc>
                <a:spcPct val="107000"/>
              </a:lnSpc>
              <a:spcBef>
                <a:spcPts val="0"/>
              </a:spcBef>
              <a:spcAft>
                <a:spcPts val="800"/>
              </a:spcAft>
            </a:pPr>
            <a:r>
              <a:rPr lang="en-US" sz="4000" kern="100" dirty="0">
                <a:effectLst/>
                <a:latin typeface="Aptos" panose="020B0004020202020204" pitchFamily="34" charset="0"/>
                <a:ea typeface="Aptos" panose="020B0004020202020204" pitchFamily="34" charset="0"/>
                <a:cs typeface="Times New Roman" panose="02020603050405020304" pitchFamily="18" charset="0"/>
              </a:rPr>
              <a:t>In 2023, a significantly smaller proportion of respondents strongly agree that the only acceptable number of deaths and serious injuries on our roadways should be zero as compared to 2024.</a:t>
            </a:r>
          </a:p>
          <a:p>
            <a:pPr marL="0" marR="0" indent="0">
              <a:lnSpc>
                <a:spcPct val="107000"/>
              </a:lnSpc>
              <a:spcBef>
                <a:spcPts val="0"/>
              </a:spcBef>
              <a:spcAft>
                <a:spcPts val="800"/>
              </a:spcAft>
              <a:buNone/>
            </a:pPr>
            <a:r>
              <a:rPr lang="en-US" sz="4000" b="1" kern="100" dirty="0">
                <a:effectLst/>
                <a:latin typeface="Aptos" panose="020B0004020202020204" pitchFamily="34" charset="0"/>
                <a:ea typeface="Aptos" panose="020B0004020202020204" pitchFamily="34" charset="0"/>
                <a:cs typeface="Times New Roman" panose="02020603050405020304" pitchFamily="18" charset="0"/>
              </a:rPr>
              <a:t>Support for Safety Violations</a:t>
            </a:r>
          </a:p>
          <a:p>
            <a:pPr marL="0" marR="0">
              <a:lnSpc>
                <a:spcPct val="107000"/>
              </a:lnSpc>
              <a:spcBef>
                <a:spcPts val="0"/>
              </a:spcBef>
              <a:spcAft>
                <a:spcPts val="800"/>
              </a:spcAft>
            </a:pPr>
            <a:r>
              <a:rPr lang="en-US" sz="4000" kern="100" dirty="0">
                <a:effectLst/>
                <a:latin typeface="Aptos" panose="020B0004020202020204" pitchFamily="34" charset="0"/>
                <a:ea typeface="Aptos" panose="020B0004020202020204" pitchFamily="34" charset="0"/>
                <a:cs typeface="Times New Roman" panose="02020603050405020304" pitchFamily="18" charset="0"/>
              </a:rPr>
              <a:t>A significantly larger proportion of respondents said that they would ‘Strongly oppose’ law enforcement enforcing driving under the influence of alcohol violations in 2023 as compared to 2024.</a:t>
            </a:r>
          </a:p>
          <a:p>
            <a:endParaRPr lang="en-US" dirty="0"/>
          </a:p>
        </p:txBody>
      </p:sp>
    </p:spTree>
    <p:extLst>
      <p:ext uri="{BB962C8B-B14F-4D97-AF65-F5344CB8AC3E}">
        <p14:creationId xmlns:p14="http://schemas.microsoft.com/office/powerpoint/2010/main" val="40345226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A88123-AD65-AD0D-ABC0-5F45DC4D6A4B}"/>
              </a:ext>
            </a:extLst>
          </p:cNvPr>
          <p:cNvSpPr>
            <a:spLocks noGrp="1"/>
          </p:cNvSpPr>
          <p:nvPr>
            <p:ph type="body" sz="quarter" idx="12"/>
          </p:nvPr>
        </p:nvSpPr>
        <p:spPr/>
        <p:txBody>
          <a:bodyPr>
            <a:normAutofit lnSpcReduction="10000"/>
          </a:bodyPr>
          <a:lstStyle/>
          <a:p>
            <a:r>
              <a:rPr lang="en-US"/>
              <a:t>How dangerous do you feel the following driving behaviors are? - Driving shortly (within an hour) after consuming 1 drink of alcohol</a:t>
            </a:r>
          </a:p>
        </p:txBody>
      </p:sp>
      <p:sp>
        <p:nvSpPr>
          <p:cNvPr id="3" name="Title 2">
            <a:extLst>
              <a:ext uri="{FF2B5EF4-FFF2-40B4-BE49-F238E27FC236}">
                <a16:creationId xmlns:a16="http://schemas.microsoft.com/office/drawing/2014/main" id="{C619D90C-7F6C-8C01-2A97-6C8C1282E096}"/>
              </a:ext>
            </a:extLst>
          </p:cNvPr>
          <p:cNvSpPr>
            <a:spLocks noGrp="1"/>
          </p:cNvSpPr>
          <p:nvPr>
            <p:ph type="title"/>
          </p:nvPr>
        </p:nvSpPr>
        <p:spPr/>
        <p:txBody>
          <a:bodyPr/>
          <a:lstStyle/>
          <a:p>
            <a:r>
              <a:rPr lang="en-US"/>
              <a:t>SAFETY</a:t>
            </a:r>
          </a:p>
        </p:txBody>
      </p:sp>
      <p:graphicFrame>
        <p:nvGraphicFramePr>
          <p:cNvPr id="4" name="Table 3">
            <a:extLst>
              <a:ext uri="{FF2B5EF4-FFF2-40B4-BE49-F238E27FC236}">
                <a16:creationId xmlns:a16="http://schemas.microsoft.com/office/drawing/2014/main" id="{5F7AF02C-94F0-A4B9-D3E1-D7419FF7F65B}"/>
              </a:ext>
            </a:extLst>
          </p:cNvPr>
          <p:cNvGraphicFramePr>
            <a:graphicFrameLocks noGrp="1"/>
          </p:cNvGraphicFramePr>
          <p:nvPr>
            <p:extLst>
              <p:ext uri="{D42A27DB-BD31-4B8C-83A1-F6EECF244321}">
                <p14:modId xmlns:p14="http://schemas.microsoft.com/office/powerpoint/2010/main" val="3722658944"/>
              </p:ext>
            </p:extLst>
          </p:nvPr>
        </p:nvGraphicFramePr>
        <p:xfrm>
          <a:off x="487680" y="1768192"/>
          <a:ext cx="6096000" cy="30327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Not at all dangerous</a:t>
                      </a:r>
                    </a:p>
                  </a:txBody>
                  <a:tcPr/>
                </a:tc>
                <a:tc>
                  <a:txBody>
                    <a:bodyPr/>
                    <a:lstStyle/>
                    <a:p>
                      <a:pPr algn="ctr"/>
                      <a:r>
                        <a:rPr lang="en-US" dirty="0"/>
                        <a:t>5.6%</a:t>
                      </a:r>
                    </a:p>
                  </a:txBody>
                  <a:tcPr/>
                </a:tc>
                <a:tc>
                  <a:txBody>
                    <a:bodyPr/>
                    <a:lstStyle/>
                    <a:p>
                      <a:pPr algn="ctr"/>
                      <a:r>
                        <a:rPr lang="en-US" dirty="0"/>
                        <a:t>6.3%</a:t>
                      </a:r>
                    </a:p>
                  </a:txBody>
                  <a:tcPr/>
                </a:tc>
                <a:extLst>
                  <a:ext uri="{0D108BD9-81ED-4DB2-BD59-A6C34878D82A}">
                    <a16:rowId xmlns:a16="http://schemas.microsoft.com/office/drawing/2014/main" val="3989555942"/>
                  </a:ext>
                </a:extLst>
              </a:tr>
              <a:tr h="370840">
                <a:tc>
                  <a:txBody>
                    <a:bodyPr/>
                    <a:lstStyle/>
                    <a:p>
                      <a:r>
                        <a:rPr lang="en-US" dirty="0"/>
                        <a:t>Slightly dangerous</a:t>
                      </a:r>
                    </a:p>
                  </a:txBody>
                  <a:tcPr/>
                </a:tc>
                <a:tc>
                  <a:txBody>
                    <a:bodyPr/>
                    <a:lstStyle/>
                    <a:p>
                      <a:pPr algn="ctr"/>
                      <a:r>
                        <a:rPr lang="en-US" dirty="0"/>
                        <a:t>18.8%</a:t>
                      </a:r>
                    </a:p>
                  </a:txBody>
                  <a:tcPr/>
                </a:tc>
                <a:tc>
                  <a:txBody>
                    <a:bodyPr/>
                    <a:lstStyle/>
                    <a:p>
                      <a:pPr algn="ctr"/>
                      <a:r>
                        <a:rPr lang="en-US" dirty="0"/>
                        <a:t>20.3%</a:t>
                      </a:r>
                    </a:p>
                  </a:txBody>
                  <a:tcPr/>
                </a:tc>
                <a:extLst>
                  <a:ext uri="{0D108BD9-81ED-4DB2-BD59-A6C34878D82A}">
                    <a16:rowId xmlns:a16="http://schemas.microsoft.com/office/drawing/2014/main" val="3400146397"/>
                  </a:ext>
                </a:extLst>
              </a:tr>
              <a:tr h="370840">
                <a:tc>
                  <a:txBody>
                    <a:bodyPr/>
                    <a:lstStyle/>
                    <a:p>
                      <a:r>
                        <a:rPr lang="en-US" dirty="0"/>
                        <a:t>Moderately dangerous</a:t>
                      </a:r>
                    </a:p>
                  </a:txBody>
                  <a:tcPr/>
                </a:tc>
                <a:tc>
                  <a:txBody>
                    <a:bodyPr/>
                    <a:lstStyle/>
                    <a:p>
                      <a:pPr algn="ctr"/>
                      <a:r>
                        <a:rPr lang="en-US" dirty="0"/>
                        <a:t>21.7%</a:t>
                      </a:r>
                    </a:p>
                  </a:txBody>
                  <a:tcPr/>
                </a:tc>
                <a:tc>
                  <a:txBody>
                    <a:bodyPr/>
                    <a:lstStyle/>
                    <a:p>
                      <a:pPr algn="ctr"/>
                      <a:r>
                        <a:rPr lang="en-US" dirty="0"/>
                        <a:t>22.0%</a:t>
                      </a:r>
                    </a:p>
                  </a:txBody>
                  <a:tcPr/>
                </a:tc>
                <a:extLst>
                  <a:ext uri="{0D108BD9-81ED-4DB2-BD59-A6C34878D82A}">
                    <a16:rowId xmlns:a16="http://schemas.microsoft.com/office/drawing/2014/main" val="2744976052"/>
                  </a:ext>
                </a:extLst>
              </a:tr>
              <a:tr h="370840">
                <a:tc>
                  <a:txBody>
                    <a:bodyPr/>
                    <a:lstStyle/>
                    <a:p>
                      <a:r>
                        <a:rPr lang="en-US" dirty="0"/>
                        <a:t>Very dangerous</a:t>
                      </a:r>
                    </a:p>
                  </a:txBody>
                  <a:tcPr/>
                </a:tc>
                <a:tc>
                  <a:txBody>
                    <a:bodyPr/>
                    <a:lstStyle/>
                    <a:p>
                      <a:pPr algn="ctr"/>
                      <a:r>
                        <a:rPr lang="en-US" dirty="0"/>
                        <a:t>25.3%</a:t>
                      </a:r>
                    </a:p>
                  </a:txBody>
                  <a:tcPr/>
                </a:tc>
                <a:tc>
                  <a:txBody>
                    <a:bodyPr/>
                    <a:lstStyle/>
                    <a:p>
                      <a:pPr algn="ctr"/>
                      <a:r>
                        <a:rPr lang="en-US" dirty="0"/>
                        <a:t>23.4%</a:t>
                      </a:r>
                    </a:p>
                  </a:txBody>
                  <a:tcPr>
                    <a:solidFill>
                      <a:schemeClr val="accent6">
                        <a:lumMod val="60000"/>
                        <a:lumOff val="40000"/>
                      </a:schemeClr>
                    </a:solidFill>
                  </a:tcPr>
                </a:tc>
                <a:extLst>
                  <a:ext uri="{0D108BD9-81ED-4DB2-BD59-A6C34878D82A}">
                    <a16:rowId xmlns:a16="http://schemas.microsoft.com/office/drawing/2014/main" val="2006575270"/>
                  </a:ext>
                </a:extLst>
              </a:tr>
              <a:tr h="370840">
                <a:tc>
                  <a:txBody>
                    <a:bodyPr/>
                    <a:lstStyle/>
                    <a:p>
                      <a:r>
                        <a:rPr lang="en-US" dirty="0"/>
                        <a:t>Extremely dangerous</a:t>
                      </a:r>
                    </a:p>
                  </a:txBody>
                  <a:tcPr/>
                </a:tc>
                <a:tc>
                  <a:txBody>
                    <a:bodyPr/>
                    <a:lstStyle/>
                    <a:p>
                      <a:pPr algn="ctr"/>
                      <a:r>
                        <a:rPr lang="en-US" dirty="0"/>
                        <a:t>28.6%</a:t>
                      </a:r>
                    </a:p>
                  </a:txBody>
                  <a:tcPr/>
                </a:tc>
                <a:tc>
                  <a:txBody>
                    <a:bodyPr/>
                    <a:lstStyle/>
                    <a:p>
                      <a:pPr algn="ctr"/>
                      <a:r>
                        <a:rPr lang="en-US" dirty="0"/>
                        <a:t>28.0%</a:t>
                      </a:r>
                    </a:p>
                  </a:txBody>
                  <a:tcPr/>
                </a:tc>
                <a:extLst>
                  <a:ext uri="{0D108BD9-81ED-4DB2-BD59-A6C34878D82A}">
                    <a16:rowId xmlns:a16="http://schemas.microsoft.com/office/drawing/2014/main" val="1424288280"/>
                  </a:ext>
                </a:extLst>
              </a:tr>
            </a:tbl>
          </a:graphicData>
        </a:graphic>
      </p:graphicFrame>
    </p:spTree>
    <p:extLst>
      <p:ext uri="{BB962C8B-B14F-4D97-AF65-F5344CB8AC3E}">
        <p14:creationId xmlns:p14="http://schemas.microsoft.com/office/powerpoint/2010/main" val="17452327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C4C4B9-4853-EE59-E5E5-1C34D0D95D41}"/>
              </a:ext>
            </a:extLst>
          </p:cNvPr>
          <p:cNvSpPr>
            <a:spLocks noGrp="1"/>
          </p:cNvSpPr>
          <p:nvPr>
            <p:ph type="body" sz="quarter" idx="12"/>
          </p:nvPr>
        </p:nvSpPr>
        <p:spPr/>
        <p:txBody>
          <a:bodyPr>
            <a:normAutofit lnSpcReduction="10000"/>
          </a:bodyPr>
          <a:lstStyle/>
          <a:p>
            <a:r>
              <a:rPr lang="en-US" dirty="0"/>
              <a:t>How dangerous do you feel the following driving behaviors are? - Driving shortly (within an hour) after consuming 2 or more drinks of alcohol</a:t>
            </a:r>
          </a:p>
        </p:txBody>
      </p:sp>
      <p:sp>
        <p:nvSpPr>
          <p:cNvPr id="3" name="Title 2">
            <a:extLst>
              <a:ext uri="{FF2B5EF4-FFF2-40B4-BE49-F238E27FC236}">
                <a16:creationId xmlns:a16="http://schemas.microsoft.com/office/drawing/2014/main" id="{E2171C08-A0D1-094E-4728-E49386C6086F}"/>
              </a:ext>
            </a:extLst>
          </p:cNvPr>
          <p:cNvSpPr>
            <a:spLocks noGrp="1"/>
          </p:cNvSpPr>
          <p:nvPr>
            <p:ph type="title"/>
          </p:nvPr>
        </p:nvSpPr>
        <p:spPr/>
        <p:txBody>
          <a:bodyPr/>
          <a:lstStyle/>
          <a:p>
            <a:r>
              <a:rPr lang="en-US"/>
              <a:t>SAFETY</a:t>
            </a:r>
          </a:p>
        </p:txBody>
      </p:sp>
      <p:graphicFrame>
        <p:nvGraphicFramePr>
          <p:cNvPr id="4" name="Table 3">
            <a:extLst>
              <a:ext uri="{FF2B5EF4-FFF2-40B4-BE49-F238E27FC236}">
                <a16:creationId xmlns:a16="http://schemas.microsoft.com/office/drawing/2014/main" id="{35311046-ED89-9D10-A0BE-577FD5246E5D}"/>
              </a:ext>
            </a:extLst>
          </p:cNvPr>
          <p:cNvGraphicFramePr>
            <a:graphicFrameLocks noGrp="1"/>
          </p:cNvGraphicFramePr>
          <p:nvPr>
            <p:extLst>
              <p:ext uri="{D42A27DB-BD31-4B8C-83A1-F6EECF244321}">
                <p14:modId xmlns:p14="http://schemas.microsoft.com/office/powerpoint/2010/main" val="2898259062"/>
              </p:ext>
            </p:extLst>
          </p:nvPr>
        </p:nvGraphicFramePr>
        <p:xfrm>
          <a:off x="487680" y="1768192"/>
          <a:ext cx="6096000" cy="30327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Not at all dangerous</a:t>
                      </a:r>
                    </a:p>
                  </a:txBody>
                  <a:tcPr/>
                </a:tc>
                <a:tc>
                  <a:txBody>
                    <a:bodyPr/>
                    <a:lstStyle/>
                    <a:p>
                      <a:pPr algn="ctr"/>
                      <a:r>
                        <a:rPr lang="en-US" dirty="0"/>
                        <a:t>0.9%</a:t>
                      </a:r>
                    </a:p>
                  </a:txBody>
                  <a:tcPr/>
                </a:tc>
                <a:tc>
                  <a:txBody>
                    <a:bodyPr/>
                    <a:lstStyle/>
                    <a:p>
                      <a:pPr algn="ctr"/>
                      <a:r>
                        <a:rPr lang="en-US" dirty="0"/>
                        <a:t>1.4%</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Slightly dangerous</a:t>
                      </a:r>
                    </a:p>
                  </a:txBody>
                  <a:tcPr/>
                </a:tc>
                <a:tc>
                  <a:txBody>
                    <a:bodyPr/>
                    <a:lstStyle/>
                    <a:p>
                      <a:pPr algn="ctr"/>
                      <a:r>
                        <a:rPr lang="en-US" dirty="0"/>
                        <a:t>7.6%</a:t>
                      </a:r>
                    </a:p>
                  </a:txBody>
                  <a:tcPr/>
                </a:tc>
                <a:tc>
                  <a:txBody>
                    <a:bodyPr/>
                    <a:lstStyle/>
                    <a:p>
                      <a:pPr algn="ctr"/>
                      <a:r>
                        <a:rPr lang="en-US" dirty="0"/>
                        <a:t>8.9%</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Moderately dangerous</a:t>
                      </a:r>
                    </a:p>
                  </a:txBody>
                  <a:tcPr/>
                </a:tc>
                <a:tc>
                  <a:txBody>
                    <a:bodyPr/>
                    <a:lstStyle/>
                    <a:p>
                      <a:pPr algn="ctr"/>
                      <a:r>
                        <a:rPr lang="en-US" dirty="0"/>
                        <a:t>19.7%</a:t>
                      </a:r>
                    </a:p>
                  </a:txBody>
                  <a:tcPr/>
                </a:tc>
                <a:tc>
                  <a:txBody>
                    <a:bodyPr/>
                    <a:lstStyle/>
                    <a:p>
                      <a:pPr algn="ctr"/>
                      <a:r>
                        <a:rPr lang="en-US" dirty="0"/>
                        <a:t>20.3%</a:t>
                      </a:r>
                    </a:p>
                  </a:txBody>
                  <a:tcPr/>
                </a:tc>
                <a:extLst>
                  <a:ext uri="{0D108BD9-81ED-4DB2-BD59-A6C34878D82A}">
                    <a16:rowId xmlns:a16="http://schemas.microsoft.com/office/drawing/2014/main" val="2744976052"/>
                  </a:ext>
                </a:extLst>
              </a:tr>
              <a:tr h="370840">
                <a:tc>
                  <a:txBody>
                    <a:bodyPr/>
                    <a:lstStyle/>
                    <a:p>
                      <a:r>
                        <a:rPr lang="en-US" dirty="0"/>
                        <a:t>Very dangerous</a:t>
                      </a:r>
                    </a:p>
                  </a:txBody>
                  <a:tcPr/>
                </a:tc>
                <a:tc>
                  <a:txBody>
                    <a:bodyPr/>
                    <a:lstStyle/>
                    <a:p>
                      <a:pPr algn="ctr"/>
                      <a:r>
                        <a:rPr lang="en-US"/>
                        <a:t>32.5%</a:t>
                      </a:r>
                      <a:endParaRPr lang="en-US" dirty="0"/>
                    </a:p>
                  </a:txBody>
                  <a:tcPr/>
                </a:tc>
                <a:tc>
                  <a:txBody>
                    <a:bodyPr/>
                    <a:lstStyle/>
                    <a:p>
                      <a:pPr algn="ctr"/>
                      <a:r>
                        <a:rPr lang="en-US" dirty="0"/>
                        <a:t>31.5%</a:t>
                      </a:r>
                    </a:p>
                  </a:txBody>
                  <a:tcPr/>
                </a:tc>
                <a:extLst>
                  <a:ext uri="{0D108BD9-81ED-4DB2-BD59-A6C34878D82A}">
                    <a16:rowId xmlns:a16="http://schemas.microsoft.com/office/drawing/2014/main" val="2006575270"/>
                  </a:ext>
                </a:extLst>
              </a:tr>
              <a:tr h="370840">
                <a:tc>
                  <a:txBody>
                    <a:bodyPr/>
                    <a:lstStyle/>
                    <a:p>
                      <a:r>
                        <a:rPr lang="en-US" dirty="0"/>
                        <a:t>Extremely dangerous</a:t>
                      </a:r>
                    </a:p>
                  </a:txBody>
                  <a:tcPr/>
                </a:tc>
                <a:tc>
                  <a:txBody>
                    <a:bodyPr/>
                    <a:lstStyle/>
                    <a:p>
                      <a:pPr algn="ctr"/>
                      <a:r>
                        <a:rPr lang="en-US" dirty="0"/>
                        <a:t>39.4%</a:t>
                      </a:r>
                    </a:p>
                  </a:txBody>
                  <a:tcPr/>
                </a:tc>
                <a:tc>
                  <a:txBody>
                    <a:bodyPr/>
                    <a:lstStyle/>
                    <a:p>
                      <a:pPr algn="ctr"/>
                      <a:r>
                        <a:rPr lang="en-US" dirty="0"/>
                        <a:t>37.9%</a:t>
                      </a:r>
                    </a:p>
                  </a:txBody>
                  <a:tcPr/>
                </a:tc>
                <a:extLst>
                  <a:ext uri="{0D108BD9-81ED-4DB2-BD59-A6C34878D82A}">
                    <a16:rowId xmlns:a16="http://schemas.microsoft.com/office/drawing/2014/main" val="1424288280"/>
                  </a:ext>
                </a:extLst>
              </a:tr>
            </a:tbl>
          </a:graphicData>
        </a:graphic>
      </p:graphicFrame>
    </p:spTree>
    <p:extLst>
      <p:ext uri="{BB962C8B-B14F-4D97-AF65-F5344CB8AC3E}">
        <p14:creationId xmlns:p14="http://schemas.microsoft.com/office/powerpoint/2010/main" val="26143362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1C6ABC-0C0B-8432-ADA3-284ACFAF060D}"/>
              </a:ext>
            </a:extLst>
          </p:cNvPr>
          <p:cNvSpPr>
            <a:spLocks noGrp="1"/>
          </p:cNvSpPr>
          <p:nvPr>
            <p:ph type="body" sz="quarter" idx="12"/>
          </p:nvPr>
        </p:nvSpPr>
        <p:spPr/>
        <p:txBody>
          <a:bodyPr>
            <a:normAutofit lnSpcReduction="10000"/>
          </a:bodyPr>
          <a:lstStyle/>
          <a:p>
            <a:r>
              <a:rPr lang="en-US"/>
              <a:t>How dangerous do you feel the following driving behaviors are? - Driving shortly (within an hour) after consuming cannabis</a:t>
            </a:r>
          </a:p>
        </p:txBody>
      </p:sp>
      <p:sp>
        <p:nvSpPr>
          <p:cNvPr id="3" name="Title 2">
            <a:extLst>
              <a:ext uri="{FF2B5EF4-FFF2-40B4-BE49-F238E27FC236}">
                <a16:creationId xmlns:a16="http://schemas.microsoft.com/office/drawing/2014/main" id="{DD751355-25BC-78F7-688D-5018D9AFE8DD}"/>
              </a:ext>
            </a:extLst>
          </p:cNvPr>
          <p:cNvSpPr>
            <a:spLocks noGrp="1"/>
          </p:cNvSpPr>
          <p:nvPr>
            <p:ph type="title"/>
          </p:nvPr>
        </p:nvSpPr>
        <p:spPr/>
        <p:txBody>
          <a:bodyPr/>
          <a:lstStyle/>
          <a:p>
            <a:r>
              <a:rPr lang="en-US"/>
              <a:t>SAFETY</a:t>
            </a:r>
          </a:p>
        </p:txBody>
      </p:sp>
      <p:graphicFrame>
        <p:nvGraphicFramePr>
          <p:cNvPr id="4" name="Table 3">
            <a:extLst>
              <a:ext uri="{FF2B5EF4-FFF2-40B4-BE49-F238E27FC236}">
                <a16:creationId xmlns:a16="http://schemas.microsoft.com/office/drawing/2014/main" id="{2062EE83-E88F-B433-AABF-3426C51C5615}"/>
              </a:ext>
            </a:extLst>
          </p:cNvPr>
          <p:cNvGraphicFramePr>
            <a:graphicFrameLocks noGrp="1"/>
          </p:cNvGraphicFramePr>
          <p:nvPr>
            <p:extLst>
              <p:ext uri="{D42A27DB-BD31-4B8C-83A1-F6EECF244321}">
                <p14:modId xmlns:p14="http://schemas.microsoft.com/office/powerpoint/2010/main" val="1937319640"/>
              </p:ext>
            </p:extLst>
          </p:nvPr>
        </p:nvGraphicFramePr>
        <p:xfrm>
          <a:off x="487680" y="1768192"/>
          <a:ext cx="6096000" cy="30327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Not at all dangerous</a:t>
                      </a:r>
                    </a:p>
                  </a:txBody>
                  <a:tcPr/>
                </a:tc>
                <a:tc>
                  <a:txBody>
                    <a:bodyPr/>
                    <a:lstStyle/>
                    <a:p>
                      <a:pPr algn="ctr"/>
                      <a:r>
                        <a:rPr lang="en-US" dirty="0"/>
                        <a:t>2.3%</a:t>
                      </a:r>
                    </a:p>
                  </a:txBody>
                  <a:tcPr/>
                </a:tc>
                <a:tc>
                  <a:txBody>
                    <a:bodyPr/>
                    <a:lstStyle/>
                    <a:p>
                      <a:pPr algn="ctr"/>
                      <a:r>
                        <a:rPr lang="en-US" dirty="0"/>
                        <a:t>2.9%</a:t>
                      </a:r>
                    </a:p>
                  </a:txBody>
                  <a:tcPr/>
                </a:tc>
                <a:extLst>
                  <a:ext uri="{0D108BD9-81ED-4DB2-BD59-A6C34878D82A}">
                    <a16:rowId xmlns:a16="http://schemas.microsoft.com/office/drawing/2014/main" val="3989555942"/>
                  </a:ext>
                </a:extLst>
              </a:tr>
              <a:tr h="370840">
                <a:tc>
                  <a:txBody>
                    <a:bodyPr/>
                    <a:lstStyle/>
                    <a:p>
                      <a:r>
                        <a:rPr lang="en-US" dirty="0"/>
                        <a:t>Slightly dangerous</a:t>
                      </a:r>
                    </a:p>
                  </a:txBody>
                  <a:tcPr/>
                </a:tc>
                <a:tc>
                  <a:txBody>
                    <a:bodyPr/>
                    <a:lstStyle/>
                    <a:p>
                      <a:pPr algn="ctr"/>
                      <a:r>
                        <a:rPr lang="en-US" dirty="0"/>
                        <a:t>11.4%</a:t>
                      </a:r>
                    </a:p>
                  </a:txBody>
                  <a:tcPr/>
                </a:tc>
                <a:tc>
                  <a:txBody>
                    <a:bodyPr/>
                    <a:lstStyle/>
                    <a:p>
                      <a:pPr algn="ctr"/>
                      <a:r>
                        <a:rPr lang="en-US" dirty="0"/>
                        <a:t>13.2%</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Moderately dangerous</a:t>
                      </a:r>
                    </a:p>
                  </a:txBody>
                  <a:tcPr/>
                </a:tc>
                <a:tc>
                  <a:txBody>
                    <a:bodyPr/>
                    <a:lstStyle/>
                    <a:p>
                      <a:pPr algn="ctr"/>
                      <a:r>
                        <a:rPr lang="en-US" dirty="0"/>
                        <a:t>22.0%</a:t>
                      </a:r>
                    </a:p>
                  </a:txBody>
                  <a:tcPr/>
                </a:tc>
                <a:tc>
                  <a:txBody>
                    <a:bodyPr/>
                    <a:lstStyle/>
                    <a:p>
                      <a:pPr algn="ctr"/>
                      <a:r>
                        <a:rPr lang="en-US" dirty="0"/>
                        <a:t>22.3%</a:t>
                      </a:r>
                    </a:p>
                  </a:txBody>
                  <a:tcPr/>
                </a:tc>
                <a:extLst>
                  <a:ext uri="{0D108BD9-81ED-4DB2-BD59-A6C34878D82A}">
                    <a16:rowId xmlns:a16="http://schemas.microsoft.com/office/drawing/2014/main" val="2744976052"/>
                  </a:ext>
                </a:extLst>
              </a:tr>
              <a:tr h="370840">
                <a:tc>
                  <a:txBody>
                    <a:bodyPr/>
                    <a:lstStyle/>
                    <a:p>
                      <a:r>
                        <a:rPr lang="en-US" dirty="0"/>
                        <a:t>Very dangerous</a:t>
                      </a:r>
                    </a:p>
                  </a:txBody>
                  <a:tcPr/>
                </a:tc>
                <a:tc>
                  <a:txBody>
                    <a:bodyPr/>
                    <a:lstStyle/>
                    <a:p>
                      <a:pPr algn="ctr"/>
                      <a:r>
                        <a:rPr lang="en-US" dirty="0"/>
                        <a:t>29.5%</a:t>
                      </a:r>
                    </a:p>
                  </a:txBody>
                  <a:tcPr/>
                </a:tc>
                <a:tc>
                  <a:txBody>
                    <a:bodyPr/>
                    <a:lstStyle/>
                    <a:p>
                      <a:pPr algn="ctr"/>
                      <a:r>
                        <a:rPr lang="en-US" dirty="0"/>
                        <a:t>27.2%</a:t>
                      </a:r>
                    </a:p>
                  </a:txBody>
                  <a:tcPr>
                    <a:solidFill>
                      <a:schemeClr val="accent6">
                        <a:lumMod val="60000"/>
                        <a:lumOff val="40000"/>
                      </a:schemeClr>
                    </a:solidFill>
                  </a:tcPr>
                </a:tc>
                <a:extLst>
                  <a:ext uri="{0D108BD9-81ED-4DB2-BD59-A6C34878D82A}">
                    <a16:rowId xmlns:a16="http://schemas.microsoft.com/office/drawing/2014/main" val="2006575270"/>
                  </a:ext>
                </a:extLst>
              </a:tr>
              <a:tr h="370840">
                <a:tc>
                  <a:txBody>
                    <a:bodyPr/>
                    <a:lstStyle/>
                    <a:p>
                      <a:r>
                        <a:rPr lang="en-US" dirty="0"/>
                        <a:t>Extremely dangerous</a:t>
                      </a:r>
                    </a:p>
                  </a:txBody>
                  <a:tcPr/>
                </a:tc>
                <a:tc>
                  <a:txBody>
                    <a:bodyPr/>
                    <a:lstStyle/>
                    <a:p>
                      <a:pPr algn="ctr"/>
                      <a:r>
                        <a:rPr lang="en-US" dirty="0"/>
                        <a:t>34.9%</a:t>
                      </a:r>
                    </a:p>
                  </a:txBody>
                  <a:tcPr/>
                </a:tc>
                <a:tc>
                  <a:txBody>
                    <a:bodyPr/>
                    <a:lstStyle/>
                    <a:p>
                      <a:pPr algn="ctr"/>
                      <a:r>
                        <a:rPr lang="en-US" dirty="0"/>
                        <a:t>34.4%</a:t>
                      </a:r>
                    </a:p>
                  </a:txBody>
                  <a:tcPr/>
                </a:tc>
                <a:extLst>
                  <a:ext uri="{0D108BD9-81ED-4DB2-BD59-A6C34878D82A}">
                    <a16:rowId xmlns:a16="http://schemas.microsoft.com/office/drawing/2014/main" val="1424288280"/>
                  </a:ext>
                </a:extLst>
              </a:tr>
            </a:tbl>
          </a:graphicData>
        </a:graphic>
      </p:graphicFrame>
    </p:spTree>
    <p:extLst>
      <p:ext uri="{BB962C8B-B14F-4D97-AF65-F5344CB8AC3E}">
        <p14:creationId xmlns:p14="http://schemas.microsoft.com/office/powerpoint/2010/main" val="3794267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FF9E8B-3A97-9F57-D5F1-4F91B948CA89}"/>
              </a:ext>
            </a:extLst>
          </p:cNvPr>
          <p:cNvSpPr>
            <a:spLocks noGrp="1"/>
          </p:cNvSpPr>
          <p:nvPr>
            <p:ph type="body" sz="quarter" idx="12"/>
          </p:nvPr>
        </p:nvSpPr>
        <p:spPr/>
        <p:txBody>
          <a:bodyPr>
            <a:normAutofit lnSpcReduction="10000"/>
          </a:bodyPr>
          <a:lstStyle/>
          <a:p>
            <a:r>
              <a:rPr lang="en-US"/>
              <a:t>How dangerous do you feel the following driving behaviors are? - Driving shortly (within one hour) after using prescription or over-the-counter drugs with side effects</a:t>
            </a:r>
          </a:p>
        </p:txBody>
      </p:sp>
      <p:sp>
        <p:nvSpPr>
          <p:cNvPr id="3" name="Title 2">
            <a:extLst>
              <a:ext uri="{FF2B5EF4-FFF2-40B4-BE49-F238E27FC236}">
                <a16:creationId xmlns:a16="http://schemas.microsoft.com/office/drawing/2014/main" id="{DD060D37-BFDE-F13E-7628-40B3D8B67B6F}"/>
              </a:ext>
            </a:extLst>
          </p:cNvPr>
          <p:cNvSpPr>
            <a:spLocks noGrp="1"/>
          </p:cNvSpPr>
          <p:nvPr>
            <p:ph type="title"/>
          </p:nvPr>
        </p:nvSpPr>
        <p:spPr/>
        <p:txBody>
          <a:bodyPr/>
          <a:lstStyle/>
          <a:p>
            <a:r>
              <a:rPr lang="en-US"/>
              <a:t>SAFETY</a:t>
            </a:r>
          </a:p>
        </p:txBody>
      </p:sp>
      <p:graphicFrame>
        <p:nvGraphicFramePr>
          <p:cNvPr id="4" name="Table 3">
            <a:extLst>
              <a:ext uri="{FF2B5EF4-FFF2-40B4-BE49-F238E27FC236}">
                <a16:creationId xmlns:a16="http://schemas.microsoft.com/office/drawing/2014/main" id="{3226D006-0221-D5F7-4385-7AA5F2B59438}"/>
              </a:ext>
            </a:extLst>
          </p:cNvPr>
          <p:cNvGraphicFramePr>
            <a:graphicFrameLocks noGrp="1"/>
          </p:cNvGraphicFramePr>
          <p:nvPr>
            <p:extLst>
              <p:ext uri="{D42A27DB-BD31-4B8C-83A1-F6EECF244321}">
                <p14:modId xmlns:p14="http://schemas.microsoft.com/office/powerpoint/2010/main" val="40738793"/>
              </p:ext>
            </p:extLst>
          </p:nvPr>
        </p:nvGraphicFramePr>
        <p:xfrm>
          <a:off x="487680" y="1768192"/>
          <a:ext cx="6096000" cy="30327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Not at all dangerous</a:t>
                      </a:r>
                    </a:p>
                  </a:txBody>
                  <a:tcPr/>
                </a:tc>
                <a:tc>
                  <a:txBody>
                    <a:bodyPr/>
                    <a:lstStyle/>
                    <a:p>
                      <a:pPr algn="ctr"/>
                      <a:r>
                        <a:rPr lang="en-US" dirty="0"/>
                        <a:t>1.5%</a:t>
                      </a:r>
                    </a:p>
                  </a:txBody>
                  <a:tcPr/>
                </a:tc>
                <a:tc>
                  <a:txBody>
                    <a:bodyPr/>
                    <a:lstStyle/>
                    <a:p>
                      <a:pPr algn="ctr"/>
                      <a:r>
                        <a:rPr lang="en-US" dirty="0"/>
                        <a:t>1.0%</a:t>
                      </a:r>
                    </a:p>
                  </a:txBody>
                  <a:tcPr>
                    <a:solidFill>
                      <a:schemeClr val="accent6">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Slightly dangerous</a:t>
                      </a:r>
                    </a:p>
                  </a:txBody>
                  <a:tcPr/>
                </a:tc>
                <a:tc>
                  <a:txBody>
                    <a:bodyPr/>
                    <a:lstStyle/>
                    <a:p>
                      <a:pPr algn="ctr"/>
                      <a:r>
                        <a:rPr lang="en-US" dirty="0"/>
                        <a:t>11.7%</a:t>
                      </a:r>
                    </a:p>
                  </a:txBody>
                  <a:tcPr/>
                </a:tc>
                <a:tc>
                  <a:txBody>
                    <a:bodyPr/>
                    <a:lstStyle/>
                    <a:p>
                      <a:pPr algn="ctr"/>
                      <a:r>
                        <a:rPr lang="en-US" dirty="0"/>
                        <a:t>6.6%</a:t>
                      </a:r>
                    </a:p>
                  </a:txBody>
                  <a:tcPr>
                    <a:solidFill>
                      <a:schemeClr val="accent6">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Moderately dangerous</a:t>
                      </a:r>
                    </a:p>
                  </a:txBody>
                  <a:tcPr/>
                </a:tc>
                <a:tc>
                  <a:txBody>
                    <a:bodyPr/>
                    <a:lstStyle/>
                    <a:p>
                      <a:pPr algn="ctr"/>
                      <a:r>
                        <a:rPr lang="en-US" dirty="0"/>
                        <a:t>24.4%</a:t>
                      </a:r>
                    </a:p>
                  </a:txBody>
                  <a:tcPr/>
                </a:tc>
                <a:tc>
                  <a:txBody>
                    <a:bodyPr/>
                    <a:lstStyle/>
                    <a:p>
                      <a:pPr algn="ctr"/>
                      <a:r>
                        <a:rPr lang="en-US" dirty="0"/>
                        <a:t>18.5%</a:t>
                      </a:r>
                    </a:p>
                  </a:txBody>
                  <a:tcPr>
                    <a:solidFill>
                      <a:schemeClr val="accent6">
                        <a:lumMod val="60000"/>
                        <a:lumOff val="40000"/>
                      </a:schemeClr>
                    </a:solidFill>
                  </a:tcPr>
                </a:tc>
                <a:extLst>
                  <a:ext uri="{0D108BD9-81ED-4DB2-BD59-A6C34878D82A}">
                    <a16:rowId xmlns:a16="http://schemas.microsoft.com/office/drawing/2014/main" val="2744976052"/>
                  </a:ext>
                </a:extLst>
              </a:tr>
              <a:tr h="370840">
                <a:tc>
                  <a:txBody>
                    <a:bodyPr/>
                    <a:lstStyle/>
                    <a:p>
                      <a:r>
                        <a:rPr lang="en-US" dirty="0"/>
                        <a:t>Very dangerous</a:t>
                      </a:r>
                    </a:p>
                  </a:txBody>
                  <a:tcPr/>
                </a:tc>
                <a:tc>
                  <a:txBody>
                    <a:bodyPr/>
                    <a:lstStyle/>
                    <a:p>
                      <a:pPr algn="ctr"/>
                      <a:r>
                        <a:rPr lang="en-US" dirty="0"/>
                        <a:t>31.6%</a:t>
                      </a:r>
                    </a:p>
                  </a:txBody>
                  <a:tcPr/>
                </a:tc>
                <a:tc>
                  <a:txBody>
                    <a:bodyPr/>
                    <a:lstStyle/>
                    <a:p>
                      <a:pPr algn="ctr"/>
                      <a:r>
                        <a:rPr lang="en-US" dirty="0"/>
                        <a:t>33.0%</a:t>
                      </a:r>
                    </a:p>
                  </a:txBody>
                  <a:tcPr/>
                </a:tc>
                <a:extLst>
                  <a:ext uri="{0D108BD9-81ED-4DB2-BD59-A6C34878D82A}">
                    <a16:rowId xmlns:a16="http://schemas.microsoft.com/office/drawing/2014/main" val="2006575270"/>
                  </a:ext>
                </a:extLst>
              </a:tr>
              <a:tr h="370840">
                <a:tc>
                  <a:txBody>
                    <a:bodyPr/>
                    <a:lstStyle/>
                    <a:p>
                      <a:r>
                        <a:rPr lang="en-US" dirty="0"/>
                        <a:t>Extremely dangerous</a:t>
                      </a:r>
                    </a:p>
                  </a:txBody>
                  <a:tcPr/>
                </a:tc>
                <a:tc>
                  <a:txBody>
                    <a:bodyPr/>
                    <a:lstStyle/>
                    <a:p>
                      <a:pPr algn="ctr"/>
                      <a:r>
                        <a:rPr lang="en-US" dirty="0"/>
                        <a:t>30.8%</a:t>
                      </a:r>
                    </a:p>
                  </a:txBody>
                  <a:tcPr/>
                </a:tc>
                <a:tc>
                  <a:txBody>
                    <a:bodyPr/>
                    <a:lstStyle/>
                    <a:p>
                      <a:pPr algn="ctr"/>
                      <a:r>
                        <a:rPr lang="en-US" dirty="0"/>
                        <a:t>41.0%</a:t>
                      </a:r>
                    </a:p>
                  </a:txBody>
                  <a:tcPr>
                    <a:solidFill>
                      <a:schemeClr val="accent3">
                        <a:lumMod val="60000"/>
                        <a:lumOff val="40000"/>
                      </a:schemeClr>
                    </a:solidFill>
                  </a:tcPr>
                </a:tc>
                <a:extLst>
                  <a:ext uri="{0D108BD9-81ED-4DB2-BD59-A6C34878D82A}">
                    <a16:rowId xmlns:a16="http://schemas.microsoft.com/office/drawing/2014/main" val="1424288280"/>
                  </a:ext>
                </a:extLst>
              </a:tr>
            </a:tbl>
          </a:graphicData>
        </a:graphic>
      </p:graphicFrame>
    </p:spTree>
    <p:extLst>
      <p:ext uri="{BB962C8B-B14F-4D97-AF65-F5344CB8AC3E}">
        <p14:creationId xmlns:p14="http://schemas.microsoft.com/office/powerpoint/2010/main" val="38691027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05C0A1-298B-4186-51FE-A8DC84ECEBF9}"/>
              </a:ext>
            </a:extLst>
          </p:cNvPr>
          <p:cNvSpPr>
            <a:spLocks noGrp="1"/>
          </p:cNvSpPr>
          <p:nvPr>
            <p:ph type="body" sz="quarter" idx="12"/>
          </p:nvPr>
        </p:nvSpPr>
        <p:spPr/>
        <p:txBody>
          <a:bodyPr/>
          <a:lstStyle/>
          <a:p>
            <a:r>
              <a:rPr lang="en-US" dirty="0"/>
              <a:t>What do you believe are the greatest risks to motorcycle riders’ safety?</a:t>
            </a:r>
          </a:p>
        </p:txBody>
      </p:sp>
      <p:sp>
        <p:nvSpPr>
          <p:cNvPr id="3" name="Title 2">
            <a:extLst>
              <a:ext uri="{FF2B5EF4-FFF2-40B4-BE49-F238E27FC236}">
                <a16:creationId xmlns:a16="http://schemas.microsoft.com/office/drawing/2014/main" id="{2BF44113-2C37-48D4-40AA-01B1822543BA}"/>
              </a:ext>
            </a:extLst>
          </p:cNvPr>
          <p:cNvSpPr>
            <a:spLocks noGrp="1"/>
          </p:cNvSpPr>
          <p:nvPr>
            <p:ph type="title"/>
          </p:nvPr>
        </p:nvSpPr>
        <p:spPr/>
        <p:txBody>
          <a:bodyPr/>
          <a:lstStyle/>
          <a:p>
            <a:r>
              <a:rPr lang="en-US" sz="2000"/>
              <a:t>SAFETY</a:t>
            </a:r>
            <a:endParaRPr lang="en-US"/>
          </a:p>
        </p:txBody>
      </p:sp>
      <p:graphicFrame>
        <p:nvGraphicFramePr>
          <p:cNvPr id="4" name="Table 3">
            <a:extLst>
              <a:ext uri="{FF2B5EF4-FFF2-40B4-BE49-F238E27FC236}">
                <a16:creationId xmlns:a16="http://schemas.microsoft.com/office/drawing/2014/main" id="{EB729D2A-0E18-2719-6D3B-CEA7D12A566C}"/>
              </a:ext>
            </a:extLst>
          </p:cNvPr>
          <p:cNvGraphicFramePr>
            <a:graphicFrameLocks noGrp="1"/>
          </p:cNvGraphicFramePr>
          <p:nvPr>
            <p:extLst>
              <p:ext uri="{D42A27DB-BD31-4B8C-83A1-F6EECF244321}">
                <p14:modId xmlns:p14="http://schemas.microsoft.com/office/powerpoint/2010/main" val="3367752958"/>
              </p:ext>
            </p:extLst>
          </p:nvPr>
        </p:nvGraphicFramePr>
        <p:xfrm>
          <a:off x="541246" y="1741282"/>
          <a:ext cx="5958387" cy="4297680"/>
        </p:xfrm>
        <a:graphic>
          <a:graphicData uri="http://schemas.openxmlformats.org/drawingml/2006/table">
            <a:tbl>
              <a:tblPr firstRow="1" bandRow="1">
                <a:tableStyleId>{5C22544A-7EE6-4342-B048-85BDC9FD1C3A}</a:tableStyleId>
              </a:tblPr>
              <a:tblGrid>
                <a:gridCol w="3215187">
                  <a:extLst>
                    <a:ext uri="{9D8B030D-6E8A-4147-A177-3AD203B41FA5}">
                      <a16:colId xmlns:a16="http://schemas.microsoft.com/office/drawing/2014/main" val="3771871142"/>
                    </a:ext>
                  </a:extLst>
                </a:gridCol>
                <a:gridCol w="1376127">
                  <a:extLst>
                    <a:ext uri="{9D8B030D-6E8A-4147-A177-3AD203B41FA5}">
                      <a16:colId xmlns:a16="http://schemas.microsoft.com/office/drawing/2014/main" val="3847150400"/>
                    </a:ext>
                  </a:extLst>
                </a:gridCol>
                <a:gridCol w="1367073">
                  <a:extLst>
                    <a:ext uri="{9D8B030D-6E8A-4147-A177-3AD203B41FA5}">
                      <a16:colId xmlns:a16="http://schemas.microsoft.com/office/drawing/2014/main" val="973221064"/>
                    </a:ext>
                  </a:extLst>
                </a:gridCol>
              </a:tblGrid>
              <a:tr h="232708">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232708">
                <a:tc>
                  <a:txBody>
                    <a:bodyPr/>
                    <a:lstStyle/>
                    <a:p>
                      <a:r>
                        <a:rPr lang="en-US" dirty="0"/>
                        <a:t>Drivers driving too fast</a:t>
                      </a:r>
                    </a:p>
                  </a:txBody>
                  <a:tcPr/>
                </a:tc>
                <a:tc>
                  <a:txBody>
                    <a:bodyPr/>
                    <a:lstStyle/>
                    <a:p>
                      <a:pPr algn="ctr"/>
                      <a:r>
                        <a:rPr lang="en-US" dirty="0"/>
                        <a:t>28.3%</a:t>
                      </a:r>
                    </a:p>
                  </a:txBody>
                  <a:tcPr/>
                </a:tc>
                <a:tc>
                  <a:txBody>
                    <a:bodyPr/>
                    <a:lstStyle/>
                    <a:p>
                      <a:pPr algn="ctr"/>
                      <a:r>
                        <a:rPr lang="en-US" dirty="0"/>
                        <a:t>12.2%</a:t>
                      </a:r>
                    </a:p>
                  </a:txBody>
                  <a:tcPr>
                    <a:solidFill>
                      <a:schemeClr val="accent6">
                        <a:lumMod val="60000"/>
                        <a:lumOff val="40000"/>
                      </a:schemeClr>
                    </a:solidFill>
                  </a:tcPr>
                </a:tc>
                <a:extLst>
                  <a:ext uri="{0D108BD9-81ED-4DB2-BD59-A6C34878D82A}">
                    <a16:rowId xmlns:a16="http://schemas.microsoft.com/office/drawing/2014/main" val="1747949894"/>
                  </a:ext>
                </a:extLst>
              </a:tr>
              <a:tr h="232708">
                <a:tc>
                  <a:txBody>
                    <a:bodyPr/>
                    <a:lstStyle/>
                    <a:p>
                      <a:r>
                        <a:rPr lang="en-US" dirty="0"/>
                        <a:t>Not wearing helmets or safety gear</a:t>
                      </a:r>
                    </a:p>
                  </a:txBody>
                  <a:tcPr/>
                </a:tc>
                <a:tc>
                  <a:txBody>
                    <a:bodyPr/>
                    <a:lstStyle/>
                    <a:p>
                      <a:pPr algn="ctr"/>
                      <a:r>
                        <a:rPr lang="en-US" dirty="0"/>
                        <a:t>13.0%</a:t>
                      </a:r>
                    </a:p>
                  </a:txBody>
                  <a:tcPr/>
                </a:tc>
                <a:tc>
                  <a:txBody>
                    <a:bodyPr/>
                    <a:lstStyle/>
                    <a:p>
                      <a:pPr algn="ctr"/>
                      <a:r>
                        <a:rPr lang="en-US" dirty="0"/>
                        <a:t>6.3%</a:t>
                      </a:r>
                    </a:p>
                  </a:txBody>
                  <a:tcPr>
                    <a:solidFill>
                      <a:schemeClr val="accent6">
                        <a:lumMod val="60000"/>
                        <a:lumOff val="40000"/>
                      </a:schemeClr>
                    </a:solidFill>
                  </a:tcPr>
                </a:tc>
                <a:extLst>
                  <a:ext uri="{0D108BD9-81ED-4DB2-BD59-A6C34878D82A}">
                    <a16:rowId xmlns:a16="http://schemas.microsoft.com/office/drawing/2014/main" val="3989555942"/>
                  </a:ext>
                </a:extLst>
              </a:tr>
              <a:tr h="232708">
                <a:tc>
                  <a:txBody>
                    <a:bodyPr/>
                    <a:lstStyle/>
                    <a:p>
                      <a:r>
                        <a:rPr lang="en-US" dirty="0"/>
                        <a:t>Everything / Inherently dangerous</a:t>
                      </a:r>
                    </a:p>
                  </a:txBody>
                  <a:tcPr/>
                </a:tc>
                <a:tc>
                  <a:txBody>
                    <a:bodyPr/>
                    <a:lstStyle/>
                    <a:p>
                      <a:pPr algn="ctr"/>
                      <a:r>
                        <a:rPr lang="en-US" dirty="0"/>
                        <a:t>3.5%</a:t>
                      </a:r>
                    </a:p>
                  </a:txBody>
                  <a:tcPr/>
                </a:tc>
                <a:tc>
                  <a:txBody>
                    <a:bodyPr/>
                    <a:lstStyle/>
                    <a:p>
                      <a:pPr algn="ctr"/>
                      <a:r>
                        <a:rPr lang="en-US" dirty="0"/>
                        <a:t>1.2%</a:t>
                      </a:r>
                    </a:p>
                  </a:txBody>
                  <a:tcPr>
                    <a:solidFill>
                      <a:schemeClr val="accent6">
                        <a:lumMod val="60000"/>
                        <a:lumOff val="40000"/>
                      </a:schemeClr>
                    </a:solidFill>
                  </a:tcPr>
                </a:tc>
                <a:extLst>
                  <a:ext uri="{0D108BD9-81ED-4DB2-BD59-A6C34878D82A}">
                    <a16:rowId xmlns:a16="http://schemas.microsoft.com/office/drawing/2014/main" val="2744976052"/>
                  </a:ext>
                </a:extLst>
              </a:tr>
              <a:tr h="232708">
                <a:tc>
                  <a:txBody>
                    <a:bodyPr/>
                    <a:lstStyle/>
                    <a:p>
                      <a:r>
                        <a:rPr lang="en-US" dirty="0"/>
                        <a:t>Other drivers driving aggressively</a:t>
                      </a:r>
                    </a:p>
                  </a:txBody>
                  <a:tcPr/>
                </a:tc>
                <a:tc>
                  <a:txBody>
                    <a:bodyPr/>
                    <a:lstStyle/>
                    <a:p>
                      <a:pPr algn="ctr"/>
                      <a:r>
                        <a:rPr lang="en-US" dirty="0"/>
                        <a:t>5.6%</a:t>
                      </a:r>
                    </a:p>
                  </a:txBody>
                  <a:tcPr/>
                </a:tc>
                <a:tc>
                  <a:txBody>
                    <a:bodyPr/>
                    <a:lstStyle/>
                    <a:p>
                      <a:pPr algn="ctr"/>
                      <a:r>
                        <a:rPr lang="en-US" dirty="0"/>
                        <a:t>2.0%</a:t>
                      </a:r>
                    </a:p>
                  </a:txBody>
                  <a:tcPr>
                    <a:solidFill>
                      <a:schemeClr val="accent6">
                        <a:lumMod val="60000"/>
                        <a:lumOff val="40000"/>
                      </a:schemeClr>
                    </a:solidFill>
                  </a:tcPr>
                </a:tc>
                <a:extLst>
                  <a:ext uri="{0D108BD9-81ED-4DB2-BD59-A6C34878D82A}">
                    <a16:rowId xmlns:a16="http://schemas.microsoft.com/office/drawing/2014/main" val="1369693314"/>
                  </a:ext>
                </a:extLst>
              </a:tr>
              <a:tr h="232708">
                <a:tc>
                  <a:txBody>
                    <a:bodyPr/>
                    <a:lstStyle/>
                    <a:p>
                      <a:r>
                        <a:rPr lang="en-US" dirty="0"/>
                        <a:t>Lack of control and/or inexperience of motorcyclists</a:t>
                      </a:r>
                    </a:p>
                  </a:txBody>
                  <a:tcPr/>
                </a:tc>
                <a:tc>
                  <a:txBody>
                    <a:bodyPr/>
                    <a:lstStyle/>
                    <a:p>
                      <a:pPr algn="ctr"/>
                      <a:r>
                        <a:rPr lang="en-US" dirty="0"/>
                        <a:t>0.4%</a:t>
                      </a:r>
                    </a:p>
                  </a:txBody>
                  <a:tcPr/>
                </a:tc>
                <a:tc>
                  <a:txBody>
                    <a:bodyPr/>
                    <a:lstStyle/>
                    <a:p>
                      <a:pPr algn="ctr"/>
                      <a:r>
                        <a:rPr lang="en-US" dirty="0"/>
                        <a:t>4.5%</a:t>
                      </a:r>
                    </a:p>
                  </a:txBody>
                  <a:tcPr>
                    <a:solidFill>
                      <a:schemeClr val="accent3">
                        <a:lumMod val="60000"/>
                        <a:lumOff val="40000"/>
                      </a:schemeClr>
                    </a:solidFill>
                  </a:tcPr>
                </a:tc>
                <a:extLst>
                  <a:ext uri="{0D108BD9-81ED-4DB2-BD59-A6C34878D82A}">
                    <a16:rowId xmlns:a16="http://schemas.microsoft.com/office/drawing/2014/main" val="4115412497"/>
                  </a:ext>
                </a:extLst>
              </a:tr>
              <a:tr h="232708">
                <a:tc>
                  <a:txBody>
                    <a:bodyPr/>
                    <a:lstStyle/>
                    <a:p>
                      <a:r>
                        <a:rPr lang="en-US" dirty="0"/>
                        <a:t>Other drivers on the road (unspecified)</a:t>
                      </a:r>
                    </a:p>
                  </a:txBody>
                  <a:tcPr/>
                </a:tc>
                <a:tc>
                  <a:txBody>
                    <a:bodyPr/>
                    <a:lstStyle/>
                    <a:p>
                      <a:pPr algn="ctr"/>
                      <a:r>
                        <a:rPr lang="en-US" dirty="0"/>
                        <a:t>7.6%</a:t>
                      </a:r>
                    </a:p>
                  </a:txBody>
                  <a:tcPr/>
                </a:tc>
                <a:tc>
                  <a:txBody>
                    <a:bodyPr/>
                    <a:lstStyle/>
                    <a:p>
                      <a:pPr algn="ctr"/>
                      <a:r>
                        <a:rPr lang="en-US" dirty="0"/>
                        <a:t>11.0%</a:t>
                      </a:r>
                    </a:p>
                  </a:txBody>
                  <a:tcPr>
                    <a:solidFill>
                      <a:schemeClr val="accent3">
                        <a:lumMod val="60000"/>
                        <a:lumOff val="40000"/>
                      </a:schemeClr>
                    </a:solidFill>
                  </a:tcPr>
                </a:tc>
                <a:extLst>
                  <a:ext uri="{0D108BD9-81ED-4DB2-BD59-A6C34878D82A}">
                    <a16:rowId xmlns:a16="http://schemas.microsoft.com/office/drawing/2014/main" val="1210817304"/>
                  </a:ext>
                </a:extLst>
              </a:tr>
              <a:tr h="232708">
                <a:tc>
                  <a:txBody>
                    <a:bodyPr/>
                    <a:lstStyle/>
                    <a:p>
                      <a:r>
                        <a:rPr lang="en-US" dirty="0"/>
                        <a:t>Don’t know</a:t>
                      </a:r>
                    </a:p>
                  </a:txBody>
                  <a:tcPr/>
                </a:tc>
                <a:tc>
                  <a:txBody>
                    <a:bodyPr/>
                    <a:lstStyle/>
                    <a:p>
                      <a:pPr algn="ctr"/>
                      <a:r>
                        <a:rPr lang="en-US" dirty="0"/>
                        <a:t>11.4%</a:t>
                      </a:r>
                    </a:p>
                  </a:txBody>
                  <a:tcPr/>
                </a:tc>
                <a:tc>
                  <a:txBody>
                    <a:bodyPr/>
                    <a:lstStyle/>
                    <a:p>
                      <a:pPr algn="ctr"/>
                      <a:r>
                        <a:rPr lang="en-US" dirty="0"/>
                        <a:t>18.6%</a:t>
                      </a:r>
                    </a:p>
                  </a:txBody>
                  <a:tcPr>
                    <a:solidFill>
                      <a:schemeClr val="accent3">
                        <a:lumMod val="60000"/>
                        <a:lumOff val="40000"/>
                      </a:schemeClr>
                    </a:solidFill>
                  </a:tcPr>
                </a:tc>
                <a:extLst>
                  <a:ext uri="{0D108BD9-81ED-4DB2-BD59-A6C34878D82A}">
                    <a16:rowId xmlns:a16="http://schemas.microsoft.com/office/drawing/2014/main" val="1283935168"/>
                  </a:ext>
                </a:extLst>
              </a:tr>
            </a:tbl>
          </a:graphicData>
        </a:graphic>
      </p:graphicFrame>
      <p:sp>
        <p:nvSpPr>
          <p:cNvPr id="5" name="TextBox 4">
            <a:extLst>
              <a:ext uri="{FF2B5EF4-FFF2-40B4-BE49-F238E27FC236}">
                <a16:creationId xmlns:a16="http://schemas.microsoft.com/office/drawing/2014/main" id="{79136905-4683-9A3E-0D6B-D1FD6F44DDA9}"/>
              </a:ext>
            </a:extLst>
          </p:cNvPr>
          <p:cNvSpPr txBox="1"/>
          <p:nvPr/>
        </p:nvSpPr>
        <p:spPr>
          <a:xfrm>
            <a:off x="7192978" y="2260692"/>
            <a:ext cx="1769953" cy="2893100"/>
          </a:xfrm>
          <a:prstGeom prst="rect">
            <a:avLst/>
          </a:prstGeom>
          <a:noFill/>
        </p:spPr>
        <p:txBody>
          <a:bodyPr wrap="square">
            <a:spAutoFit/>
          </a:bodyPr>
          <a:lstStyle/>
          <a:p>
            <a:r>
              <a:rPr lang="en-US" sz="1400" dirty="0">
                <a:solidFill>
                  <a:schemeClr val="accent3"/>
                </a:solidFill>
                <a:latin typeface="Urbane Demi Bold" panose="00000700000000000000" pitchFamily="2" charset="0"/>
                <a:cs typeface="Arial" panose="020B0604020202020204" pitchFamily="34" charset="0"/>
              </a:rPr>
              <a:t>Due to the number of possible response options for this question, only those with significant differences between 2023 overall % and 2024 overall % are listed.</a:t>
            </a:r>
          </a:p>
        </p:txBody>
      </p:sp>
    </p:spTree>
    <p:extLst>
      <p:ext uri="{BB962C8B-B14F-4D97-AF65-F5344CB8AC3E}">
        <p14:creationId xmlns:p14="http://schemas.microsoft.com/office/powerpoint/2010/main" val="31502477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DE079F-39BB-9B86-2F27-6B36E32F1CB4}"/>
              </a:ext>
            </a:extLst>
          </p:cNvPr>
          <p:cNvSpPr>
            <a:spLocks noGrp="1"/>
          </p:cNvSpPr>
          <p:nvPr>
            <p:ph type="body" sz="quarter" idx="12"/>
          </p:nvPr>
        </p:nvSpPr>
        <p:spPr/>
        <p:txBody>
          <a:bodyPr>
            <a:normAutofit lnSpcReduction="10000"/>
          </a:bodyPr>
          <a:lstStyle/>
          <a:p>
            <a:r>
              <a:rPr lang="en-US"/>
              <a:t>How likely is a driver in your community to be caught by the police for the following behaviors? - Driving while using a cell phone</a:t>
            </a:r>
          </a:p>
        </p:txBody>
      </p:sp>
      <p:sp>
        <p:nvSpPr>
          <p:cNvPr id="3" name="Title 2">
            <a:extLst>
              <a:ext uri="{FF2B5EF4-FFF2-40B4-BE49-F238E27FC236}">
                <a16:creationId xmlns:a16="http://schemas.microsoft.com/office/drawing/2014/main" id="{BF6B695E-D050-7319-01C3-7D7477D6C74A}"/>
              </a:ext>
            </a:extLst>
          </p:cNvPr>
          <p:cNvSpPr>
            <a:spLocks noGrp="1"/>
          </p:cNvSpPr>
          <p:nvPr>
            <p:ph type="title"/>
          </p:nvPr>
        </p:nvSpPr>
        <p:spPr/>
        <p:txBody>
          <a:bodyPr/>
          <a:lstStyle/>
          <a:p>
            <a:r>
              <a:rPr lang="en-US" sz="2000"/>
              <a:t>ENFORCEMENT</a:t>
            </a:r>
            <a:endParaRPr lang="en-US"/>
          </a:p>
        </p:txBody>
      </p:sp>
      <p:graphicFrame>
        <p:nvGraphicFramePr>
          <p:cNvPr id="4" name="Table 3">
            <a:extLst>
              <a:ext uri="{FF2B5EF4-FFF2-40B4-BE49-F238E27FC236}">
                <a16:creationId xmlns:a16="http://schemas.microsoft.com/office/drawing/2014/main" id="{558213F0-6774-0D55-626A-48E135A0CA00}"/>
              </a:ext>
            </a:extLst>
          </p:cNvPr>
          <p:cNvGraphicFramePr>
            <a:graphicFrameLocks noGrp="1"/>
          </p:cNvGraphicFramePr>
          <p:nvPr>
            <p:extLst>
              <p:ext uri="{D42A27DB-BD31-4B8C-83A1-F6EECF244321}">
                <p14:modId xmlns:p14="http://schemas.microsoft.com/office/powerpoint/2010/main" val="447264905"/>
              </p:ext>
            </p:extLst>
          </p:nvPr>
        </p:nvGraphicFramePr>
        <p:xfrm>
          <a:off x="487680" y="1768192"/>
          <a:ext cx="6096000" cy="25958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Not at all likely</a:t>
                      </a:r>
                    </a:p>
                  </a:txBody>
                  <a:tcPr/>
                </a:tc>
                <a:tc>
                  <a:txBody>
                    <a:bodyPr/>
                    <a:lstStyle/>
                    <a:p>
                      <a:pPr algn="ctr"/>
                      <a:r>
                        <a:rPr lang="en-US" dirty="0"/>
                        <a:t>23.2%</a:t>
                      </a:r>
                    </a:p>
                  </a:txBody>
                  <a:tcPr/>
                </a:tc>
                <a:tc>
                  <a:txBody>
                    <a:bodyPr/>
                    <a:lstStyle/>
                    <a:p>
                      <a:pPr algn="ctr"/>
                      <a:r>
                        <a:rPr lang="en-US" dirty="0"/>
                        <a:t>25.4%</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Slightly likely</a:t>
                      </a:r>
                    </a:p>
                  </a:txBody>
                  <a:tcPr/>
                </a:tc>
                <a:tc>
                  <a:txBody>
                    <a:bodyPr/>
                    <a:lstStyle/>
                    <a:p>
                      <a:pPr algn="ctr"/>
                      <a:r>
                        <a:rPr lang="en-US" dirty="0"/>
                        <a:t>26.0%</a:t>
                      </a:r>
                    </a:p>
                  </a:txBody>
                  <a:tcPr/>
                </a:tc>
                <a:tc>
                  <a:txBody>
                    <a:bodyPr/>
                    <a:lstStyle/>
                    <a:p>
                      <a:pPr algn="ctr"/>
                      <a:r>
                        <a:rPr lang="en-US" dirty="0"/>
                        <a:t>27.5%</a:t>
                      </a:r>
                    </a:p>
                  </a:txBody>
                  <a:tcPr/>
                </a:tc>
                <a:extLst>
                  <a:ext uri="{0D108BD9-81ED-4DB2-BD59-A6C34878D82A}">
                    <a16:rowId xmlns:a16="http://schemas.microsoft.com/office/drawing/2014/main" val="3400146397"/>
                  </a:ext>
                </a:extLst>
              </a:tr>
              <a:tr h="370840">
                <a:tc>
                  <a:txBody>
                    <a:bodyPr/>
                    <a:lstStyle/>
                    <a:p>
                      <a:r>
                        <a:rPr lang="en-US" dirty="0"/>
                        <a:t>Moderately likely</a:t>
                      </a:r>
                    </a:p>
                  </a:txBody>
                  <a:tcPr/>
                </a:tc>
                <a:tc>
                  <a:txBody>
                    <a:bodyPr/>
                    <a:lstStyle/>
                    <a:p>
                      <a:pPr algn="ctr"/>
                      <a:r>
                        <a:rPr lang="en-US" dirty="0"/>
                        <a:t>17.6%</a:t>
                      </a:r>
                    </a:p>
                  </a:txBody>
                  <a:tcPr/>
                </a:tc>
                <a:tc>
                  <a:txBody>
                    <a:bodyPr/>
                    <a:lstStyle/>
                    <a:p>
                      <a:pPr algn="ctr"/>
                      <a:r>
                        <a:rPr lang="en-US" dirty="0"/>
                        <a:t>18.1%</a:t>
                      </a:r>
                    </a:p>
                  </a:txBody>
                  <a:tcPr/>
                </a:tc>
                <a:extLst>
                  <a:ext uri="{0D108BD9-81ED-4DB2-BD59-A6C34878D82A}">
                    <a16:rowId xmlns:a16="http://schemas.microsoft.com/office/drawing/2014/main" val="2744976052"/>
                  </a:ext>
                </a:extLst>
              </a:tr>
              <a:tr h="370840">
                <a:tc>
                  <a:txBody>
                    <a:bodyPr/>
                    <a:lstStyle/>
                    <a:p>
                      <a:r>
                        <a:rPr lang="en-US" dirty="0"/>
                        <a:t>Very likely</a:t>
                      </a:r>
                    </a:p>
                  </a:txBody>
                  <a:tcPr/>
                </a:tc>
                <a:tc>
                  <a:txBody>
                    <a:bodyPr/>
                    <a:lstStyle/>
                    <a:p>
                      <a:pPr algn="ctr"/>
                      <a:r>
                        <a:rPr lang="en-US" dirty="0"/>
                        <a:t>11.5%</a:t>
                      </a:r>
                    </a:p>
                  </a:txBody>
                  <a:tcPr/>
                </a:tc>
                <a:tc>
                  <a:txBody>
                    <a:bodyPr/>
                    <a:lstStyle/>
                    <a:p>
                      <a:pPr algn="ctr"/>
                      <a:r>
                        <a:rPr lang="en-US" dirty="0"/>
                        <a:t>10.1%</a:t>
                      </a:r>
                    </a:p>
                  </a:txBody>
                  <a:tcPr>
                    <a:solidFill>
                      <a:schemeClr val="accent6">
                        <a:lumMod val="60000"/>
                        <a:lumOff val="40000"/>
                      </a:schemeClr>
                    </a:solidFill>
                  </a:tcPr>
                </a:tc>
                <a:extLst>
                  <a:ext uri="{0D108BD9-81ED-4DB2-BD59-A6C34878D82A}">
                    <a16:rowId xmlns:a16="http://schemas.microsoft.com/office/drawing/2014/main" val="2006575270"/>
                  </a:ext>
                </a:extLst>
              </a:tr>
              <a:tr h="370840">
                <a:tc>
                  <a:txBody>
                    <a:bodyPr/>
                    <a:lstStyle/>
                    <a:p>
                      <a:r>
                        <a:rPr lang="en-US" dirty="0"/>
                        <a:t>Extremely likely</a:t>
                      </a:r>
                    </a:p>
                  </a:txBody>
                  <a:tcPr/>
                </a:tc>
                <a:tc>
                  <a:txBody>
                    <a:bodyPr/>
                    <a:lstStyle/>
                    <a:p>
                      <a:pPr algn="ctr"/>
                      <a:r>
                        <a:rPr lang="en-US" dirty="0"/>
                        <a:t>8.3%</a:t>
                      </a:r>
                    </a:p>
                  </a:txBody>
                  <a:tcPr/>
                </a:tc>
                <a:tc>
                  <a:txBody>
                    <a:bodyPr/>
                    <a:lstStyle/>
                    <a:p>
                      <a:pPr algn="ctr"/>
                      <a:r>
                        <a:rPr lang="en-US" dirty="0"/>
                        <a:t>6.7%</a:t>
                      </a:r>
                    </a:p>
                  </a:txBody>
                  <a:tcPr>
                    <a:solidFill>
                      <a:schemeClr val="accent6">
                        <a:lumMod val="60000"/>
                        <a:lumOff val="40000"/>
                      </a:schemeClr>
                    </a:solidFill>
                  </a:tcPr>
                </a:tc>
                <a:extLst>
                  <a:ext uri="{0D108BD9-81ED-4DB2-BD59-A6C34878D82A}">
                    <a16:rowId xmlns:a16="http://schemas.microsoft.com/office/drawing/2014/main" val="1424288280"/>
                  </a:ext>
                </a:extLst>
              </a:tr>
              <a:tr h="370840">
                <a:tc>
                  <a:txBody>
                    <a:bodyPr/>
                    <a:lstStyle/>
                    <a:p>
                      <a:r>
                        <a:rPr lang="en-US" dirty="0"/>
                        <a:t>I don’t know</a:t>
                      </a:r>
                    </a:p>
                  </a:txBody>
                  <a:tcPr/>
                </a:tc>
                <a:tc>
                  <a:txBody>
                    <a:bodyPr/>
                    <a:lstStyle/>
                    <a:p>
                      <a:pPr algn="ctr"/>
                      <a:r>
                        <a:rPr lang="en-US" dirty="0"/>
                        <a:t>13.4%</a:t>
                      </a:r>
                    </a:p>
                  </a:txBody>
                  <a:tcPr/>
                </a:tc>
                <a:tc>
                  <a:txBody>
                    <a:bodyPr/>
                    <a:lstStyle/>
                    <a:p>
                      <a:pPr algn="ctr"/>
                      <a:r>
                        <a:rPr lang="en-US" dirty="0"/>
                        <a:t>12.3%</a:t>
                      </a:r>
                    </a:p>
                  </a:txBody>
                  <a:tcPr/>
                </a:tc>
                <a:extLst>
                  <a:ext uri="{0D108BD9-81ED-4DB2-BD59-A6C34878D82A}">
                    <a16:rowId xmlns:a16="http://schemas.microsoft.com/office/drawing/2014/main" val="1903304502"/>
                  </a:ext>
                </a:extLst>
              </a:tr>
            </a:tbl>
          </a:graphicData>
        </a:graphic>
      </p:graphicFrame>
    </p:spTree>
    <p:extLst>
      <p:ext uri="{BB962C8B-B14F-4D97-AF65-F5344CB8AC3E}">
        <p14:creationId xmlns:p14="http://schemas.microsoft.com/office/powerpoint/2010/main" val="24339911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293A9A-1E2E-BF62-3FCD-55960A6D6B4D}"/>
              </a:ext>
            </a:extLst>
          </p:cNvPr>
          <p:cNvSpPr>
            <a:spLocks noGrp="1"/>
          </p:cNvSpPr>
          <p:nvPr>
            <p:ph type="body" sz="quarter" idx="12"/>
          </p:nvPr>
        </p:nvSpPr>
        <p:spPr/>
        <p:txBody>
          <a:bodyPr>
            <a:normAutofit lnSpcReduction="10000"/>
          </a:bodyPr>
          <a:lstStyle/>
          <a:p>
            <a:r>
              <a:rPr lang="en-US"/>
              <a:t>How likely is a driver in your community to be caught by the police for the following behaviors? - Driving 10 mph or more over the speed limit</a:t>
            </a:r>
          </a:p>
        </p:txBody>
      </p:sp>
      <p:sp>
        <p:nvSpPr>
          <p:cNvPr id="3" name="Title 2">
            <a:extLst>
              <a:ext uri="{FF2B5EF4-FFF2-40B4-BE49-F238E27FC236}">
                <a16:creationId xmlns:a16="http://schemas.microsoft.com/office/drawing/2014/main" id="{86F5D5A9-5336-268B-FE24-3AAA78497E93}"/>
              </a:ext>
            </a:extLst>
          </p:cNvPr>
          <p:cNvSpPr>
            <a:spLocks noGrp="1"/>
          </p:cNvSpPr>
          <p:nvPr>
            <p:ph type="title"/>
          </p:nvPr>
        </p:nvSpPr>
        <p:spPr/>
        <p:txBody>
          <a:bodyPr/>
          <a:lstStyle/>
          <a:p>
            <a:r>
              <a:rPr lang="en-US" sz="2000"/>
              <a:t>ENFORCEMENT</a:t>
            </a:r>
            <a:endParaRPr lang="en-US"/>
          </a:p>
        </p:txBody>
      </p:sp>
      <p:graphicFrame>
        <p:nvGraphicFramePr>
          <p:cNvPr id="4" name="Table 3">
            <a:extLst>
              <a:ext uri="{FF2B5EF4-FFF2-40B4-BE49-F238E27FC236}">
                <a16:creationId xmlns:a16="http://schemas.microsoft.com/office/drawing/2014/main" id="{27F6DB44-4567-F413-67ED-931B1328A4EF}"/>
              </a:ext>
            </a:extLst>
          </p:cNvPr>
          <p:cNvGraphicFramePr>
            <a:graphicFrameLocks noGrp="1"/>
          </p:cNvGraphicFramePr>
          <p:nvPr>
            <p:extLst>
              <p:ext uri="{D42A27DB-BD31-4B8C-83A1-F6EECF244321}">
                <p14:modId xmlns:p14="http://schemas.microsoft.com/office/powerpoint/2010/main" val="1391074301"/>
              </p:ext>
            </p:extLst>
          </p:nvPr>
        </p:nvGraphicFramePr>
        <p:xfrm>
          <a:off x="487680" y="1768192"/>
          <a:ext cx="6096000" cy="25958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Not at all likely</a:t>
                      </a:r>
                    </a:p>
                  </a:txBody>
                  <a:tcPr/>
                </a:tc>
                <a:tc>
                  <a:txBody>
                    <a:bodyPr/>
                    <a:lstStyle/>
                    <a:p>
                      <a:pPr algn="ctr"/>
                      <a:r>
                        <a:rPr lang="en-US" dirty="0"/>
                        <a:t>14.5%</a:t>
                      </a:r>
                    </a:p>
                  </a:txBody>
                  <a:tcPr/>
                </a:tc>
                <a:tc>
                  <a:txBody>
                    <a:bodyPr/>
                    <a:lstStyle/>
                    <a:p>
                      <a:pPr algn="ctr"/>
                      <a:r>
                        <a:rPr lang="en-US" dirty="0"/>
                        <a:t>15.6%</a:t>
                      </a:r>
                    </a:p>
                  </a:txBody>
                  <a:tcPr/>
                </a:tc>
                <a:extLst>
                  <a:ext uri="{0D108BD9-81ED-4DB2-BD59-A6C34878D82A}">
                    <a16:rowId xmlns:a16="http://schemas.microsoft.com/office/drawing/2014/main" val="3989555942"/>
                  </a:ext>
                </a:extLst>
              </a:tr>
              <a:tr h="370840">
                <a:tc>
                  <a:txBody>
                    <a:bodyPr/>
                    <a:lstStyle/>
                    <a:p>
                      <a:r>
                        <a:rPr lang="en-US" dirty="0"/>
                        <a:t>Slightly likely</a:t>
                      </a:r>
                    </a:p>
                  </a:txBody>
                  <a:tcPr/>
                </a:tc>
                <a:tc>
                  <a:txBody>
                    <a:bodyPr/>
                    <a:lstStyle/>
                    <a:p>
                      <a:pPr algn="ctr"/>
                      <a:r>
                        <a:rPr lang="en-US" dirty="0"/>
                        <a:t>25.7%</a:t>
                      </a:r>
                    </a:p>
                  </a:txBody>
                  <a:tcPr/>
                </a:tc>
                <a:tc>
                  <a:txBody>
                    <a:bodyPr/>
                    <a:lstStyle/>
                    <a:p>
                      <a:pPr algn="ctr"/>
                      <a:r>
                        <a:rPr lang="en-US" dirty="0"/>
                        <a:t>28.6%</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Moderately likely</a:t>
                      </a:r>
                    </a:p>
                  </a:txBody>
                  <a:tcPr/>
                </a:tc>
                <a:tc>
                  <a:txBody>
                    <a:bodyPr/>
                    <a:lstStyle/>
                    <a:p>
                      <a:pPr algn="ctr"/>
                      <a:r>
                        <a:rPr lang="en-US" dirty="0"/>
                        <a:t>23.5%</a:t>
                      </a:r>
                    </a:p>
                  </a:txBody>
                  <a:tcPr/>
                </a:tc>
                <a:tc>
                  <a:txBody>
                    <a:bodyPr/>
                    <a:lstStyle/>
                    <a:p>
                      <a:pPr algn="ctr"/>
                      <a:r>
                        <a:rPr lang="en-US" dirty="0"/>
                        <a:t>24.4%</a:t>
                      </a:r>
                    </a:p>
                  </a:txBody>
                  <a:tcPr/>
                </a:tc>
                <a:extLst>
                  <a:ext uri="{0D108BD9-81ED-4DB2-BD59-A6C34878D82A}">
                    <a16:rowId xmlns:a16="http://schemas.microsoft.com/office/drawing/2014/main" val="2744976052"/>
                  </a:ext>
                </a:extLst>
              </a:tr>
              <a:tr h="370840">
                <a:tc>
                  <a:txBody>
                    <a:bodyPr/>
                    <a:lstStyle/>
                    <a:p>
                      <a:r>
                        <a:rPr lang="en-US" dirty="0"/>
                        <a:t>Very likely</a:t>
                      </a:r>
                    </a:p>
                  </a:txBody>
                  <a:tcPr/>
                </a:tc>
                <a:tc>
                  <a:txBody>
                    <a:bodyPr/>
                    <a:lstStyle/>
                    <a:p>
                      <a:pPr algn="ctr"/>
                      <a:r>
                        <a:rPr lang="en-US" dirty="0"/>
                        <a:t>16.9%</a:t>
                      </a:r>
                    </a:p>
                  </a:txBody>
                  <a:tcPr/>
                </a:tc>
                <a:tc>
                  <a:txBody>
                    <a:bodyPr/>
                    <a:lstStyle/>
                    <a:p>
                      <a:pPr algn="ctr"/>
                      <a:r>
                        <a:rPr lang="en-US" dirty="0"/>
                        <a:t>14.5%</a:t>
                      </a:r>
                    </a:p>
                  </a:txBody>
                  <a:tcPr>
                    <a:solidFill>
                      <a:schemeClr val="accent6">
                        <a:lumMod val="60000"/>
                        <a:lumOff val="40000"/>
                      </a:schemeClr>
                    </a:solidFill>
                  </a:tcPr>
                </a:tc>
                <a:extLst>
                  <a:ext uri="{0D108BD9-81ED-4DB2-BD59-A6C34878D82A}">
                    <a16:rowId xmlns:a16="http://schemas.microsoft.com/office/drawing/2014/main" val="2006575270"/>
                  </a:ext>
                </a:extLst>
              </a:tr>
              <a:tr h="370840">
                <a:tc>
                  <a:txBody>
                    <a:bodyPr/>
                    <a:lstStyle/>
                    <a:p>
                      <a:r>
                        <a:rPr lang="en-US" dirty="0"/>
                        <a:t>Extremely likely</a:t>
                      </a:r>
                    </a:p>
                  </a:txBody>
                  <a:tcPr/>
                </a:tc>
                <a:tc>
                  <a:txBody>
                    <a:bodyPr/>
                    <a:lstStyle/>
                    <a:p>
                      <a:pPr algn="ctr"/>
                      <a:r>
                        <a:rPr lang="en-US" dirty="0"/>
                        <a:t>9.9%</a:t>
                      </a:r>
                    </a:p>
                  </a:txBody>
                  <a:tcPr/>
                </a:tc>
                <a:tc>
                  <a:txBody>
                    <a:bodyPr/>
                    <a:lstStyle/>
                    <a:p>
                      <a:pPr algn="ctr"/>
                      <a:r>
                        <a:rPr lang="en-US" dirty="0"/>
                        <a:t>8.1%</a:t>
                      </a:r>
                    </a:p>
                  </a:txBody>
                  <a:tcPr>
                    <a:solidFill>
                      <a:schemeClr val="accent6">
                        <a:lumMod val="60000"/>
                        <a:lumOff val="40000"/>
                      </a:schemeClr>
                    </a:solidFill>
                  </a:tcPr>
                </a:tc>
                <a:extLst>
                  <a:ext uri="{0D108BD9-81ED-4DB2-BD59-A6C34878D82A}">
                    <a16:rowId xmlns:a16="http://schemas.microsoft.com/office/drawing/2014/main" val="1424288280"/>
                  </a:ext>
                </a:extLst>
              </a:tr>
              <a:tr h="370840">
                <a:tc>
                  <a:txBody>
                    <a:bodyPr/>
                    <a:lstStyle/>
                    <a:p>
                      <a:r>
                        <a:rPr lang="en-US" dirty="0"/>
                        <a:t>I don’t know</a:t>
                      </a:r>
                    </a:p>
                  </a:txBody>
                  <a:tcPr/>
                </a:tc>
                <a:tc>
                  <a:txBody>
                    <a:bodyPr/>
                    <a:lstStyle/>
                    <a:p>
                      <a:pPr algn="ctr"/>
                      <a:r>
                        <a:rPr lang="en-US" dirty="0"/>
                        <a:t>9.5%</a:t>
                      </a:r>
                    </a:p>
                  </a:txBody>
                  <a:tcPr/>
                </a:tc>
                <a:tc>
                  <a:txBody>
                    <a:bodyPr/>
                    <a:lstStyle/>
                    <a:p>
                      <a:pPr algn="ctr"/>
                      <a:r>
                        <a:rPr lang="en-US" dirty="0"/>
                        <a:t>8.6%</a:t>
                      </a:r>
                    </a:p>
                  </a:txBody>
                  <a:tcPr/>
                </a:tc>
                <a:extLst>
                  <a:ext uri="{0D108BD9-81ED-4DB2-BD59-A6C34878D82A}">
                    <a16:rowId xmlns:a16="http://schemas.microsoft.com/office/drawing/2014/main" val="1903304502"/>
                  </a:ext>
                </a:extLst>
              </a:tr>
            </a:tbl>
          </a:graphicData>
        </a:graphic>
      </p:graphicFrame>
    </p:spTree>
    <p:extLst>
      <p:ext uri="{BB962C8B-B14F-4D97-AF65-F5344CB8AC3E}">
        <p14:creationId xmlns:p14="http://schemas.microsoft.com/office/powerpoint/2010/main" val="11982761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2A7EAF-E375-5837-3E4D-57C8BB90E6A9}"/>
              </a:ext>
            </a:extLst>
          </p:cNvPr>
          <p:cNvSpPr>
            <a:spLocks noGrp="1"/>
          </p:cNvSpPr>
          <p:nvPr>
            <p:ph type="body" sz="quarter" idx="12"/>
          </p:nvPr>
        </p:nvSpPr>
        <p:spPr/>
        <p:txBody>
          <a:bodyPr>
            <a:normAutofit lnSpcReduction="10000"/>
          </a:bodyPr>
          <a:lstStyle/>
          <a:p>
            <a:r>
              <a:rPr lang="en-US"/>
              <a:t>How likely is a driver in your community to be caught by the police for the following behaviors? - Driving under the influence of alcohol</a:t>
            </a:r>
          </a:p>
        </p:txBody>
      </p:sp>
      <p:sp>
        <p:nvSpPr>
          <p:cNvPr id="3" name="Title 2">
            <a:extLst>
              <a:ext uri="{FF2B5EF4-FFF2-40B4-BE49-F238E27FC236}">
                <a16:creationId xmlns:a16="http://schemas.microsoft.com/office/drawing/2014/main" id="{1F09E53A-F1E9-2180-5A65-00790AB8A869}"/>
              </a:ext>
            </a:extLst>
          </p:cNvPr>
          <p:cNvSpPr>
            <a:spLocks noGrp="1"/>
          </p:cNvSpPr>
          <p:nvPr>
            <p:ph type="title"/>
          </p:nvPr>
        </p:nvSpPr>
        <p:spPr/>
        <p:txBody>
          <a:bodyPr/>
          <a:lstStyle/>
          <a:p>
            <a:r>
              <a:rPr lang="en-US" sz="2000"/>
              <a:t>ENFORCEMENT</a:t>
            </a:r>
            <a:endParaRPr lang="en-US"/>
          </a:p>
        </p:txBody>
      </p:sp>
      <p:graphicFrame>
        <p:nvGraphicFramePr>
          <p:cNvPr id="4" name="Table 3">
            <a:extLst>
              <a:ext uri="{FF2B5EF4-FFF2-40B4-BE49-F238E27FC236}">
                <a16:creationId xmlns:a16="http://schemas.microsoft.com/office/drawing/2014/main" id="{AF1F3B4A-F7AE-4419-3D97-8E8A7B464807}"/>
              </a:ext>
            </a:extLst>
          </p:cNvPr>
          <p:cNvGraphicFramePr>
            <a:graphicFrameLocks noGrp="1"/>
          </p:cNvGraphicFramePr>
          <p:nvPr>
            <p:extLst>
              <p:ext uri="{D42A27DB-BD31-4B8C-83A1-F6EECF244321}">
                <p14:modId xmlns:p14="http://schemas.microsoft.com/office/powerpoint/2010/main" val="1920770193"/>
              </p:ext>
            </p:extLst>
          </p:nvPr>
        </p:nvGraphicFramePr>
        <p:xfrm>
          <a:off x="487680" y="1768192"/>
          <a:ext cx="6096000" cy="25958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Not at all likely</a:t>
                      </a:r>
                    </a:p>
                  </a:txBody>
                  <a:tcPr/>
                </a:tc>
                <a:tc>
                  <a:txBody>
                    <a:bodyPr/>
                    <a:lstStyle/>
                    <a:p>
                      <a:pPr algn="ctr"/>
                      <a:r>
                        <a:rPr lang="en-US" dirty="0"/>
                        <a:t>9.4%</a:t>
                      </a:r>
                    </a:p>
                  </a:txBody>
                  <a:tcPr/>
                </a:tc>
                <a:tc>
                  <a:txBody>
                    <a:bodyPr/>
                    <a:lstStyle/>
                    <a:p>
                      <a:pPr algn="ctr"/>
                      <a:r>
                        <a:rPr lang="en-US" dirty="0"/>
                        <a:t>11.0%</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Slightly likely</a:t>
                      </a:r>
                    </a:p>
                  </a:txBody>
                  <a:tcPr/>
                </a:tc>
                <a:tc>
                  <a:txBody>
                    <a:bodyPr/>
                    <a:lstStyle/>
                    <a:p>
                      <a:pPr algn="ctr"/>
                      <a:r>
                        <a:rPr lang="en-US" dirty="0"/>
                        <a:t>20.4%</a:t>
                      </a:r>
                    </a:p>
                  </a:txBody>
                  <a:tcPr/>
                </a:tc>
                <a:tc>
                  <a:txBody>
                    <a:bodyPr/>
                    <a:lstStyle/>
                    <a:p>
                      <a:pPr algn="ctr"/>
                      <a:r>
                        <a:rPr lang="en-US" dirty="0"/>
                        <a:t>21.7%</a:t>
                      </a:r>
                    </a:p>
                  </a:txBody>
                  <a:tcPr/>
                </a:tc>
                <a:extLst>
                  <a:ext uri="{0D108BD9-81ED-4DB2-BD59-A6C34878D82A}">
                    <a16:rowId xmlns:a16="http://schemas.microsoft.com/office/drawing/2014/main" val="3400146397"/>
                  </a:ext>
                </a:extLst>
              </a:tr>
              <a:tr h="370840">
                <a:tc>
                  <a:txBody>
                    <a:bodyPr/>
                    <a:lstStyle/>
                    <a:p>
                      <a:r>
                        <a:rPr lang="en-US" dirty="0"/>
                        <a:t>Moderately likely</a:t>
                      </a:r>
                    </a:p>
                  </a:txBody>
                  <a:tcPr/>
                </a:tc>
                <a:tc>
                  <a:txBody>
                    <a:bodyPr/>
                    <a:lstStyle/>
                    <a:p>
                      <a:pPr algn="ctr"/>
                      <a:r>
                        <a:rPr lang="en-US" dirty="0"/>
                        <a:t>25.6%</a:t>
                      </a:r>
                    </a:p>
                  </a:txBody>
                  <a:tcPr/>
                </a:tc>
                <a:tc>
                  <a:txBody>
                    <a:bodyPr/>
                    <a:lstStyle/>
                    <a:p>
                      <a:pPr algn="ctr"/>
                      <a:r>
                        <a:rPr lang="en-US" dirty="0"/>
                        <a:t>26.8%</a:t>
                      </a:r>
                    </a:p>
                  </a:txBody>
                  <a:tcPr/>
                </a:tc>
                <a:extLst>
                  <a:ext uri="{0D108BD9-81ED-4DB2-BD59-A6C34878D82A}">
                    <a16:rowId xmlns:a16="http://schemas.microsoft.com/office/drawing/2014/main" val="2744976052"/>
                  </a:ext>
                </a:extLst>
              </a:tr>
              <a:tr h="370840">
                <a:tc>
                  <a:txBody>
                    <a:bodyPr/>
                    <a:lstStyle/>
                    <a:p>
                      <a:r>
                        <a:rPr lang="en-US" dirty="0"/>
                        <a:t>Very likely</a:t>
                      </a:r>
                    </a:p>
                  </a:txBody>
                  <a:tcPr/>
                </a:tc>
                <a:tc>
                  <a:txBody>
                    <a:bodyPr/>
                    <a:lstStyle/>
                    <a:p>
                      <a:pPr algn="ctr"/>
                      <a:r>
                        <a:rPr lang="en-US" dirty="0"/>
                        <a:t>18.1%</a:t>
                      </a:r>
                    </a:p>
                  </a:txBody>
                  <a:tcPr/>
                </a:tc>
                <a:tc>
                  <a:txBody>
                    <a:bodyPr/>
                    <a:lstStyle/>
                    <a:p>
                      <a:pPr algn="ctr"/>
                      <a:r>
                        <a:rPr lang="en-US" dirty="0"/>
                        <a:t>17.5%</a:t>
                      </a:r>
                    </a:p>
                  </a:txBody>
                  <a:tcPr/>
                </a:tc>
                <a:extLst>
                  <a:ext uri="{0D108BD9-81ED-4DB2-BD59-A6C34878D82A}">
                    <a16:rowId xmlns:a16="http://schemas.microsoft.com/office/drawing/2014/main" val="2006575270"/>
                  </a:ext>
                </a:extLst>
              </a:tr>
              <a:tr h="370840">
                <a:tc>
                  <a:txBody>
                    <a:bodyPr/>
                    <a:lstStyle/>
                    <a:p>
                      <a:r>
                        <a:rPr lang="en-US" dirty="0"/>
                        <a:t>Extremely likely</a:t>
                      </a:r>
                    </a:p>
                  </a:txBody>
                  <a:tcPr/>
                </a:tc>
                <a:tc>
                  <a:txBody>
                    <a:bodyPr/>
                    <a:lstStyle/>
                    <a:p>
                      <a:pPr algn="ctr"/>
                      <a:r>
                        <a:rPr lang="en-US" dirty="0"/>
                        <a:t>13.4%</a:t>
                      </a:r>
                    </a:p>
                  </a:txBody>
                  <a:tcPr/>
                </a:tc>
                <a:tc>
                  <a:txBody>
                    <a:bodyPr/>
                    <a:lstStyle/>
                    <a:p>
                      <a:pPr algn="ctr"/>
                      <a:r>
                        <a:rPr lang="en-US" dirty="0"/>
                        <a:t>11.0%</a:t>
                      </a:r>
                    </a:p>
                  </a:txBody>
                  <a:tcPr>
                    <a:solidFill>
                      <a:schemeClr val="accent6">
                        <a:lumMod val="60000"/>
                        <a:lumOff val="40000"/>
                      </a:schemeClr>
                    </a:solidFill>
                  </a:tcPr>
                </a:tc>
                <a:extLst>
                  <a:ext uri="{0D108BD9-81ED-4DB2-BD59-A6C34878D82A}">
                    <a16:rowId xmlns:a16="http://schemas.microsoft.com/office/drawing/2014/main" val="1424288280"/>
                  </a:ext>
                </a:extLst>
              </a:tr>
              <a:tr h="370840">
                <a:tc>
                  <a:txBody>
                    <a:bodyPr/>
                    <a:lstStyle/>
                    <a:p>
                      <a:r>
                        <a:rPr lang="en-US" dirty="0"/>
                        <a:t>I don’t know</a:t>
                      </a:r>
                    </a:p>
                  </a:txBody>
                  <a:tcPr/>
                </a:tc>
                <a:tc>
                  <a:txBody>
                    <a:bodyPr/>
                    <a:lstStyle/>
                    <a:p>
                      <a:pPr algn="ctr"/>
                      <a:r>
                        <a:rPr lang="en-US" dirty="0"/>
                        <a:t>13.1%</a:t>
                      </a:r>
                    </a:p>
                  </a:txBody>
                  <a:tcPr/>
                </a:tc>
                <a:tc>
                  <a:txBody>
                    <a:bodyPr/>
                    <a:lstStyle/>
                    <a:p>
                      <a:pPr algn="ctr"/>
                      <a:r>
                        <a:rPr lang="en-US" dirty="0"/>
                        <a:t>12.1%</a:t>
                      </a:r>
                    </a:p>
                  </a:txBody>
                  <a:tcPr/>
                </a:tc>
                <a:extLst>
                  <a:ext uri="{0D108BD9-81ED-4DB2-BD59-A6C34878D82A}">
                    <a16:rowId xmlns:a16="http://schemas.microsoft.com/office/drawing/2014/main" val="1903304502"/>
                  </a:ext>
                </a:extLst>
              </a:tr>
            </a:tbl>
          </a:graphicData>
        </a:graphic>
      </p:graphicFrame>
    </p:spTree>
    <p:extLst>
      <p:ext uri="{BB962C8B-B14F-4D97-AF65-F5344CB8AC3E}">
        <p14:creationId xmlns:p14="http://schemas.microsoft.com/office/powerpoint/2010/main" val="10649522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2DEAD4-F205-1389-06EE-CD8532350CEB}"/>
              </a:ext>
            </a:extLst>
          </p:cNvPr>
          <p:cNvSpPr>
            <a:spLocks noGrp="1"/>
          </p:cNvSpPr>
          <p:nvPr>
            <p:ph type="body" sz="quarter" idx="12"/>
          </p:nvPr>
        </p:nvSpPr>
        <p:spPr/>
        <p:txBody>
          <a:bodyPr>
            <a:normAutofit lnSpcReduction="10000"/>
          </a:bodyPr>
          <a:lstStyle/>
          <a:p>
            <a:r>
              <a:rPr lang="en-US"/>
              <a:t>How likely is a driver in your community to be caught by the police for the following behaviors? - Driving under the influence of cannabis</a:t>
            </a:r>
          </a:p>
        </p:txBody>
      </p:sp>
      <p:sp>
        <p:nvSpPr>
          <p:cNvPr id="3" name="Title 2">
            <a:extLst>
              <a:ext uri="{FF2B5EF4-FFF2-40B4-BE49-F238E27FC236}">
                <a16:creationId xmlns:a16="http://schemas.microsoft.com/office/drawing/2014/main" id="{E865B065-F0E8-8D69-A6EC-308D1AF95CB0}"/>
              </a:ext>
            </a:extLst>
          </p:cNvPr>
          <p:cNvSpPr>
            <a:spLocks noGrp="1"/>
          </p:cNvSpPr>
          <p:nvPr>
            <p:ph type="title"/>
          </p:nvPr>
        </p:nvSpPr>
        <p:spPr/>
        <p:txBody>
          <a:bodyPr/>
          <a:lstStyle/>
          <a:p>
            <a:r>
              <a:rPr lang="en-US" sz="2000"/>
              <a:t>ENFORCEMENT</a:t>
            </a:r>
            <a:endParaRPr lang="en-US"/>
          </a:p>
        </p:txBody>
      </p:sp>
      <p:graphicFrame>
        <p:nvGraphicFramePr>
          <p:cNvPr id="4" name="Table 3">
            <a:extLst>
              <a:ext uri="{FF2B5EF4-FFF2-40B4-BE49-F238E27FC236}">
                <a16:creationId xmlns:a16="http://schemas.microsoft.com/office/drawing/2014/main" id="{D3E13E12-A0C3-DE8E-A654-9684A672270D}"/>
              </a:ext>
            </a:extLst>
          </p:cNvPr>
          <p:cNvGraphicFramePr>
            <a:graphicFrameLocks noGrp="1"/>
          </p:cNvGraphicFramePr>
          <p:nvPr>
            <p:extLst>
              <p:ext uri="{D42A27DB-BD31-4B8C-83A1-F6EECF244321}">
                <p14:modId xmlns:p14="http://schemas.microsoft.com/office/powerpoint/2010/main" val="1783274184"/>
              </p:ext>
            </p:extLst>
          </p:nvPr>
        </p:nvGraphicFramePr>
        <p:xfrm>
          <a:off x="487680" y="1768192"/>
          <a:ext cx="6096000" cy="25958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Not at all likely</a:t>
                      </a:r>
                    </a:p>
                  </a:txBody>
                  <a:tcPr/>
                </a:tc>
                <a:tc>
                  <a:txBody>
                    <a:bodyPr/>
                    <a:lstStyle/>
                    <a:p>
                      <a:pPr algn="ctr"/>
                      <a:r>
                        <a:rPr lang="en-US" dirty="0"/>
                        <a:t>15.6%</a:t>
                      </a:r>
                    </a:p>
                  </a:txBody>
                  <a:tcPr/>
                </a:tc>
                <a:tc>
                  <a:txBody>
                    <a:bodyPr/>
                    <a:lstStyle/>
                    <a:p>
                      <a:pPr algn="ctr"/>
                      <a:r>
                        <a:rPr lang="en-US" dirty="0"/>
                        <a:t>17.7%</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Slightly likely</a:t>
                      </a:r>
                    </a:p>
                  </a:txBody>
                  <a:tcPr/>
                </a:tc>
                <a:tc>
                  <a:txBody>
                    <a:bodyPr/>
                    <a:lstStyle/>
                    <a:p>
                      <a:pPr algn="ctr"/>
                      <a:r>
                        <a:rPr lang="en-US" dirty="0"/>
                        <a:t>25.0%</a:t>
                      </a:r>
                    </a:p>
                  </a:txBody>
                  <a:tcPr/>
                </a:tc>
                <a:tc>
                  <a:txBody>
                    <a:bodyPr/>
                    <a:lstStyle/>
                    <a:p>
                      <a:pPr algn="ctr"/>
                      <a:r>
                        <a:rPr lang="en-US" dirty="0"/>
                        <a:t>26.0%</a:t>
                      </a:r>
                    </a:p>
                  </a:txBody>
                  <a:tcPr/>
                </a:tc>
                <a:extLst>
                  <a:ext uri="{0D108BD9-81ED-4DB2-BD59-A6C34878D82A}">
                    <a16:rowId xmlns:a16="http://schemas.microsoft.com/office/drawing/2014/main" val="3400146397"/>
                  </a:ext>
                </a:extLst>
              </a:tr>
              <a:tr h="370840">
                <a:tc>
                  <a:txBody>
                    <a:bodyPr/>
                    <a:lstStyle/>
                    <a:p>
                      <a:r>
                        <a:rPr lang="en-US" dirty="0"/>
                        <a:t>Moderately likely</a:t>
                      </a:r>
                    </a:p>
                  </a:txBody>
                  <a:tcPr/>
                </a:tc>
                <a:tc>
                  <a:txBody>
                    <a:bodyPr/>
                    <a:lstStyle/>
                    <a:p>
                      <a:pPr algn="ctr"/>
                      <a:r>
                        <a:rPr lang="en-US" dirty="0"/>
                        <a:t>19.8%</a:t>
                      </a:r>
                    </a:p>
                  </a:txBody>
                  <a:tcPr/>
                </a:tc>
                <a:tc>
                  <a:txBody>
                    <a:bodyPr/>
                    <a:lstStyle/>
                    <a:p>
                      <a:pPr algn="ctr"/>
                      <a:r>
                        <a:rPr lang="en-US" dirty="0"/>
                        <a:t>21.0%</a:t>
                      </a:r>
                    </a:p>
                  </a:txBody>
                  <a:tcPr/>
                </a:tc>
                <a:extLst>
                  <a:ext uri="{0D108BD9-81ED-4DB2-BD59-A6C34878D82A}">
                    <a16:rowId xmlns:a16="http://schemas.microsoft.com/office/drawing/2014/main" val="2744976052"/>
                  </a:ext>
                </a:extLst>
              </a:tr>
              <a:tr h="370840">
                <a:tc>
                  <a:txBody>
                    <a:bodyPr/>
                    <a:lstStyle/>
                    <a:p>
                      <a:r>
                        <a:rPr lang="en-US" dirty="0"/>
                        <a:t>Very likely</a:t>
                      </a:r>
                    </a:p>
                  </a:txBody>
                  <a:tcPr/>
                </a:tc>
                <a:tc>
                  <a:txBody>
                    <a:bodyPr/>
                    <a:lstStyle/>
                    <a:p>
                      <a:pPr algn="ctr"/>
                      <a:r>
                        <a:rPr lang="en-US" dirty="0"/>
                        <a:t>13.4%</a:t>
                      </a:r>
                    </a:p>
                  </a:txBody>
                  <a:tcPr/>
                </a:tc>
                <a:tc>
                  <a:txBody>
                    <a:bodyPr/>
                    <a:lstStyle/>
                    <a:p>
                      <a:pPr algn="ctr"/>
                      <a:r>
                        <a:rPr lang="en-US" dirty="0"/>
                        <a:t>12.2%</a:t>
                      </a:r>
                    </a:p>
                  </a:txBody>
                  <a:tcPr/>
                </a:tc>
                <a:extLst>
                  <a:ext uri="{0D108BD9-81ED-4DB2-BD59-A6C34878D82A}">
                    <a16:rowId xmlns:a16="http://schemas.microsoft.com/office/drawing/2014/main" val="2006575270"/>
                  </a:ext>
                </a:extLst>
              </a:tr>
              <a:tr h="370840">
                <a:tc>
                  <a:txBody>
                    <a:bodyPr/>
                    <a:lstStyle/>
                    <a:p>
                      <a:r>
                        <a:rPr lang="en-US" dirty="0"/>
                        <a:t>Extremely likely</a:t>
                      </a:r>
                    </a:p>
                  </a:txBody>
                  <a:tcPr/>
                </a:tc>
                <a:tc>
                  <a:txBody>
                    <a:bodyPr/>
                    <a:lstStyle/>
                    <a:p>
                      <a:pPr algn="ctr"/>
                      <a:r>
                        <a:rPr lang="en-US" dirty="0"/>
                        <a:t>10.8%</a:t>
                      </a:r>
                    </a:p>
                  </a:txBody>
                  <a:tcPr/>
                </a:tc>
                <a:tc>
                  <a:txBody>
                    <a:bodyPr/>
                    <a:lstStyle/>
                    <a:p>
                      <a:pPr algn="ctr"/>
                      <a:r>
                        <a:rPr lang="en-US" dirty="0"/>
                        <a:t>8.6%</a:t>
                      </a:r>
                    </a:p>
                  </a:txBody>
                  <a:tcPr>
                    <a:solidFill>
                      <a:schemeClr val="accent6">
                        <a:lumMod val="60000"/>
                        <a:lumOff val="40000"/>
                      </a:schemeClr>
                    </a:solidFill>
                  </a:tcPr>
                </a:tc>
                <a:extLst>
                  <a:ext uri="{0D108BD9-81ED-4DB2-BD59-A6C34878D82A}">
                    <a16:rowId xmlns:a16="http://schemas.microsoft.com/office/drawing/2014/main" val="1424288280"/>
                  </a:ext>
                </a:extLst>
              </a:tr>
              <a:tr h="370840">
                <a:tc>
                  <a:txBody>
                    <a:bodyPr/>
                    <a:lstStyle/>
                    <a:p>
                      <a:r>
                        <a:rPr lang="en-US" dirty="0"/>
                        <a:t>I don’t know</a:t>
                      </a:r>
                    </a:p>
                  </a:txBody>
                  <a:tcPr/>
                </a:tc>
                <a:tc>
                  <a:txBody>
                    <a:bodyPr/>
                    <a:lstStyle/>
                    <a:p>
                      <a:pPr algn="ctr"/>
                      <a:r>
                        <a:rPr lang="en-US" dirty="0"/>
                        <a:t>15.5%</a:t>
                      </a:r>
                    </a:p>
                  </a:txBody>
                  <a:tcPr/>
                </a:tc>
                <a:tc>
                  <a:txBody>
                    <a:bodyPr/>
                    <a:lstStyle/>
                    <a:p>
                      <a:pPr algn="ctr"/>
                      <a:r>
                        <a:rPr lang="en-US" dirty="0"/>
                        <a:t>14.5%</a:t>
                      </a:r>
                    </a:p>
                  </a:txBody>
                  <a:tcPr/>
                </a:tc>
                <a:extLst>
                  <a:ext uri="{0D108BD9-81ED-4DB2-BD59-A6C34878D82A}">
                    <a16:rowId xmlns:a16="http://schemas.microsoft.com/office/drawing/2014/main" val="1903304502"/>
                  </a:ext>
                </a:extLst>
              </a:tr>
            </a:tbl>
          </a:graphicData>
        </a:graphic>
      </p:graphicFrame>
    </p:spTree>
    <p:extLst>
      <p:ext uri="{BB962C8B-B14F-4D97-AF65-F5344CB8AC3E}">
        <p14:creationId xmlns:p14="http://schemas.microsoft.com/office/powerpoint/2010/main" val="10842357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179691-0CB8-609C-E423-40A4E9C8D26C}"/>
              </a:ext>
            </a:extLst>
          </p:cNvPr>
          <p:cNvSpPr>
            <a:spLocks noGrp="1"/>
          </p:cNvSpPr>
          <p:nvPr>
            <p:ph type="body" sz="quarter" idx="12"/>
          </p:nvPr>
        </p:nvSpPr>
        <p:spPr/>
        <p:txBody>
          <a:bodyPr>
            <a:normAutofit lnSpcReduction="10000"/>
          </a:bodyPr>
          <a:lstStyle/>
          <a:p>
            <a:r>
              <a:rPr lang="en-US"/>
              <a:t>How likely is a driver in your community to be caught by the police for the following behaviors? - Driving while NOT wearing a seat belt</a:t>
            </a:r>
          </a:p>
        </p:txBody>
      </p:sp>
      <p:sp>
        <p:nvSpPr>
          <p:cNvPr id="3" name="Title 2">
            <a:extLst>
              <a:ext uri="{FF2B5EF4-FFF2-40B4-BE49-F238E27FC236}">
                <a16:creationId xmlns:a16="http://schemas.microsoft.com/office/drawing/2014/main" id="{7C3BD759-EF87-F16B-18EC-464AB2CC27F5}"/>
              </a:ext>
            </a:extLst>
          </p:cNvPr>
          <p:cNvSpPr>
            <a:spLocks noGrp="1"/>
          </p:cNvSpPr>
          <p:nvPr>
            <p:ph type="title"/>
          </p:nvPr>
        </p:nvSpPr>
        <p:spPr/>
        <p:txBody>
          <a:bodyPr/>
          <a:lstStyle/>
          <a:p>
            <a:r>
              <a:rPr lang="en-US" sz="2000"/>
              <a:t>ENFORCEMENT</a:t>
            </a:r>
            <a:endParaRPr lang="en-US"/>
          </a:p>
        </p:txBody>
      </p:sp>
      <p:graphicFrame>
        <p:nvGraphicFramePr>
          <p:cNvPr id="4" name="Table 3">
            <a:extLst>
              <a:ext uri="{FF2B5EF4-FFF2-40B4-BE49-F238E27FC236}">
                <a16:creationId xmlns:a16="http://schemas.microsoft.com/office/drawing/2014/main" id="{06E8E7FD-3D7E-B2EC-806E-0373ED9035B0}"/>
              </a:ext>
            </a:extLst>
          </p:cNvPr>
          <p:cNvGraphicFramePr>
            <a:graphicFrameLocks noGrp="1"/>
          </p:cNvGraphicFramePr>
          <p:nvPr>
            <p:extLst>
              <p:ext uri="{D42A27DB-BD31-4B8C-83A1-F6EECF244321}">
                <p14:modId xmlns:p14="http://schemas.microsoft.com/office/powerpoint/2010/main" val="1339663638"/>
              </p:ext>
            </p:extLst>
          </p:nvPr>
        </p:nvGraphicFramePr>
        <p:xfrm>
          <a:off x="487680" y="1768192"/>
          <a:ext cx="6096000" cy="25958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Not at all likely</a:t>
                      </a:r>
                    </a:p>
                  </a:txBody>
                  <a:tcPr/>
                </a:tc>
                <a:tc>
                  <a:txBody>
                    <a:bodyPr/>
                    <a:lstStyle/>
                    <a:p>
                      <a:pPr algn="ctr"/>
                      <a:r>
                        <a:rPr lang="en-US" dirty="0"/>
                        <a:t>21.0%</a:t>
                      </a:r>
                    </a:p>
                  </a:txBody>
                  <a:tcPr/>
                </a:tc>
                <a:tc>
                  <a:txBody>
                    <a:bodyPr/>
                    <a:lstStyle/>
                    <a:p>
                      <a:pPr algn="ctr"/>
                      <a:r>
                        <a:rPr lang="en-US" dirty="0"/>
                        <a:t>23.6%</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Slightly likely</a:t>
                      </a:r>
                    </a:p>
                  </a:txBody>
                  <a:tcPr/>
                </a:tc>
                <a:tc>
                  <a:txBody>
                    <a:bodyPr/>
                    <a:lstStyle/>
                    <a:p>
                      <a:pPr algn="ctr"/>
                      <a:r>
                        <a:rPr lang="en-US" dirty="0"/>
                        <a:t>25.3%</a:t>
                      </a:r>
                    </a:p>
                  </a:txBody>
                  <a:tcPr/>
                </a:tc>
                <a:tc>
                  <a:txBody>
                    <a:bodyPr/>
                    <a:lstStyle/>
                    <a:p>
                      <a:pPr algn="ctr"/>
                      <a:r>
                        <a:rPr lang="en-US" dirty="0"/>
                        <a:t>27.4%</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Moderately likely</a:t>
                      </a:r>
                    </a:p>
                  </a:txBody>
                  <a:tcPr/>
                </a:tc>
                <a:tc>
                  <a:txBody>
                    <a:bodyPr/>
                    <a:lstStyle/>
                    <a:p>
                      <a:pPr algn="ctr"/>
                      <a:r>
                        <a:rPr lang="en-US" dirty="0"/>
                        <a:t>18.3%</a:t>
                      </a:r>
                    </a:p>
                  </a:txBody>
                  <a:tcPr/>
                </a:tc>
                <a:tc>
                  <a:txBody>
                    <a:bodyPr/>
                    <a:lstStyle/>
                    <a:p>
                      <a:pPr algn="ctr"/>
                      <a:r>
                        <a:rPr lang="en-US" dirty="0"/>
                        <a:t>18.5%</a:t>
                      </a:r>
                    </a:p>
                  </a:txBody>
                  <a:tcPr/>
                </a:tc>
                <a:extLst>
                  <a:ext uri="{0D108BD9-81ED-4DB2-BD59-A6C34878D82A}">
                    <a16:rowId xmlns:a16="http://schemas.microsoft.com/office/drawing/2014/main" val="2744976052"/>
                  </a:ext>
                </a:extLst>
              </a:tr>
              <a:tr h="370840">
                <a:tc>
                  <a:txBody>
                    <a:bodyPr/>
                    <a:lstStyle/>
                    <a:p>
                      <a:r>
                        <a:rPr lang="en-US" dirty="0"/>
                        <a:t>Very likely</a:t>
                      </a:r>
                    </a:p>
                  </a:txBody>
                  <a:tcPr/>
                </a:tc>
                <a:tc>
                  <a:txBody>
                    <a:bodyPr/>
                    <a:lstStyle/>
                    <a:p>
                      <a:pPr algn="ctr"/>
                      <a:r>
                        <a:rPr lang="en-US" dirty="0"/>
                        <a:t>12.4%</a:t>
                      </a:r>
                    </a:p>
                  </a:txBody>
                  <a:tcPr/>
                </a:tc>
                <a:tc>
                  <a:txBody>
                    <a:bodyPr/>
                    <a:lstStyle/>
                    <a:p>
                      <a:pPr algn="ctr"/>
                      <a:r>
                        <a:rPr lang="en-US" dirty="0"/>
                        <a:t>10.8%</a:t>
                      </a:r>
                    </a:p>
                  </a:txBody>
                  <a:tcPr>
                    <a:solidFill>
                      <a:schemeClr val="accent6">
                        <a:lumMod val="60000"/>
                        <a:lumOff val="40000"/>
                      </a:schemeClr>
                    </a:solidFill>
                  </a:tcPr>
                </a:tc>
                <a:extLst>
                  <a:ext uri="{0D108BD9-81ED-4DB2-BD59-A6C34878D82A}">
                    <a16:rowId xmlns:a16="http://schemas.microsoft.com/office/drawing/2014/main" val="2006575270"/>
                  </a:ext>
                </a:extLst>
              </a:tr>
              <a:tr h="370840">
                <a:tc>
                  <a:txBody>
                    <a:bodyPr/>
                    <a:lstStyle/>
                    <a:p>
                      <a:r>
                        <a:rPr lang="en-US" dirty="0"/>
                        <a:t>Extremely likely</a:t>
                      </a:r>
                    </a:p>
                  </a:txBody>
                  <a:tcPr/>
                </a:tc>
                <a:tc>
                  <a:txBody>
                    <a:bodyPr/>
                    <a:lstStyle/>
                    <a:p>
                      <a:pPr algn="ctr"/>
                      <a:r>
                        <a:rPr lang="en-US" dirty="0"/>
                        <a:t>9.3%</a:t>
                      </a:r>
                    </a:p>
                  </a:txBody>
                  <a:tcPr/>
                </a:tc>
                <a:tc>
                  <a:txBody>
                    <a:bodyPr/>
                    <a:lstStyle/>
                    <a:p>
                      <a:pPr algn="ctr"/>
                      <a:r>
                        <a:rPr lang="en-US" dirty="0"/>
                        <a:t>7.0%</a:t>
                      </a:r>
                    </a:p>
                  </a:txBody>
                  <a:tcPr>
                    <a:solidFill>
                      <a:schemeClr val="accent6">
                        <a:lumMod val="60000"/>
                        <a:lumOff val="40000"/>
                      </a:schemeClr>
                    </a:solidFill>
                  </a:tcPr>
                </a:tc>
                <a:extLst>
                  <a:ext uri="{0D108BD9-81ED-4DB2-BD59-A6C34878D82A}">
                    <a16:rowId xmlns:a16="http://schemas.microsoft.com/office/drawing/2014/main" val="1424288280"/>
                  </a:ext>
                </a:extLst>
              </a:tr>
              <a:tr h="370840">
                <a:tc>
                  <a:txBody>
                    <a:bodyPr/>
                    <a:lstStyle/>
                    <a:p>
                      <a:r>
                        <a:rPr lang="en-US" dirty="0"/>
                        <a:t>I don’t know</a:t>
                      </a:r>
                    </a:p>
                  </a:txBody>
                  <a:tcPr/>
                </a:tc>
                <a:tc>
                  <a:txBody>
                    <a:bodyPr/>
                    <a:lstStyle/>
                    <a:p>
                      <a:pPr algn="ctr"/>
                      <a:r>
                        <a:rPr lang="en-US" dirty="0"/>
                        <a:t>13.7%</a:t>
                      </a:r>
                    </a:p>
                  </a:txBody>
                  <a:tcPr/>
                </a:tc>
                <a:tc>
                  <a:txBody>
                    <a:bodyPr/>
                    <a:lstStyle/>
                    <a:p>
                      <a:pPr algn="ctr"/>
                      <a:r>
                        <a:rPr lang="en-US" dirty="0"/>
                        <a:t>12.7%</a:t>
                      </a:r>
                    </a:p>
                  </a:txBody>
                  <a:tcPr/>
                </a:tc>
                <a:extLst>
                  <a:ext uri="{0D108BD9-81ED-4DB2-BD59-A6C34878D82A}">
                    <a16:rowId xmlns:a16="http://schemas.microsoft.com/office/drawing/2014/main" val="1903304502"/>
                  </a:ext>
                </a:extLst>
              </a:tr>
            </a:tbl>
          </a:graphicData>
        </a:graphic>
      </p:graphicFrame>
    </p:spTree>
    <p:extLst>
      <p:ext uri="{BB962C8B-B14F-4D97-AF65-F5344CB8AC3E}">
        <p14:creationId xmlns:p14="http://schemas.microsoft.com/office/powerpoint/2010/main" val="1268165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6EF6F4-4437-4491-BA8E-8E834AB483C1}"/>
              </a:ext>
            </a:extLst>
          </p:cNvPr>
          <p:cNvSpPr>
            <a:spLocks noGrp="1"/>
          </p:cNvSpPr>
          <p:nvPr>
            <p:ph type="body" sz="quarter" idx="11"/>
          </p:nvPr>
        </p:nvSpPr>
        <p:spPr/>
        <p:txBody>
          <a:bodyPr>
            <a:normAutofit/>
          </a:bodyPr>
          <a:lstStyle/>
          <a:p>
            <a:r>
              <a:rPr lang="en-US" sz="5400" b="1" dirty="0"/>
              <a:t>Trends</a:t>
            </a:r>
          </a:p>
        </p:txBody>
      </p:sp>
    </p:spTree>
    <p:extLst>
      <p:ext uri="{BB962C8B-B14F-4D97-AF65-F5344CB8AC3E}">
        <p14:creationId xmlns:p14="http://schemas.microsoft.com/office/powerpoint/2010/main" val="40570037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CB441D-E2B5-B0D7-DF10-C6C346E2FE07}"/>
              </a:ext>
            </a:extLst>
          </p:cNvPr>
          <p:cNvSpPr>
            <a:spLocks noGrp="1"/>
          </p:cNvSpPr>
          <p:nvPr>
            <p:ph type="body" sz="quarter" idx="12"/>
          </p:nvPr>
        </p:nvSpPr>
        <p:spPr/>
        <p:txBody>
          <a:bodyPr>
            <a:normAutofit lnSpcReduction="10000"/>
          </a:bodyPr>
          <a:lstStyle/>
          <a:p>
            <a:r>
              <a:rPr lang="en-US"/>
              <a:t>How likely is a driver in your community who is arrested by police for driving under the influence of alcohol or cannabis going to be prosecuted?</a:t>
            </a:r>
          </a:p>
        </p:txBody>
      </p:sp>
      <p:sp>
        <p:nvSpPr>
          <p:cNvPr id="3" name="Title 2">
            <a:extLst>
              <a:ext uri="{FF2B5EF4-FFF2-40B4-BE49-F238E27FC236}">
                <a16:creationId xmlns:a16="http://schemas.microsoft.com/office/drawing/2014/main" id="{09B658E2-F393-B260-12C8-1CD0D7CC106D}"/>
              </a:ext>
            </a:extLst>
          </p:cNvPr>
          <p:cNvSpPr>
            <a:spLocks noGrp="1"/>
          </p:cNvSpPr>
          <p:nvPr>
            <p:ph type="title"/>
          </p:nvPr>
        </p:nvSpPr>
        <p:spPr/>
        <p:txBody>
          <a:bodyPr/>
          <a:lstStyle/>
          <a:p>
            <a:r>
              <a:rPr lang="en-US" sz="2000"/>
              <a:t>ENFORCEMENT</a:t>
            </a:r>
            <a:endParaRPr lang="en-US"/>
          </a:p>
        </p:txBody>
      </p:sp>
      <p:graphicFrame>
        <p:nvGraphicFramePr>
          <p:cNvPr id="4" name="Table 3">
            <a:extLst>
              <a:ext uri="{FF2B5EF4-FFF2-40B4-BE49-F238E27FC236}">
                <a16:creationId xmlns:a16="http://schemas.microsoft.com/office/drawing/2014/main" id="{8C75AA70-F8E6-2E38-A415-C004BC725587}"/>
              </a:ext>
            </a:extLst>
          </p:cNvPr>
          <p:cNvGraphicFramePr>
            <a:graphicFrameLocks noGrp="1"/>
          </p:cNvGraphicFramePr>
          <p:nvPr>
            <p:extLst>
              <p:ext uri="{D42A27DB-BD31-4B8C-83A1-F6EECF244321}">
                <p14:modId xmlns:p14="http://schemas.microsoft.com/office/powerpoint/2010/main" val="2080622527"/>
              </p:ext>
            </p:extLst>
          </p:nvPr>
        </p:nvGraphicFramePr>
        <p:xfrm>
          <a:off x="487680" y="1768192"/>
          <a:ext cx="6096000" cy="25958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Not at all likely</a:t>
                      </a:r>
                    </a:p>
                  </a:txBody>
                  <a:tcPr/>
                </a:tc>
                <a:tc>
                  <a:txBody>
                    <a:bodyPr/>
                    <a:lstStyle/>
                    <a:p>
                      <a:pPr algn="ctr"/>
                      <a:r>
                        <a:rPr lang="en-US" dirty="0"/>
                        <a:t>6.8%</a:t>
                      </a:r>
                    </a:p>
                  </a:txBody>
                  <a:tcPr/>
                </a:tc>
                <a:tc>
                  <a:txBody>
                    <a:bodyPr/>
                    <a:lstStyle/>
                    <a:p>
                      <a:pPr algn="ctr"/>
                      <a:r>
                        <a:rPr lang="en-US" dirty="0"/>
                        <a:t>8.3%</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Slightly likely</a:t>
                      </a:r>
                    </a:p>
                  </a:txBody>
                  <a:tcPr/>
                </a:tc>
                <a:tc>
                  <a:txBody>
                    <a:bodyPr/>
                    <a:lstStyle/>
                    <a:p>
                      <a:pPr algn="ctr"/>
                      <a:r>
                        <a:rPr lang="en-US" dirty="0"/>
                        <a:t>12.0%</a:t>
                      </a:r>
                    </a:p>
                  </a:txBody>
                  <a:tcPr/>
                </a:tc>
                <a:tc>
                  <a:txBody>
                    <a:bodyPr/>
                    <a:lstStyle/>
                    <a:p>
                      <a:pPr algn="ctr"/>
                      <a:r>
                        <a:rPr lang="en-US" dirty="0"/>
                        <a:t>13.5%</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Moderately likely</a:t>
                      </a:r>
                    </a:p>
                  </a:txBody>
                  <a:tcPr/>
                </a:tc>
                <a:tc>
                  <a:txBody>
                    <a:bodyPr/>
                    <a:lstStyle/>
                    <a:p>
                      <a:pPr algn="ctr"/>
                      <a:r>
                        <a:rPr lang="en-US" dirty="0"/>
                        <a:t>13.6%</a:t>
                      </a:r>
                    </a:p>
                  </a:txBody>
                  <a:tcPr/>
                </a:tc>
                <a:tc>
                  <a:txBody>
                    <a:bodyPr/>
                    <a:lstStyle/>
                    <a:p>
                      <a:pPr algn="ctr"/>
                      <a:r>
                        <a:rPr lang="en-US" dirty="0"/>
                        <a:t>15.3%</a:t>
                      </a:r>
                    </a:p>
                  </a:txBody>
                  <a:tcPr>
                    <a:solidFill>
                      <a:schemeClr val="accent3">
                        <a:lumMod val="60000"/>
                        <a:lumOff val="40000"/>
                      </a:schemeClr>
                    </a:solidFill>
                  </a:tcPr>
                </a:tc>
                <a:extLst>
                  <a:ext uri="{0D108BD9-81ED-4DB2-BD59-A6C34878D82A}">
                    <a16:rowId xmlns:a16="http://schemas.microsoft.com/office/drawing/2014/main" val="2744976052"/>
                  </a:ext>
                </a:extLst>
              </a:tr>
              <a:tr h="370840">
                <a:tc>
                  <a:txBody>
                    <a:bodyPr/>
                    <a:lstStyle/>
                    <a:p>
                      <a:r>
                        <a:rPr lang="en-US" dirty="0"/>
                        <a:t>Very likely</a:t>
                      </a:r>
                    </a:p>
                  </a:txBody>
                  <a:tcPr/>
                </a:tc>
                <a:tc>
                  <a:txBody>
                    <a:bodyPr/>
                    <a:lstStyle/>
                    <a:p>
                      <a:pPr algn="ctr"/>
                      <a:r>
                        <a:rPr lang="en-US" dirty="0"/>
                        <a:t>20.1%</a:t>
                      </a:r>
                    </a:p>
                  </a:txBody>
                  <a:tcPr/>
                </a:tc>
                <a:tc>
                  <a:txBody>
                    <a:bodyPr/>
                    <a:lstStyle/>
                    <a:p>
                      <a:pPr algn="ctr"/>
                      <a:r>
                        <a:rPr lang="en-US" dirty="0"/>
                        <a:t>20.6%</a:t>
                      </a:r>
                    </a:p>
                  </a:txBody>
                  <a:tcPr/>
                </a:tc>
                <a:extLst>
                  <a:ext uri="{0D108BD9-81ED-4DB2-BD59-A6C34878D82A}">
                    <a16:rowId xmlns:a16="http://schemas.microsoft.com/office/drawing/2014/main" val="2006575270"/>
                  </a:ext>
                </a:extLst>
              </a:tr>
              <a:tr h="370840">
                <a:tc>
                  <a:txBody>
                    <a:bodyPr/>
                    <a:lstStyle/>
                    <a:p>
                      <a:r>
                        <a:rPr lang="en-US" dirty="0"/>
                        <a:t>Extremely likely</a:t>
                      </a:r>
                    </a:p>
                  </a:txBody>
                  <a:tcPr/>
                </a:tc>
                <a:tc>
                  <a:txBody>
                    <a:bodyPr/>
                    <a:lstStyle/>
                    <a:p>
                      <a:pPr algn="ctr"/>
                      <a:r>
                        <a:rPr lang="en-US" dirty="0"/>
                        <a:t>18.7%</a:t>
                      </a:r>
                    </a:p>
                  </a:txBody>
                  <a:tcPr/>
                </a:tc>
                <a:tc>
                  <a:txBody>
                    <a:bodyPr/>
                    <a:lstStyle/>
                    <a:p>
                      <a:pPr algn="ctr"/>
                      <a:r>
                        <a:rPr lang="en-US" dirty="0"/>
                        <a:t>14.4%</a:t>
                      </a:r>
                    </a:p>
                  </a:txBody>
                  <a:tcPr>
                    <a:solidFill>
                      <a:schemeClr val="accent6">
                        <a:lumMod val="60000"/>
                        <a:lumOff val="40000"/>
                      </a:schemeClr>
                    </a:solidFill>
                  </a:tcPr>
                </a:tc>
                <a:extLst>
                  <a:ext uri="{0D108BD9-81ED-4DB2-BD59-A6C34878D82A}">
                    <a16:rowId xmlns:a16="http://schemas.microsoft.com/office/drawing/2014/main" val="1424288280"/>
                  </a:ext>
                </a:extLst>
              </a:tr>
              <a:tr h="370840">
                <a:tc>
                  <a:txBody>
                    <a:bodyPr/>
                    <a:lstStyle/>
                    <a:p>
                      <a:r>
                        <a:rPr lang="en-US" dirty="0"/>
                        <a:t>I don’t know</a:t>
                      </a:r>
                    </a:p>
                  </a:txBody>
                  <a:tcPr/>
                </a:tc>
                <a:tc>
                  <a:txBody>
                    <a:bodyPr/>
                    <a:lstStyle/>
                    <a:p>
                      <a:pPr algn="ctr"/>
                      <a:r>
                        <a:rPr lang="en-US" dirty="0"/>
                        <a:t>28.9%</a:t>
                      </a:r>
                    </a:p>
                  </a:txBody>
                  <a:tcPr/>
                </a:tc>
                <a:tc>
                  <a:txBody>
                    <a:bodyPr/>
                    <a:lstStyle/>
                    <a:p>
                      <a:pPr algn="ctr"/>
                      <a:r>
                        <a:rPr lang="en-US" dirty="0"/>
                        <a:t>27.9%</a:t>
                      </a:r>
                    </a:p>
                  </a:txBody>
                  <a:tcPr/>
                </a:tc>
                <a:extLst>
                  <a:ext uri="{0D108BD9-81ED-4DB2-BD59-A6C34878D82A}">
                    <a16:rowId xmlns:a16="http://schemas.microsoft.com/office/drawing/2014/main" val="1903304502"/>
                  </a:ext>
                </a:extLst>
              </a:tr>
            </a:tbl>
          </a:graphicData>
        </a:graphic>
      </p:graphicFrame>
    </p:spTree>
    <p:extLst>
      <p:ext uri="{BB962C8B-B14F-4D97-AF65-F5344CB8AC3E}">
        <p14:creationId xmlns:p14="http://schemas.microsoft.com/office/powerpoint/2010/main" val="10601328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0FD651-F071-EF50-6E59-26BF8B09357B}"/>
              </a:ext>
            </a:extLst>
          </p:cNvPr>
          <p:cNvSpPr>
            <a:spLocks noGrp="1"/>
          </p:cNvSpPr>
          <p:nvPr>
            <p:ph type="body" sz="quarter" idx="12"/>
          </p:nvPr>
        </p:nvSpPr>
        <p:spPr/>
        <p:txBody>
          <a:bodyPr>
            <a:normAutofit lnSpcReduction="10000"/>
          </a:bodyPr>
          <a:lstStyle/>
          <a:p>
            <a:r>
              <a:rPr lang="en-US"/>
              <a:t>How much do you believe people who are important to you would approve or disapprove of the following behaviors? - Driving 10 mph or more over the speed limit</a:t>
            </a:r>
          </a:p>
        </p:txBody>
      </p:sp>
      <p:sp>
        <p:nvSpPr>
          <p:cNvPr id="3" name="Title 2">
            <a:extLst>
              <a:ext uri="{FF2B5EF4-FFF2-40B4-BE49-F238E27FC236}">
                <a16:creationId xmlns:a16="http://schemas.microsoft.com/office/drawing/2014/main" id="{CE131F70-E811-8A11-7593-9DC796479724}"/>
              </a:ext>
            </a:extLst>
          </p:cNvPr>
          <p:cNvSpPr>
            <a:spLocks noGrp="1"/>
          </p:cNvSpPr>
          <p:nvPr>
            <p:ph type="title"/>
          </p:nvPr>
        </p:nvSpPr>
        <p:spPr/>
        <p:txBody>
          <a:bodyPr/>
          <a:lstStyle/>
          <a:p>
            <a:r>
              <a:rPr lang="en-US"/>
              <a:t>DRIVING EXPECTATIONS</a:t>
            </a:r>
          </a:p>
        </p:txBody>
      </p:sp>
      <p:graphicFrame>
        <p:nvGraphicFramePr>
          <p:cNvPr id="4" name="Table 3">
            <a:extLst>
              <a:ext uri="{FF2B5EF4-FFF2-40B4-BE49-F238E27FC236}">
                <a16:creationId xmlns:a16="http://schemas.microsoft.com/office/drawing/2014/main" id="{E3EB8674-1235-FE93-C6B9-B380C6A4796F}"/>
              </a:ext>
            </a:extLst>
          </p:cNvPr>
          <p:cNvGraphicFramePr>
            <a:graphicFrameLocks noGrp="1"/>
          </p:cNvGraphicFramePr>
          <p:nvPr>
            <p:extLst>
              <p:ext uri="{D42A27DB-BD31-4B8C-83A1-F6EECF244321}">
                <p14:modId xmlns:p14="http://schemas.microsoft.com/office/powerpoint/2010/main" val="662636886"/>
              </p:ext>
            </p:extLst>
          </p:nvPr>
        </p:nvGraphicFramePr>
        <p:xfrm>
          <a:off x="487680" y="1768192"/>
          <a:ext cx="6096000" cy="27635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Strongly disapprove</a:t>
                      </a:r>
                    </a:p>
                  </a:txBody>
                  <a:tcPr/>
                </a:tc>
                <a:tc>
                  <a:txBody>
                    <a:bodyPr/>
                    <a:lstStyle/>
                    <a:p>
                      <a:pPr algn="ctr"/>
                      <a:r>
                        <a:rPr lang="en-US" dirty="0"/>
                        <a:t>25.3%</a:t>
                      </a:r>
                    </a:p>
                  </a:txBody>
                  <a:tcPr/>
                </a:tc>
                <a:tc>
                  <a:txBody>
                    <a:bodyPr/>
                    <a:lstStyle/>
                    <a:p>
                      <a:pPr algn="ctr"/>
                      <a:r>
                        <a:rPr lang="en-US" dirty="0"/>
                        <a:t>23.1%</a:t>
                      </a:r>
                    </a:p>
                  </a:txBody>
                  <a:tcPr>
                    <a:solidFill>
                      <a:schemeClr val="accent6">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Somewhat disapprove</a:t>
                      </a:r>
                    </a:p>
                  </a:txBody>
                  <a:tcPr/>
                </a:tc>
                <a:tc>
                  <a:txBody>
                    <a:bodyPr/>
                    <a:lstStyle/>
                    <a:p>
                      <a:pPr algn="ctr"/>
                      <a:r>
                        <a:rPr lang="en-US" dirty="0"/>
                        <a:t>38.9%</a:t>
                      </a:r>
                    </a:p>
                  </a:txBody>
                  <a:tcPr/>
                </a:tc>
                <a:tc>
                  <a:txBody>
                    <a:bodyPr/>
                    <a:lstStyle/>
                    <a:p>
                      <a:pPr algn="ctr"/>
                      <a:r>
                        <a:rPr lang="en-US" dirty="0"/>
                        <a:t>38.2%</a:t>
                      </a:r>
                    </a:p>
                  </a:txBody>
                  <a:tcPr/>
                </a:tc>
                <a:extLst>
                  <a:ext uri="{0D108BD9-81ED-4DB2-BD59-A6C34878D82A}">
                    <a16:rowId xmlns:a16="http://schemas.microsoft.com/office/drawing/2014/main" val="3400146397"/>
                  </a:ext>
                </a:extLst>
              </a:tr>
              <a:tr h="370840">
                <a:tc>
                  <a:txBody>
                    <a:bodyPr/>
                    <a:lstStyle/>
                    <a:p>
                      <a:r>
                        <a:rPr lang="en-US" dirty="0"/>
                        <a:t>Neither approve nor disapprove</a:t>
                      </a:r>
                    </a:p>
                  </a:txBody>
                  <a:tcPr/>
                </a:tc>
                <a:tc>
                  <a:txBody>
                    <a:bodyPr/>
                    <a:lstStyle/>
                    <a:p>
                      <a:pPr algn="ctr"/>
                      <a:r>
                        <a:rPr lang="en-US" dirty="0"/>
                        <a:t>25.8%</a:t>
                      </a:r>
                    </a:p>
                  </a:txBody>
                  <a:tcPr/>
                </a:tc>
                <a:tc>
                  <a:txBody>
                    <a:bodyPr/>
                    <a:lstStyle/>
                    <a:p>
                      <a:pPr algn="ctr"/>
                      <a:r>
                        <a:rPr lang="en-US" dirty="0"/>
                        <a:t>28.6%</a:t>
                      </a:r>
                    </a:p>
                  </a:txBody>
                  <a:tcPr>
                    <a:solidFill>
                      <a:schemeClr val="accent3">
                        <a:lumMod val="60000"/>
                        <a:lumOff val="40000"/>
                      </a:schemeClr>
                    </a:solidFill>
                  </a:tcPr>
                </a:tc>
                <a:extLst>
                  <a:ext uri="{0D108BD9-81ED-4DB2-BD59-A6C34878D82A}">
                    <a16:rowId xmlns:a16="http://schemas.microsoft.com/office/drawing/2014/main" val="2744976052"/>
                  </a:ext>
                </a:extLst>
              </a:tr>
              <a:tr h="370840">
                <a:tc>
                  <a:txBody>
                    <a:bodyPr/>
                    <a:lstStyle/>
                    <a:p>
                      <a:r>
                        <a:rPr lang="en-US" dirty="0"/>
                        <a:t>Somewhat approve</a:t>
                      </a:r>
                    </a:p>
                  </a:txBody>
                  <a:tcPr/>
                </a:tc>
                <a:tc>
                  <a:txBody>
                    <a:bodyPr/>
                    <a:lstStyle/>
                    <a:p>
                      <a:pPr algn="ctr"/>
                      <a:r>
                        <a:rPr lang="en-US" dirty="0"/>
                        <a:t>7.4%</a:t>
                      </a:r>
                    </a:p>
                  </a:txBody>
                  <a:tcPr/>
                </a:tc>
                <a:tc>
                  <a:txBody>
                    <a:bodyPr/>
                    <a:lstStyle/>
                    <a:p>
                      <a:pPr algn="ctr"/>
                      <a:r>
                        <a:rPr lang="en-US" dirty="0"/>
                        <a:t>7.1%</a:t>
                      </a:r>
                    </a:p>
                  </a:txBody>
                  <a:tcPr/>
                </a:tc>
                <a:extLst>
                  <a:ext uri="{0D108BD9-81ED-4DB2-BD59-A6C34878D82A}">
                    <a16:rowId xmlns:a16="http://schemas.microsoft.com/office/drawing/2014/main" val="2006575270"/>
                  </a:ext>
                </a:extLst>
              </a:tr>
              <a:tr h="370840">
                <a:tc>
                  <a:txBody>
                    <a:bodyPr/>
                    <a:lstStyle/>
                    <a:p>
                      <a:r>
                        <a:rPr lang="en-US" dirty="0"/>
                        <a:t>Strongly approve</a:t>
                      </a:r>
                    </a:p>
                  </a:txBody>
                  <a:tcPr/>
                </a:tc>
                <a:tc>
                  <a:txBody>
                    <a:bodyPr/>
                    <a:lstStyle/>
                    <a:p>
                      <a:pPr algn="ctr"/>
                      <a:r>
                        <a:rPr lang="en-US" dirty="0"/>
                        <a:t>2.6%</a:t>
                      </a:r>
                    </a:p>
                  </a:txBody>
                  <a:tcPr/>
                </a:tc>
                <a:tc>
                  <a:txBody>
                    <a:bodyPr/>
                    <a:lstStyle/>
                    <a:p>
                      <a:pPr algn="ctr"/>
                      <a:r>
                        <a:rPr lang="en-US" dirty="0"/>
                        <a:t>2.9%</a:t>
                      </a:r>
                    </a:p>
                  </a:txBody>
                  <a:tcPr/>
                </a:tc>
                <a:extLst>
                  <a:ext uri="{0D108BD9-81ED-4DB2-BD59-A6C34878D82A}">
                    <a16:rowId xmlns:a16="http://schemas.microsoft.com/office/drawing/2014/main" val="1424288280"/>
                  </a:ext>
                </a:extLst>
              </a:tr>
            </a:tbl>
          </a:graphicData>
        </a:graphic>
      </p:graphicFrame>
    </p:spTree>
    <p:extLst>
      <p:ext uri="{BB962C8B-B14F-4D97-AF65-F5344CB8AC3E}">
        <p14:creationId xmlns:p14="http://schemas.microsoft.com/office/powerpoint/2010/main" val="22070296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F93C5B-F95A-1EE9-4BE0-37BE80F8B30F}"/>
              </a:ext>
            </a:extLst>
          </p:cNvPr>
          <p:cNvSpPr>
            <a:spLocks noGrp="1"/>
          </p:cNvSpPr>
          <p:nvPr>
            <p:ph type="body" sz="quarter" idx="12"/>
          </p:nvPr>
        </p:nvSpPr>
        <p:spPr/>
        <p:txBody>
          <a:bodyPr>
            <a:normAutofit lnSpcReduction="10000"/>
          </a:bodyPr>
          <a:lstStyle/>
          <a:p>
            <a:r>
              <a:rPr lang="en-US"/>
              <a:t>How much do you believe people who are important to you would approve or disapprove of the following behaviors? - Driving after consuming alcohol</a:t>
            </a:r>
          </a:p>
        </p:txBody>
      </p:sp>
      <p:sp>
        <p:nvSpPr>
          <p:cNvPr id="3" name="Title 2">
            <a:extLst>
              <a:ext uri="{FF2B5EF4-FFF2-40B4-BE49-F238E27FC236}">
                <a16:creationId xmlns:a16="http://schemas.microsoft.com/office/drawing/2014/main" id="{071C2476-F873-8AFF-6817-44728D9B47F5}"/>
              </a:ext>
            </a:extLst>
          </p:cNvPr>
          <p:cNvSpPr>
            <a:spLocks noGrp="1"/>
          </p:cNvSpPr>
          <p:nvPr>
            <p:ph type="title"/>
          </p:nvPr>
        </p:nvSpPr>
        <p:spPr/>
        <p:txBody>
          <a:bodyPr/>
          <a:lstStyle/>
          <a:p>
            <a:r>
              <a:rPr lang="en-US"/>
              <a:t>DRIVING EXPECTATIONS</a:t>
            </a:r>
          </a:p>
        </p:txBody>
      </p:sp>
      <p:graphicFrame>
        <p:nvGraphicFramePr>
          <p:cNvPr id="4" name="Table 3">
            <a:extLst>
              <a:ext uri="{FF2B5EF4-FFF2-40B4-BE49-F238E27FC236}">
                <a16:creationId xmlns:a16="http://schemas.microsoft.com/office/drawing/2014/main" id="{E96D2A95-ACB3-F5B1-E499-13A0158CB248}"/>
              </a:ext>
            </a:extLst>
          </p:cNvPr>
          <p:cNvGraphicFramePr>
            <a:graphicFrameLocks noGrp="1"/>
          </p:cNvGraphicFramePr>
          <p:nvPr>
            <p:extLst>
              <p:ext uri="{D42A27DB-BD31-4B8C-83A1-F6EECF244321}">
                <p14:modId xmlns:p14="http://schemas.microsoft.com/office/powerpoint/2010/main" val="2687799121"/>
              </p:ext>
            </p:extLst>
          </p:nvPr>
        </p:nvGraphicFramePr>
        <p:xfrm>
          <a:off x="487680" y="1768192"/>
          <a:ext cx="6096000" cy="27635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Strongly disapprove</a:t>
                      </a:r>
                    </a:p>
                  </a:txBody>
                  <a:tcPr/>
                </a:tc>
                <a:tc>
                  <a:txBody>
                    <a:bodyPr/>
                    <a:lstStyle/>
                    <a:p>
                      <a:pPr algn="ctr"/>
                      <a:r>
                        <a:rPr lang="en-US" dirty="0"/>
                        <a:t>71.9%</a:t>
                      </a:r>
                    </a:p>
                  </a:txBody>
                  <a:tcPr/>
                </a:tc>
                <a:tc>
                  <a:txBody>
                    <a:bodyPr/>
                    <a:lstStyle/>
                    <a:p>
                      <a:pPr algn="ctr"/>
                      <a:r>
                        <a:rPr lang="en-US" dirty="0"/>
                        <a:t>71.1%</a:t>
                      </a:r>
                    </a:p>
                  </a:txBody>
                  <a:tcPr/>
                </a:tc>
                <a:extLst>
                  <a:ext uri="{0D108BD9-81ED-4DB2-BD59-A6C34878D82A}">
                    <a16:rowId xmlns:a16="http://schemas.microsoft.com/office/drawing/2014/main" val="3989555942"/>
                  </a:ext>
                </a:extLst>
              </a:tr>
              <a:tr h="370840">
                <a:tc>
                  <a:txBody>
                    <a:bodyPr/>
                    <a:lstStyle/>
                    <a:p>
                      <a:r>
                        <a:rPr lang="en-US" dirty="0"/>
                        <a:t>Somewhat disapprove</a:t>
                      </a:r>
                    </a:p>
                  </a:txBody>
                  <a:tcPr/>
                </a:tc>
                <a:tc>
                  <a:txBody>
                    <a:bodyPr/>
                    <a:lstStyle/>
                    <a:p>
                      <a:pPr algn="ctr"/>
                      <a:r>
                        <a:rPr lang="en-US" dirty="0"/>
                        <a:t>17.4%</a:t>
                      </a:r>
                    </a:p>
                  </a:txBody>
                  <a:tcPr/>
                </a:tc>
                <a:tc>
                  <a:txBody>
                    <a:bodyPr/>
                    <a:lstStyle/>
                    <a:p>
                      <a:pPr algn="ctr"/>
                      <a:r>
                        <a:rPr lang="en-US" dirty="0"/>
                        <a:t>17.2%</a:t>
                      </a:r>
                    </a:p>
                  </a:txBody>
                  <a:tcPr/>
                </a:tc>
                <a:extLst>
                  <a:ext uri="{0D108BD9-81ED-4DB2-BD59-A6C34878D82A}">
                    <a16:rowId xmlns:a16="http://schemas.microsoft.com/office/drawing/2014/main" val="3400146397"/>
                  </a:ext>
                </a:extLst>
              </a:tr>
              <a:tr h="370840">
                <a:tc>
                  <a:txBody>
                    <a:bodyPr/>
                    <a:lstStyle/>
                    <a:p>
                      <a:r>
                        <a:rPr lang="en-US" dirty="0"/>
                        <a:t>Neither approve nor disapprove</a:t>
                      </a:r>
                    </a:p>
                  </a:txBody>
                  <a:tcPr/>
                </a:tc>
                <a:tc>
                  <a:txBody>
                    <a:bodyPr/>
                    <a:lstStyle/>
                    <a:p>
                      <a:pPr algn="ctr"/>
                      <a:r>
                        <a:rPr lang="en-US" dirty="0"/>
                        <a:t>4.3%</a:t>
                      </a:r>
                    </a:p>
                  </a:txBody>
                  <a:tcPr/>
                </a:tc>
                <a:tc>
                  <a:txBody>
                    <a:bodyPr/>
                    <a:lstStyle/>
                    <a:p>
                      <a:pPr algn="ctr"/>
                      <a:r>
                        <a:rPr lang="en-US" dirty="0"/>
                        <a:t>5.6%</a:t>
                      </a:r>
                    </a:p>
                  </a:txBody>
                  <a:tcPr>
                    <a:solidFill>
                      <a:schemeClr val="accent3">
                        <a:lumMod val="60000"/>
                        <a:lumOff val="40000"/>
                      </a:schemeClr>
                    </a:solidFill>
                  </a:tcPr>
                </a:tc>
                <a:extLst>
                  <a:ext uri="{0D108BD9-81ED-4DB2-BD59-A6C34878D82A}">
                    <a16:rowId xmlns:a16="http://schemas.microsoft.com/office/drawing/2014/main" val="2744976052"/>
                  </a:ext>
                </a:extLst>
              </a:tr>
              <a:tr h="370840">
                <a:tc>
                  <a:txBody>
                    <a:bodyPr/>
                    <a:lstStyle/>
                    <a:p>
                      <a:r>
                        <a:rPr lang="en-US" dirty="0"/>
                        <a:t>Somewhat approve</a:t>
                      </a:r>
                    </a:p>
                  </a:txBody>
                  <a:tcPr/>
                </a:tc>
                <a:tc>
                  <a:txBody>
                    <a:bodyPr/>
                    <a:lstStyle/>
                    <a:p>
                      <a:pPr algn="ctr"/>
                      <a:r>
                        <a:rPr lang="en-US" dirty="0"/>
                        <a:t>3.0%</a:t>
                      </a:r>
                    </a:p>
                  </a:txBody>
                  <a:tcPr/>
                </a:tc>
                <a:tc>
                  <a:txBody>
                    <a:bodyPr/>
                    <a:lstStyle/>
                    <a:p>
                      <a:pPr algn="ctr"/>
                      <a:r>
                        <a:rPr lang="en-US" dirty="0"/>
                        <a:t>2.5%</a:t>
                      </a:r>
                    </a:p>
                  </a:txBody>
                  <a:tcPr/>
                </a:tc>
                <a:extLst>
                  <a:ext uri="{0D108BD9-81ED-4DB2-BD59-A6C34878D82A}">
                    <a16:rowId xmlns:a16="http://schemas.microsoft.com/office/drawing/2014/main" val="2006575270"/>
                  </a:ext>
                </a:extLst>
              </a:tr>
              <a:tr h="370840">
                <a:tc>
                  <a:txBody>
                    <a:bodyPr/>
                    <a:lstStyle/>
                    <a:p>
                      <a:r>
                        <a:rPr lang="en-US" dirty="0"/>
                        <a:t>Strongly approve</a:t>
                      </a:r>
                    </a:p>
                  </a:txBody>
                  <a:tcPr/>
                </a:tc>
                <a:tc>
                  <a:txBody>
                    <a:bodyPr/>
                    <a:lstStyle/>
                    <a:p>
                      <a:pPr algn="ctr"/>
                      <a:r>
                        <a:rPr lang="en-US" dirty="0"/>
                        <a:t>3.4%</a:t>
                      </a:r>
                    </a:p>
                  </a:txBody>
                  <a:tcPr/>
                </a:tc>
                <a:tc>
                  <a:txBody>
                    <a:bodyPr/>
                    <a:lstStyle/>
                    <a:p>
                      <a:pPr algn="ctr"/>
                      <a:r>
                        <a:rPr lang="en-US" dirty="0"/>
                        <a:t>3.6%</a:t>
                      </a:r>
                    </a:p>
                  </a:txBody>
                  <a:tcPr/>
                </a:tc>
                <a:extLst>
                  <a:ext uri="{0D108BD9-81ED-4DB2-BD59-A6C34878D82A}">
                    <a16:rowId xmlns:a16="http://schemas.microsoft.com/office/drawing/2014/main" val="1424288280"/>
                  </a:ext>
                </a:extLst>
              </a:tr>
            </a:tbl>
          </a:graphicData>
        </a:graphic>
      </p:graphicFrame>
    </p:spTree>
    <p:extLst>
      <p:ext uri="{BB962C8B-B14F-4D97-AF65-F5344CB8AC3E}">
        <p14:creationId xmlns:p14="http://schemas.microsoft.com/office/powerpoint/2010/main" val="7234771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3491A2-4071-E2C5-896D-E5CEB23CD5CF}"/>
              </a:ext>
            </a:extLst>
          </p:cNvPr>
          <p:cNvSpPr>
            <a:spLocks noGrp="1"/>
          </p:cNvSpPr>
          <p:nvPr>
            <p:ph type="body" sz="quarter" idx="12"/>
          </p:nvPr>
        </p:nvSpPr>
        <p:spPr/>
        <p:txBody>
          <a:bodyPr>
            <a:normAutofit lnSpcReduction="10000"/>
          </a:bodyPr>
          <a:lstStyle/>
          <a:p>
            <a:r>
              <a:rPr lang="en-US"/>
              <a:t>How much do you believe people who are important to you would approve or disapprove of the following behaviors? - Driving after consuming cannabis</a:t>
            </a:r>
          </a:p>
        </p:txBody>
      </p:sp>
      <p:sp>
        <p:nvSpPr>
          <p:cNvPr id="3" name="Title 2">
            <a:extLst>
              <a:ext uri="{FF2B5EF4-FFF2-40B4-BE49-F238E27FC236}">
                <a16:creationId xmlns:a16="http://schemas.microsoft.com/office/drawing/2014/main" id="{C1347CB9-BD0B-5890-0003-DD3340786341}"/>
              </a:ext>
            </a:extLst>
          </p:cNvPr>
          <p:cNvSpPr>
            <a:spLocks noGrp="1"/>
          </p:cNvSpPr>
          <p:nvPr>
            <p:ph type="title"/>
          </p:nvPr>
        </p:nvSpPr>
        <p:spPr/>
        <p:txBody>
          <a:bodyPr/>
          <a:lstStyle/>
          <a:p>
            <a:r>
              <a:rPr lang="en-US"/>
              <a:t>DRIVING EXPECTATIONS</a:t>
            </a:r>
          </a:p>
        </p:txBody>
      </p:sp>
      <p:graphicFrame>
        <p:nvGraphicFramePr>
          <p:cNvPr id="4" name="Table 3">
            <a:extLst>
              <a:ext uri="{FF2B5EF4-FFF2-40B4-BE49-F238E27FC236}">
                <a16:creationId xmlns:a16="http://schemas.microsoft.com/office/drawing/2014/main" id="{4CDBE714-5FF0-25B1-8B5C-5C8CD8F974AD}"/>
              </a:ext>
            </a:extLst>
          </p:cNvPr>
          <p:cNvGraphicFramePr>
            <a:graphicFrameLocks noGrp="1"/>
          </p:cNvGraphicFramePr>
          <p:nvPr>
            <p:extLst>
              <p:ext uri="{D42A27DB-BD31-4B8C-83A1-F6EECF244321}">
                <p14:modId xmlns:p14="http://schemas.microsoft.com/office/powerpoint/2010/main" val="2702870665"/>
              </p:ext>
            </p:extLst>
          </p:nvPr>
        </p:nvGraphicFramePr>
        <p:xfrm>
          <a:off x="487680" y="1768192"/>
          <a:ext cx="6096000" cy="27635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Strongly disapprove</a:t>
                      </a:r>
                    </a:p>
                  </a:txBody>
                  <a:tcPr/>
                </a:tc>
                <a:tc>
                  <a:txBody>
                    <a:bodyPr/>
                    <a:lstStyle/>
                    <a:p>
                      <a:pPr algn="ctr"/>
                      <a:r>
                        <a:rPr lang="en-US" dirty="0"/>
                        <a:t>66.9%</a:t>
                      </a:r>
                    </a:p>
                  </a:txBody>
                  <a:tcPr/>
                </a:tc>
                <a:tc>
                  <a:txBody>
                    <a:bodyPr/>
                    <a:lstStyle/>
                    <a:p>
                      <a:pPr algn="ctr"/>
                      <a:r>
                        <a:rPr lang="en-US" dirty="0"/>
                        <a:t>65.7%</a:t>
                      </a:r>
                    </a:p>
                  </a:txBody>
                  <a:tcPr/>
                </a:tc>
                <a:extLst>
                  <a:ext uri="{0D108BD9-81ED-4DB2-BD59-A6C34878D82A}">
                    <a16:rowId xmlns:a16="http://schemas.microsoft.com/office/drawing/2014/main" val="3989555942"/>
                  </a:ext>
                </a:extLst>
              </a:tr>
              <a:tr h="370840">
                <a:tc>
                  <a:txBody>
                    <a:bodyPr/>
                    <a:lstStyle/>
                    <a:p>
                      <a:r>
                        <a:rPr lang="en-US" dirty="0"/>
                        <a:t>Somewhat disapprove</a:t>
                      </a:r>
                    </a:p>
                  </a:txBody>
                  <a:tcPr/>
                </a:tc>
                <a:tc>
                  <a:txBody>
                    <a:bodyPr/>
                    <a:lstStyle/>
                    <a:p>
                      <a:pPr algn="ctr"/>
                      <a:r>
                        <a:rPr lang="en-US" dirty="0"/>
                        <a:t>18.8%</a:t>
                      </a:r>
                    </a:p>
                  </a:txBody>
                  <a:tcPr/>
                </a:tc>
                <a:tc>
                  <a:txBody>
                    <a:bodyPr/>
                    <a:lstStyle/>
                    <a:p>
                      <a:pPr algn="ctr"/>
                      <a:r>
                        <a:rPr lang="en-US" dirty="0"/>
                        <a:t>18.3%</a:t>
                      </a:r>
                    </a:p>
                  </a:txBody>
                  <a:tcPr/>
                </a:tc>
                <a:extLst>
                  <a:ext uri="{0D108BD9-81ED-4DB2-BD59-A6C34878D82A}">
                    <a16:rowId xmlns:a16="http://schemas.microsoft.com/office/drawing/2014/main" val="3400146397"/>
                  </a:ext>
                </a:extLst>
              </a:tr>
              <a:tr h="370840">
                <a:tc>
                  <a:txBody>
                    <a:bodyPr/>
                    <a:lstStyle/>
                    <a:p>
                      <a:r>
                        <a:rPr lang="en-US" dirty="0"/>
                        <a:t>Neither approve nor disapprove</a:t>
                      </a:r>
                    </a:p>
                  </a:txBody>
                  <a:tcPr/>
                </a:tc>
                <a:tc>
                  <a:txBody>
                    <a:bodyPr/>
                    <a:lstStyle/>
                    <a:p>
                      <a:pPr algn="ctr"/>
                      <a:r>
                        <a:rPr lang="en-US" dirty="0"/>
                        <a:t>7.9%</a:t>
                      </a:r>
                    </a:p>
                  </a:txBody>
                  <a:tcPr/>
                </a:tc>
                <a:tc>
                  <a:txBody>
                    <a:bodyPr/>
                    <a:lstStyle/>
                    <a:p>
                      <a:pPr algn="ctr"/>
                      <a:r>
                        <a:rPr lang="en-US" dirty="0"/>
                        <a:t>9.1%</a:t>
                      </a:r>
                    </a:p>
                  </a:txBody>
                  <a:tcPr>
                    <a:solidFill>
                      <a:schemeClr val="accent3">
                        <a:lumMod val="60000"/>
                        <a:lumOff val="40000"/>
                      </a:schemeClr>
                    </a:solidFill>
                  </a:tcPr>
                </a:tc>
                <a:extLst>
                  <a:ext uri="{0D108BD9-81ED-4DB2-BD59-A6C34878D82A}">
                    <a16:rowId xmlns:a16="http://schemas.microsoft.com/office/drawing/2014/main" val="2744976052"/>
                  </a:ext>
                </a:extLst>
              </a:tr>
              <a:tr h="370840">
                <a:tc>
                  <a:txBody>
                    <a:bodyPr/>
                    <a:lstStyle/>
                    <a:p>
                      <a:r>
                        <a:rPr lang="en-US" dirty="0"/>
                        <a:t>Somewhat approve</a:t>
                      </a:r>
                    </a:p>
                  </a:txBody>
                  <a:tcPr/>
                </a:tc>
                <a:tc>
                  <a:txBody>
                    <a:bodyPr/>
                    <a:lstStyle/>
                    <a:p>
                      <a:pPr algn="ctr"/>
                      <a:r>
                        <a:rPr lang="en-US" dirty="0"/>
                        <a:t>3.0%</a:t>
                      </a:r>
                    </a:p>
                  </a:txBody>
                  <a:tcPr/>
                </a:tc>
                <a:tc>
                  <a:txBody>
                    <a:bodyPr/>
                    <a:lstStyle/>
                    <a:p>
                      <a:pPr algn="ctr"/>
                      <a:r>
                        <a:rPr lang="en-US" dirty="0"/>
                        <a:t>3.2%</a:t>
                      </a:r>
                    </a:p>
                  </a:txBody>
                  <a:tcPr/>
                </a:tc>
                <a:extLst>
                  <a:ext uri="{0D108BD9-81ED-4DB2-BD59-A6C34878D82A}">
                    <a16:rowId xmlns:a16="http://schemas.microsoft.com/office/drawing/2014/main" val="2006575270"/>
                  </a:ext>
                </a:extLst>
              </a:tr>
              <a:tr h="370840">
                <a:tc>
                  <a:txBody>
                    <a:bodyPr/>
                    <a:lstStyle/>
                    <a:p>
                      <a:r>
                        <a:rPr lang="en-US" dirty="0"/>
                        <a:t>Strongly approve</a:t>
                      </a:r>
                    </a:p>
                  </a:txBody>
                  <a:tcPr/>
                </a:tc>
                <a:tc>
                  <a:txBody>
                    <a:bodyPr/>
                    <a:lstStyle/>
                    <a:p>
                      <a:pPr algn="ctr"/>
                      <a:r>
                        <a:rPr lang="en-US" dirty="0"/>
                        <a:t>3.3%</a:t>
                      </a:r>
                    </a:p>
                  </a:txBody>
                  <a:tcPr/>
                </a:tc>
                <a:tc>
                  <a:txBody>
                    <a:bodyPr/>
                    <a:lstStyle/>
                    <a:p>
                      <a:pPr algn="ctr"/>
                      <a:r>
                        <a:rPr lang="en-US" dirty="0"/>
                        <a:t>3.6%</a:t>
                      </a:r>
                    </a:p>
                  </a:txBody>
                  <a:tcPr/>
                </a:tc>
                <a:extLst>
                  <a:ext uri="{0D108BD9-81ED-4DB2-BD59-A6C34878D82A}">
                    <a16:rowId xmlns:a16="http://schemas.microsoft.com/office/drawing/2014/main" val="1424288280"/>
                  </a:ext>
                </a:extLst>
              </a:tr>
            </a:tbl>
          </a:graphicData>
        </a:graphic>
      </p:graphicFrame>
    </p:spTree>
    <p:extLst>
      <p:ext uri="{BB962C8B-B14F-4D97-AF65-F5344CB8AC3E}">
        <p14:creationId xmlns:p14="http://schemas.microsoft.com/office/powerpoint/2010/main" val="6805023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3839BA-3B67-D229-A2F9-A69D315EE41A}"/>
              </a:ext>
            </a:extLst>
          </p:cNvPr>
          <p:cNvSpPr>
            <a:spLocks noGrp="1"/>
          </p:cNvSpPr>
          <p:nvPr>
            <p:ph type="body" sz="quarter" idx="12"/>
          </p:nvPr>
        </p:nvSpPr>
        <p:spPr/>
        <p:txBody>
          <a:bodyPr>
            <a:normAutofit lnSpcReduction="10000"/>
          </a:bodyPr>
          <a:lstStyle/>
          <a:p>
            <a:r>
              <a:rPr lang="en-US"/>
              <a:t>How much do you believe people who are important to you would approve or disapprove  of the following behaviors? - Driving while NOT wearing a seat belt</a:t>
            </a:r>
          </a:p>
        </p:txBody>
      </p:sp>
      <p:sp>
        <p:nvSpPr>
          <p:cNvPr id="3" name="Title 2">
            <a:extLst>
              <a:ext uri="{FF2B5EF4-FFF2-40B4-BE49-F238E27FC236}">
                <a16:creationId xmlns:a16="http://schemas.microsoft.com/office/drawing/2014/main" id="{36650B4C-8029-2651-5682-90E85124AD01}"/>
              </a:ext>
            </a:extLst>
          </p:cNvPr>
          <p:cNvSpPr>
            <a:spLocks noGrp="1"/>
          </p:cNvSpPr>
          <p:nvPr>
            <p:ph type="title"/>
          </p:nvPr>
        </p:nvSpPr>
        <p:spPr/>
        <p:txBody>
          <a:bodyPr/>
          <a:lstStyle/>
          <a:p>
            <a:r>
              <a:rPr lang="en-US"/>
              <a:t>DRIVING EXPECTATIONS</a:t>
            </a:r>
          </a:p>
        </p:txBody>
      </p:sp>
      <p:graphicFrame>
        <p:nvGraphicFramePr>
          <p:cNvPr id="4" name="Table 3">
            <a:extLst>
              <a:ext uri="{FF2B5EF4-FFF2-40B4-BE49-F238E27FC236}">
                <a16:creationId xmlns:a16="http://schemas.microsoft.com/office/drawing/2014/main" id="{8CD9ABFE-8F50-7266-2236-4DED2CA6D9DF}"/>
              </a:ext>
            </a:extLst>
          </p:cNvPr>
          <p:cNvGraphicFramePr>
            <a:graphicFrameLocks noGrp="1"/>
          </p:cNvGraphicFramePr>
          <p:nvPr>
            <p:extLst>
              <p:ext uri="{D42A27DB-BD31-4B8C-83A1-F6EECF244321}">
                <p14:modId xmlns:p14="http://schemas.microsoft.com/office/powerpoint/2010/main" val="671116347"/>
              </p:ext>
            </p:extLst>
          </p:nvPr>
        </p:nvGraphicFramePr>
        <p:xfrm>
          <a:off x="487680" y="1768192"/>
          <a:ext cx="6096000" cy="27635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Strongly disapprove</a:t>
                      </a:r>
                    </a:p>
                  </a:txBody>
                  <a:tcPr/>
                </a:tc>
                <a:tc>
                  <a:txBody>
                    <a:bodyPr/>
                    <a:lstStyle/>
                    <a:p>
                      <a:pPr algn="ctr"/>
                      <a:r>
                        <a:rPr lang="en-US" dirty="0"/>
                        <a:t>64.6%</a:t>
                      </a:r>
                    </a:p>
                  </a:txBody>
                  <a:tcPr/>
                </a:tc>
                <a:tc>
                  <a:txBody>
                    <a:bodyPr/>
                    <a:lstStyle/>
                    <a:p>
                      <a:pPr algn="ctr"/>
                      <a:r>
                        <a:rPr lang="en-US" dirty="0"/>
                        <a:t>63.9%</a:t>
                      </a:r>
                    </a:p>
                  </a:txBody>
                  <a:tcPr/>
                </a:tc>
                <a:extLst>
                  <a:ext uri="{0D108BD9-81ED-4DB2-BD59-A6C34878D82A}">
                    <a16:rowId xmlns:a16="http://schemas.microsoft.com/office/drawing/2014/main" val="3989555942"/>
                  </a:ext>
                </a:extLst>
              </a:tr>
              <a:tr h="370840">
                <a:tc>
                  <a:txBody>
                    <a:bodyPr/>
                    <a:lstStyle/>
                    <a:p>
                      <a:r>
                        <a:rPr lang="en-US" dirty="0"/>
                        <a:t>Somewhat disapprove</a:t>
                      </a:r>
                    </a:p>
                  </a:txBody>
                  <a:tcPr/>
                </a:tc>
                <a:tc>
                  <a:txBody>
                    <a:bodyPr/>
                    <a:lstStyle/>
                    <a:p>
                      <a:pPr algn="ctr"/>
                      <a:r>
                        <a:rPr lang="en-US" dirty="0"/>
                        <a:t>21.3%</a:t>
                      </a:r>
                    </a:p>
                  </a:txBody>
                  <a:tcPr/>
                </a:tc>
                <a:tc>
                  <a:txBody>
                    <a:bodyPr/>
                    <a:lstStyle/>
                    <a:p>
                      <a:pPr algn="ctr"/>
                      <a:r>
                        <a:rPr lang="en-US" dirty="0"/>
                        <a:t>20.6%</a:t>
                      </a:r>
                    </a:p>
                  </a:txBody>
                  <a:tcPr/>
                </a:tc>
                <a:extLst>
                  <a:ext uri="{0D108BD9-81ED-4DB2-BD59-A6C34878D82A}">
                    <a16:rowId xmlns:a16="http://schemas.microsoft.com/office/drawing/2014/main" val="3400146397"/>
                  </a:ext>
                </a:extLst>
              </a:tr>
              <a:tr h="370840">
                <a:tc>
                  <a:txBody>
                    <a:bodyPr/>
                    <a:lstStyle/>
                    <a:p>
                      <a:r>
                        <a:rPr lang="en-US" dirty="0"/>
                        <a:t>Neither approve nor disapprove</a:t>
                      </a:r>
                    </a:p>
                  </a:txBody>
                  <a:tcPr/>
                </a:tc>
                <a:tc>
                  <a:txBody>
                    <a:bodyPr/>
                    <a:lstStyle/>
                    <a:p>
                      <a:pPr algn="ctr"/>
                      <a:r>
                        <a:rPr lang="en-US" dirty="0"/>
                        <a:t>8.2%</a:t>
                      </a:r>
                    </a:p>
                  </a:txBody>
                  <a:tcPr/>
                </a:tc>
                <a:tc>
                  <a:txBody>
                    <a:bodyPr/>
                    <a:lstStyle/>
                    <a:p>
                      <a:pPr algn="ctr"/>
                      <a:r>
                        <a:rPr lang="en-US" dirty="0"/>
                        <a:t>9.4%</a:t>
                      </a:r>
                    </a:p>
                  </a:txBody>
                  <a:tcPr>
                    <a:solidFill>
                      <a:schemeClr val="accent3">
                        <a:lumMod val="60000"/>
                        <a:lumOff val="40000"/>
                      </a:schemeClr>
                    </a:solidFill>
                  </a:tcPr>
                </a:tc>
                <a:extLst>
                  <a:ext uri="{0D108BD9-81ED-4DB2-BD59-A6C34878D82A}">
                    <a16:rowId xmlns:a16="http://schemas.microsoft.com/office/drawing/2014/main" val="2744976052"/>
                  </a:ext>
                </a:extLst>
              </a:tr>
              <a:tr h="370840">
                <a:tc>
                  <a:txBody>
                    <a:bodyPr/>
                    <a:lstStyle/>
                    <a:p>
                      <a:r>
                        <a:rPr lang="en-US" dirty="0"/>
                        <a:t>Somewhat approve</a:t>
                      </a:r>
                    </a:p>
                  </a:txBody>
                  <a:tcPr/>
                </a:tc>
                <a:tc>
                  <a:txBody>
                    <a:bodyPr/>
                    <a:lstStyle/>
                    <a:p>
                      <a:pPr algn="ctr"/>
                      <a:r>
                        <a:rPr lang="en-US" dirty="0"/>
                        <a:t>2.6%</a:t>
                      </a:r>
                    </a:p>
                  </a:txBody>
                  <a:tcPr/>
                </a:tc>
                <a:tc>
                  <a:txBody>
                    <a:bodyPr/>
                    <a:lstStyle/>
                    <a:p>
                      <a:pPr algn="ctr"/>
                      <a:r>
                        <a:rPr lang="en-US" dirty="0"/>
                        <a:t>2.9%</a:t>
                      </a:r>
                    </a:p>
                  </a:txBody>
                  <a:tcPr/>
                </a:tc>
                <a:extLst>
                  <a:ext uri="{0D108BD9-81ED-4DB2-BD59-A6C34878D82A}">
                    <a16:rowId xmlns:a16="http://schemas.microsoft.com/office/drawing/2014/main" val="2006575270"/>
                  </a:ext>
                </a:extLst>
              </a:tr>
              <a:tr h="370840">
                <a:tc>
                  <a:txBody>
                    <a:bodyPr/>
                    <a:lstStyle/>
                    <a:p>
                      <a:r>
                        <a:rPr lang="en-US" dirty="0"/>
                        <a:t>Strongly approve</a:t>
                      </a:r>
                    </a:p>
                  </a:txBody>
                  <a:tcPr/>
                </a:tc>
                <a:tc>
                  <a:txBody>
                    <a:bodyPr/>
                    <a:lstStyle/>
                    <a:p>
                      <a:pPr algn="ctr"/>
                      <a:r>
                        <a:rPr lang="en-US" dirty="0"/>
                        <a:t>3.2%</a:t>
                      </a:r>
                    </a:p>
                  </a:txBody>
                  <a:tcPr/>
                </a:tc>
                <a:tc>
                  <a:txBody>
                    <a:bodyPr/>
                    <a:lstStyle/>
                    <a:p>
                      <a:pPr algn="ctr"/>
                      <a:r>
                        <a:rPr lang="en-US" dirty="0"/>
                        <a:t>3.2%</a:t>
                      </a:r>
                    </a:p>
                  </a:txBody>
                  <a:tcPr/>
                </a:tc>
                <a:extLst>
                  <a:ext uri="{0D108BD9-81ED-4DB2-BD59-A6C34878D82A}">
                    <a16:rowId xmlns:a16="http://schemas.microsoft.com/office/drawing/2014/main" val="1424288280"/>
                  </a:ext>
                </a:extLst>
              </a:tr>
            </a:tbl>
          </a:graphicData>
        </a:graphic>
      </p:graphicFrame>
    </p:spTree>
    <p:extLst>
      <p:ext uri="{BB962C8B-B14F-4D97-AF65-F5344CB8AC3E}">
        <p14:creationId xmlns:p14="http://schemas.microsoft.com/office/powerpoint/2010/main" val="6081343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E13AF9-935C-1F90-09EC-6BE709D69168}"/>
              </a:ext>
            </a:extLst>
          </p:cNvPr>
          <p:cNvSpPr>
            <a:spLocks noGrp="1"/>
          </p:cNvSpPr>
          <p:nvPr>
            <p:ph type="body" sz="quarter" idx="12"/>
          </p:nvPr>
        </p:nvSpPr>
        <p:spPr/>
        <p:txBody>
          <a:bodyPr>
            <a:normAutofit fontScale="92500" lnSpcReduction="10000"/>
          </a:bodyPr>
          <a:lstStyle/>
          <a:p>
            <a:r>
              <a:rPr lang="en-US"/>
              <a:t>How much do you believe people who are important to you would approve or disapprove of the following behaviors? - Asking someone who was not using a seat belt to use a seat belt</a:t>
            </a:r>
          </a:p>
        </p:txBody>
      </p:sp>
      <p:sp>
        <p:nvSpPr>
          <p:cNvPr id="3" name="Title 2">
            <a:extLst>
              <a:ext uri="{FF2B5EF4-FFF2-40B4-BE49-F238E27FC236}">
                <a16:creationId xmlns:a16="http://schemas.microsoft.com/office/drawing/2014/main" id="{BB11A8E0-8116-50C2-C95E-5B50B226CF04}"/>
              </a:ext>
            </a:extLst>
          </p:cNvPr>
          <p:cNvSpPr>
            <a:spLocks noGrp="1"/>
          </p:cNvSpPr>
          <p:nvPr>
            <p:ph type="title"/>
          </p:nvPr>
        </p:nvSpPr>
        <p:spPr/>
        <p:txBody>
          <a:bodyPr/>
          <a:lstStyle/>
          <a:p>
            <a:r>
              <a:rPr lang="en-US"/>
              <a:t>DRIVING EXPECTATIONS</a:t>
            </a:r>
          </a:p>
        </p:txBody>
      </p:sp>
      <p:graphicFrame>
        <p:nvGraphicFramePr>
          <p:cNvPr id="4" name="Table 3">
            <a:extLst>
              <a:ext uri="{FF2B5EF4-FFF2-40B4-BE49-F238E27FC236}">
                <a16:creationId xmlns:a16="http://schemas.microsoft.com/office/drawing/2014/main" id="{830FD961-905A-397A-2E92-382BABAB00A3}"/>
              </a:ext>
            </a:extLst>
          </p:cNvPr>
          <p:cNvGraphicFramePr>
            <a:graphicFrameLocks noGrp="1"/>
          </p:cNvGraphicFramePr>
          <p:nvPr>
            <p:extLst>
              <p:ext uri="{D42A27DB-BD31-4B8C-83A1-F6EECF244321}">
                <p14:modId xmlns:p14="http://schemas.microsoft.com/office/powerpoint/2010/main" val="573107685"/>
              </p:ext>
            </p:extLst>
          </p:nvPr>
        </p:nvGraphicFramePr>
        <p:xfrm>
          <a:off x="487680" y="1768192"/>
          <a:ext cx="6096000" cy="27635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Strongly disapprove</a:t>
                      </a:r>
                    </a:p>
                  </a:txBody>
                  <a:tcPr/>
                </a:tc>
                <a:tc>
                  <a:txBody>
                    <a:bodyPr/>
                    <a:lstStyle/>
                    <a:p>
                      <a:pPr algn="ctr"/>
                      <a:r>
                        <a:rPr lang="en-US" dirty="0"/>
                        <a:t>3.4%</a:t>
                      </a:r>
                    </a:p>
                  </a:txBody>
                  <a:tcPr/>
                </a:tc>
                <a:tc>
                  <a:txBody>
                    <a:bodyPr/>
                    <a:lstStyle/>
                    <a:p>
                      <a:pPr algn="ctr"/>
                      <a:r>
                        <a:rPr lang="en-US" dirty="0"/>
                        <a:t>4.3%</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Somewhat disapprove</a:t>
                      </a:r>
                    </a:p>
                  </a:txBody>
                  <a:tcPr/>
                </a:tc>
                <a:tc>
                  <a:txBody>
                    <a:bodyPr/>
                    <a:lstStyle/>
                    <a:p>
                      <a:pPr algn="ctr"/>
                      <a:r>
                        <a:rPr lang="en-US" dirty="0"/>
                        <a:t>3.3%</a:t>
                      </a:r>
                    </a:p>
                  </a:txBody>
                  <a:tcPr/>
                </a:tc>
                <a:tc>
                  <a:txBody>
                    <a:bodyPr/>
                    <a:lstStyle/>
                    <a:p>
                      <a:pPr algn="ctr"/>
                      <a:r>
                        <a:rPr lang="en-US" dirty="0"/>
                        <a:t>4.1%</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Neither approve nor disapprove</a:t>
                      </a:r>
                    </a:p>
                  </a:txBody>
                  <a:tcPr/>
                </a:tc>
                <a:tc>
                  <a:txBody>
                    <a:bodyPr/>
                    <a:lstStyle/>
                    <a:p>
                      <a:pPr algn="ctr"/>
                      <a:r>
                        <a:rPr lang="en-US" dirty="0"/>
                        <a:t>11.2%</a:t>
                      </a:r>
                    </a:p>
                  </a:txBody>
                  <a:tcPr/>
                </a:tc>
                <a:tc>
                  <a:txBody>
                    <a:bodyPr/>
                    <a:lstStyle/>
                    <a:p>
                      <a:pPr algn="ctr"/>
                      <a:r>
                        <a:rPr lang="en-US" dirty="0"/>
                        <a:t>12.4%</a:t>
                      </a:r>
                    </a:p>
                  </a:txBody>
                  <a:tcPr/>
                </a:tc>
                <a:extLst>
                  <a:ext uri="{0D108BD9-81ED-4DB2-BD59-A6C34878D82A}">
                    <a16:rowId xmlns:a16="http://schemas.microsoft.com/office/drawing/2014/main" val="2744976052"/>
                  </a:ext>
                </a:extLst>
              </a:tr>
              <a:tr h="370840">
                <a:tc>
                  <a:txBody>
                    <a:bodyPr/>
                    <a:lstStyle/>
                    <a:p>
                      <a:r>
                        <a:rPr lang="en-US" dirty="0"/>
                        <a:t>Somewhat approve</a:t>
                      </a:r>
                    </a:p>
                  </a:txBody>
                  <a:tcPr/>
                </a:tc>
                <a:tc>
                  <a:txBody>
                    <a:bodyPr/>
                    <a:lstStyle/>
                    <a:p>
                      <a:pPr algn="ctr"/>
                      <a:r>
                        <a:rPr lang="en-US" dirty="0"/>
                        <a:t>24.6%</a:t>
                      </a:r>
                    </a:p>
                  </a:txBody>
                  <a:tcPr/>
                </a:tc>
                <a:tc>
                  <a:txBody>
                    <a:bodyPr/>
                    <a:lstStyle/>
                    <a:p>
                      <a:pPr algn="ctr"/>
                      <a:r>
                        <a:rPr lang="en-US" dirty="0"/>
                        <a:t>22.1%</a:t>
                      </a:r>
                    </a:p>
                  </a:txBody>
                  <a:tcPr>
                    <a:solidFill>
                      <a:schemeClr val="accent6">
                        <a:lumMod val="60000"/>
                        <a:lumOff val="40000"/>
                      </a:schemeClr>
                    </a:solidFill>
                  </a:tcPr>
                </a:tc>
                <a:extLst>
                  <a:ext uri="{0D108BD9-81ED-4DB2-BD59-A6C34878D82A}">
                    <a16:rowId xmlns:a16="http://schemas.microsoft.com/office/drawing/2014/main" val="2006575270"/>
                  </a:ext>
                </a:extLst>
              </a:tr>
              <a:tr h="370840">
                <a:tc>
                  <a:txBody>
                    <a:bodyPr/>
                    <a:lstStyle/>
                    <a:p>
                      <a:r>
                        <a:rPr lang="en-US" dirty="0"/>
                        <a:t>Strongly approve</a:t>
                      </a:r>
                    </a:p>
                  </a:txBody>
                  <a:tcPr/>
                </a:tc>
                <a:tc>
                  <a:txBody>
                    <a:bodyPr/>
                    <a:lstStyle/>
                    <a:p>
                      <a:pPr algn="ctr"/>
                      <a:r>
                        <a:rPr lang="en-US" dirty="0"/>
                        <a:t>57.4%</a:t>
                      </a:r>
                    </a:p>
                  </a:txBody>
                  <a:tcPr/>
                </a:tc>
                <a:tc>
                  <a:txBody>
                    <a:bodyPr/>
                    <a:lstStyle/>
                    <a:p>
                      <a:pPr algn="ctr"/>
                      <a:r>
                        <a:rPr lang="en-US" dirty="0"/>
                        <a:t>27.1%</a:t>
                      </a:r>
                    </a:p>
                  </a:txBody>
                  <a:tcPr/>
                </a:tc>
                <a:extLst>
                  <a:ext uri="{0D108BD9-81ED-4DB2-BD59-A6C34878D82A}">
                    <a16:rowId xmlns:a16="http://schemas.microsoft.com/office/drawing/2014/main" val="1424288280"/>
                  </a:ext>
                </a:extLst>
              </a:tr>
            </a:tbl>
          </a:graphicData>
        </a:graphic>
      </p:graphicFrame>
    </p:spTree>
    <p:extLst>
      <p:ext uri="{BB962C8B-B14F-4D97-AF65-F5344CB8AC3E}">
        <p14:creationId xmlns:p14="http://schemas.microsoft.com/office/powerpoint/2010/main" val="40441621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A0DEA8-B288-49FD-A246-3D324FFA1999}"/>
              </a:ext>
            </a:extLst>
          </p:cNvPr>
          <p:cNvSpPr>
            <a:spLocks noGrp="1"/>
          </p:cNvSpPr>
          <p:nvPr>
            <p:ph type="body" sz="quarter" idx="12"/>
          </p:nvPr>
        </p:nvSpPr>
        <p:spPr/>
        <p:txBody>
          <a:bodyPr>
            <a:normAutofit fontScale="85000" lnSpcReduction="20000"/>
          </a:bodyPr>
          <a:lstStyle/>
          <a:p>
            <a:r>
              <a:rPr lang="en-US"/>
              <a:t>How much do you believe people who are important to you would approve or disapprove of the following behaviors? - Taking some action to prevent someone who was going to drive who was perhaps too impaired to drive safely</a:t>
            </a:r>
          </a:p>
        </p:txBody>
      </p:sp>
      <p:sp>
        <p:nvSpPr>
          <p:cNvPr id="3" name="Title 2">
            <a:extLst>
              <a:ext uri="{FF2B5EF4-FFF2-40B4-BE49-F238E27FC236}">
                <a16:creationId xmlns:a16="http://schemas.microsoft.com/office/drawing/2014/main" id="{958853E3-2150-3042-8B9A-B27A4B9900B5}"/>
              </a:ext>
            </a:extLst>
          </p:cNvPr>
          <p:cNvSpPr>
            <a:spLocks noGrp="1"/>
          </p:cNvSpPr>
          <p:nvPr>
            <p:ph type="title"/>
          </p:nvPr>
        </p:nvSpPr>
        <p:spPr/>
        <p:txBody>
          <a:bodyPr/>
          <a:lstStyle/>
          <a:p>
            <a:r>
              <a:rPr lang="en-US"/>
              <a:t>DRIVING EXPECTATIONS</a:t>
            </a:r>
          </a:p>
        </p:txBody>
      </p:sp>
      <p:graphicFrame>
        <p:nvGraphicFramePr>
          <p:cNvPr id="5" name="Table 4">
            <a:extLst>
              <a:ext uri="{FF2B5EF4-FFF2-40B4-BE49-F238E27FC236}">
                <a16:creationId xmlns:a16="http://schemas.microsoft.com/office/drawing/2014/main" id="{194E17C5-CBF2-0D2E-F426-6C59510F99D8}"/>
              </a:ext>
            </a:extLst>
          </p:cNvPr>
          <p:cNvGraphicFramePr>
            <a:graphicFrameLocks noGrp="1"/>
          </p:cNvGraphicFramePr>
          <p:nvPr>
            <p:extLst>
              <p:ext uri="{D42A27DB-BD31-4B8C-83A1-F6EECF244321}">
                <p14:modId xmlns:p14="http://schemas.microsoft.com/office/powerpoint/2010/main" val="4023751670"/>
              </p:ext>
            </p:extLst>
          </p:nvPr>
        </p:nvGraphicFramePr>
        <p:xfrm>
          <a:off x="487680" y="1768192"/>
          <a:ext cx="6096000" cy="27635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Strongly disapprove</a:t>
                      </a:r>
                    </a:p>
                  </a:txBody>
                  <a:tcPr/>
                </a:tc>
                <a:tc>
                  <a:txBody>
                    <a:bodyPr/>
                    <a:lstStyle/>
                    <a:p>
                      <a:pPr algn="ctr"/>
                      <a:r>
                        <a:rPr lang="en-US" dirty="0"/>
                        <a:t>3.4%</a:t>
                      </a:r>
                    </a:p>
                  </a:txBody>
                  <a:tcPr/>
                </a:tc>
                <a:tc>
                  <a:txBody>
                    <a:bodyPr/>
                    <a:lstStyle/>
                    <a:p>
                      <a:pPr algn="ctr"/>
                      <a:r>
                        <a:rPr lang="en-US" dirty="0"/>
                        <a:t>4.2%</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Somewhat disapprove</a:t>
                      </a:r>
                    </a:p>
                  </a:txBody>
                  <a:tcPr/>
                </a:tc>
                <a:tc>
                  <a:txBody>
                    <a:bodyPr/>
                    <a:lstStyle/>
                    <a:p>
                      <a:pPr algn="ctr"/>
                      <a:r>
                        <a:rPr lang="en-US" dirty="0"/>
                        <a:t>2.4%</a:t>
                      </a:r>
                    </a:p>
                  </a:txBody>
                  <a:tcPr/>
                </a:tc>
                <a:tc>
                  <a:txBody>
                    <a:bodyPr/>
                    <a:lstStyle/>
                    <a:p>
                      <a:pPr algn="ctr"/>
                      <a:r>
                        <a:rPr lang="en-US" dirty="0"/>
                        <a:t>3.0%</a:t>
                      </a:r>
                    </a:p>
                  </a:txBody>
                  <a:tcPr/>
                </a:tc>
                <a:extLst>
                  <a:ext uri="{0D108BD9-81ED-4DB2-BD59-A6C34878D82A}">
                    <a16:rowId xmlns:a16="http://schemas.microsoft.com/office/drawing/2014/main" val="3400146397"/>
                  </a:ext>
                </a:extLst>
              </a:tr>
              <a:tr h="370840">
                <a:tc>
                  <a:txBody>
                    <a:bodyPr/>
                    <a:lstStyle/>
                    <a:p>
                      <a:r>
                        <a:rPr lang="en-US" dirty="0"/>
                        <a:t>Neither approve nor disapprove</a:t>
                      </a:r>
                    </a:p>
                  </a:txBody>
                  <a:tcPr/>
                </a:tc>
                <a:tc>
                  <a:txBody>
                    <a:bodyPr/>
                    <a:lstStyle/>
                    <a:p>
                      <a:pPr algn="ctr"/>
                      <a:r>
                        <a:rPr lang="en-US" dirty="0"/>
                        <a:t>6.3%</a:t>
                      </a:r>
                    </a:p>
                  </a:txBody>
                  <a:tcPr/>
                </a:tc>
                <a:tc>
                  <a:txBody>
                    <a:bodyPr/>
                    <a:lstStyle/>
                    <a:p>
                      <a:pPr algn="ctr"/>
                      <a:r>
                        <a:rPr lang="en-US" dirty="0"/>
                        <a:t>6.9%</a:t>
                      </a:r>
                    </a:p>
                  </a:txBody>
                  <a:tcPr/>
                </a:tc>
                <a:extLst>
                  <a:ext uri="{0D108BD9-81ED-4DB2-BD59-A6C34878D82A}">
                    <a16:rowId xmlns:a16="http://schemas.microsoft.com/office/drawing/2014/main" val="2744976052"/>
                  </a:ext>
                </a:extLst>
              </a:tr>
              <a:tr h="370840">
                <a:tc>
                  <a:txBody>
                    <a:bodyPr/>
                    <a:lstStyle/>
                    <a:p>
                      <a:r>
                        <a:rPr lang="en-US" dirty="0"/>
                        <a:t>Somewhat approve</a:t>
                      </a:r>
                    </a:p>
                  </a:txBody>
                  <a:tcPr/>
                </a:tc>
                <a:tc>
                  <a:txBody>
                    <a:bodyPr/>
                    <a:lstStyle/>
                    <a:p>
                      <a:pPr algn="ctr"/>
                      <a:r>
                        <a:rPr lang="en-US" dirty="0"/>
                        <a:t>18.4%</a:t>
                      </a:r>
                    </a:p>
                  </a:txBody>
                  <a:tcPr/>
                </a:tc>
                <a:tc>
                  <a:txBody>
                    <a:bodyPr/>
                    <a:lstStyle/>
                    <a:p>
                      <a:pPr algn="ctr"/>
                      <a:r>
                        <a:rPr lang="en-US" dirty="0"/>
                        <a:t>16.5%</a:t>
                      </a:r>
                    </a:p>
                  </a:txBody>
                  <a:tcPr>
                    <a:solidFill>
                      <a:schemeClr val="accent6">
                        <a:lumMod val="60000"/>
                        <a:lumOff val="40000"/>
                      </a:schemeClr>
                    </a:solidFill>
                  </a:tcPr>
                </a:tc>
                <a:extLst>
                  <a:ext uri="{0D108BD9-81ED-4DB2-BD59-A6C34878D82A}">
                    <a16:rowId xmlns:a16="http://schemas.microsoft.com/office/drawing/2014/main" val="2006575270"/>
                  </a:ext>
                </a:extLst>
              </a:tr>
              <a:tr h="370840">
                <a:tc>
                  <a:txBody>
                    <a:bodyPr/>
                    <a:lstStyle/>
                    <a:p>
                      <a:r>
                        <a:rPr lang="en-US" dirty="0"/>
                        <a:t>Strongly approve</a:t>
                      </a:r>
                    </a:p>
                  </a:txBody>
                  <a:tcPr/>
                </a:tc>
                <a:tc>
                  <a:txBody>
                    <a:bodyPr/>
                    <a:lstStyle/>
                    <a:p>
                      <a:pPr algn="ctr"/>
                      <a:r>
                        <a:rPr lang="en-US" dirty="0"/>
                        <a:t>69.9%</a:t>
                      </a:r>
                    </a:p>
                  </a:txBody>
                  <a:tcPr/>
                </a:tc>
                <a:tc>
                  <a:txBody>
                    <a:bodyPr/>
                    <a:lstStyle/>
                    <a:p>
                      <a:pPr algn="ctr"/>
                      <a:r>
                        <a:rPr lang="en-US" dirty="0"/>
                        <a:t>69.5%</a:t>
                      </a:r>
                    </a:p>
                  </a:txBody>
                  <a:tcPr/>
                </a:tc>
                <a:extLst>
                  <a:ext uri="{0D108BD9-81ED-4DB2-BD59-A6C34878D82A}">
                    <a16:rowId xmlns:a16="http://schemas.microsoft.com/office/drawing/2014/main" val="1424288280"/>
                  </a:ext>
                </a:extLst>
              </a:tr>
            </a:tbl>
          </a:graphicData>
        </a:graphic>
      </p:graphicFrame>
    </p:spTree>
    <p:extLst>
      <p:ext uri="{BB962C8B-B14F-4D97-AF65-F5344CB8AC3E}">
        <p14:creationId xmlns:p14="http://schemas.microsoft.com/office/powerpoint/2010/main" val="4675579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A04FA4-BC5F-6E86-6FFB-B6FF2F791F0F}"/>
              </a:ext>
            </a:extLst>
          </p:cNvPr>
          <p:cNvSpPr>
            <a:spLocks noGrp="1"/>
          </p:cNvSpPr>
          <p:nvPr>
            <p:ph type="body" sz="quarter" idx="12"/>
          </p:nvPr>
        </p:nvSpPr>
        <p:spPr/>
        <p:txBody>
          <a:bodyPr>
            <a:normAutofit fontScale="92500" lnSpcReduction="10000"/>
          </a:bodyPr>
          <a:lstStyle/>
          <a:p>
            <a:r>
              <a:rPr lang="en-US"/>
              <a:t>How much do you believe people who are important to you would approve or disapprove of the following behaviors? - Asking someone who was speeding or driving aggressively to slow down</a:t>
            </a:r>
          </a:p>
        </p:txBody>
      </p:sp>
      <p:sp>
        <p:nvSpPr>
          <p:cNvPr id="3" name="Title 2">
            <a:extLst>
              <a:ext uri="{FF2B5EF4-FFF2-40B4-BE49-F238E27FC236}">
                <a16:creationId xmlns:a16="http://schemas.microsoft.com/office/drawing/2014/main" id="{E62CCD38-2396-9978-588C-0EEF3EA1E876}"/>
              </a:ext>
            </a:extLst>
          </p:cNvPr>
          <p:cNvSpPr>
            <a:spLocks noGrp="1"/>
          </p:cNvSpPr>
          <p:nvPr>
            <p:ph type="title"/>
          </p:nvPr>
        </p:nvSpPr>
        <p:spPr/>
        <p:txBody>
          <a:bodyPr/>
          <a:lstStyle/>
          <a:p>
            <a:r>
              <a:rPr lang="en-US"/>
              <a:t>DRIVING EXPECTATIONS</a:t>
            </a:r>
          </a:p>
        </p:txBody>
      </p:sp>
      <p:graphicFrame>
        <p:nvGraphicFramePr>
          <p:cNvPr id="4" name="Table 3">
            <a:extLst>
              <a:ext uri="{FF2B5EF4-FFF2-40B4-BE49-F238E27FC236}">
                <a16:creationId xmlns:a16="http://schemas.microsoft.com/office/drawing/2014/main" id="{31BB5505-DE0B-A61B-3395-8355AC84C17D}"/>
              </a:ext>
            </a:extLst>
          </p:cNvPr>
          <p:cNvGraphicFramePr>
            <a:graphicFrameLocks noGrp="1"/>
          </p:cNvGraphicFramePr>
          <p:nvPr>
            <p:extLst>
              <p:ext uri="{D42A27DB-BD31-4B8C-83A1-F6EECF244321}">
                <p14:modId xmlns:p14="http://schemas.microsoft.com/office/powerpoint/2010/main" val="2683888128"/>
              </p:ext>
            </p:extLst>
          </p:nvPr>
        </p:nvGraphicFramePr>
        <p:xfrm>
          <a:off x="487680" y="1768192"/>
          <a:ext cx="6096000" cy="27635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Strongly disapprove</a:t>
                      </a:r>
                    </a:p>
                  </a:txBody>
                  <a:tcPr/>
                </a:tc>
                <a:tc>
                  <a:txBody>
                    <a:bodyPr/>
                    <a:lstStyle/>
                    <a:p>
                      <a:pPr algn="ctr"/>
                      <a:r>
                        <a:rPr lang="en-US" dirty="0"/>
                        <a:t>3.2%</a:t>
                      </a:r>
                    </a:p>
                  </a:txBody>
                  <a:tcPr/>
                </a:tc>
                <a:tc>
                  <a:txBody>
                    <a:bodyPr/>
                    <a:lstStyle/>
                    <a:p>
                      <a:pPr algn="ctr"/>
                      <a:r>
                        <a:rPr lang="en-US" dirty="0"/>
                        <a:t>3.7%</a:t>
                      </a:r>
                    </a:p>
                  </a:txBody>
                  <a:tcPr/>
                </a:tc>
                <a:extLst>
                  <a:ext uri="{0D108BD9-81ED-4DB2-BD59-A6C34878D82A}">
                    <a16:rowId xmlns:a16="http://schemas.microsoft.com/office/drawing/2014/main" val="3989555942"/>
                  </a:ext>
                </a:extLst>
              </a:tr>
              <a:tr h="370840">
                <a:tc>
                  <a:txBody>
                    <a:bodyPr/>
                    <a:lstStyle/>
                    <a:p>
                      <a:r>
                        <a:rPr lang="en-US" dirty="0"/>
                        <a:t>Somewhat disapprove</a:t>
                      </a:r>
                    </a:p>
                  </a:txBody>
                  <a:tcPr/>
                </a:tc>
                <a:tc>
                  <a:txBody>
                    <a:bodyPr/>
                    <a:lstStyle/>
                    <a:p>
                      <a:pPr algn="ctr"/>
                      <a:r>
                        <a:rPr lang="en-US" dirty="0"/>
                        <a:t>3.9%</a:t>
                      </a:r>
                    </a:p>
                  </a:txBody>
                  <a:tcPr/>
                </a:tc>
                <a:tc>
                  <a:txBody>
                    <a:bodyPr/>
                    <a:lstStyle/>
                    <a:p>
                      <a:pPr algn="ctr"/>
                      <a:r>
                        <a:rPr lang="en-US" dirty="0"/>
                        <a:t>4.5%</a:t>
                      </a:r>
                    </a:p>
                  </a:txBody>
                  <a:tcPr/>
                </a:tc>
                <a:extLst>
                  <a:ext uri="{0D108BD9-81ED-4DB2-BD59-A6C34878D82A}">
                    <a16:rowId xmlns:a16="http://schemas.microsoft.com/office/drawing/2014/main" val="3400146397"/>
                  </a:ext>
                </a:extLst>
              </a:tr>
              <a:tr h="370840">
                <a:tc>
                  <a:txBody>
                    <a:bodyPr/>
                    <a:lstStyle/>
                    <a:p>
                      <a:r>
                        <a:rPr lang="en-US" dirty="0"/>
                        <a:t>Neither approve nor disapprove</a:t>
                      </a:r>
                    </a:p>
                  </a:txBody>
                  <a:tcPr/>
                </a:tc>
                <a:tc>
                  <a:txBody>
                    <a:bodyPr/>
                    <a:lstStyle/>
                    <a:p>
                      <a:pPr algn="ctr"/>
                      <a:r>
                        <a:rPr lang="en-US" dirty="0"/>
                        <a:t>13.0%</a:t>
                      </a:r>
                    </a:p>
                  </a:txBody>
                  <a:tcPr/>
                </a:tc>
                <a:tc>
                  <a:txBody>
                    <a:bodyPr/>
                    <a:lstStyle/>
                    <a:p>
                      <a:pPr algn="ctr"/>
                      <a:r>
                        <a:rPr lang="en-US" dirty="0"/>
                        <a:t>14.9%</a:t>
                      </a:r>
                    </a:p>
                  </a:txBody>
                  <a:tcPr>
                    <a:solidFill>
                      <a:schemeClr val="accent3">
                        <a:lumMod val="60000"/>
                        <a:lumOff val="40000"/>
                      </a:schemeClr>
                    </a:solidFill>
                  </a:tcPr>
                </a:tc>
                <a:extLst>
                  <a:ext uri="{0D108BD9-81ED-4DB2-BD59-A6C34878D82A}">
                    <a16:rowId xmlns:a16="http://schemas.microsoft.com/office/drawing/2014/main" val="2744976052"/>
                  </a:ext>
                </a:extLst>
              </a:tr>
              <a:tr h="370840">
                <a:tc>
                  <a:txBody>
                    <a:bodyPr/>
                    <a:lstStyle/>
                    <a:p>
                      <a:r>
                        <a:rPr lang="en-US" dirty="0"/>
                        <a:t>Somewhat approve</a:t>
                      </a:r>
                    </a:p>
                  </a:txBody>
                  <a:tcPr/>
                </a:tc>
                <a:tc>
                  <a:txBody>
                    <a:bodyPr/>
                    <a:lstStyle/>
                    <a:p>
                      <a:pPr algn="ctr"/>
                      <a:r>
                        <a:rPr lang="en-US" dirty="0"/>
                        <a:t>33.1%</a:t>
                      </a:r>
                    </a:p>
                  </a:txBody>
                  <a:tcPr/>
                </a:tc>
                <a:tc>
                  <a:txBody>
                    <a:bodyPr/>
                    <a:lstStyle/>
                    <a:p>
                      <a:pPr algn="ctr"/>
                      <a:r>
                        <a:rPr lang="en-US" dirty="0"/>
                        <a:t>31.0%</a:t>
                      </a:r>
                    </a:p>
                  </a:txBody>
                  <a:tcPr>
                    <a:solidFill>
                      <a:schemeClr val="accent6">
                        <a:lumMod val="60000"/>
                        <a:lumOff val="40000"/>
                      </a:schemeClr>
                    </a:solidFill>
                  </a:tcPr>
                </a:tc>
                <a:extLst>
                  <a:ext uri="{0D108BD9-81ED-4DB2-BD59-A6C34878D82A}">
                    <a16:rowId xmlns:a16="http://schemas.microsoft.com/office/drawing/2014/main" val="2006575270"/>
                  </a:ext>
                </a:extLst>
              </a:tr>
              <a:tr h="370840">
                <a:tc>
                  <a:txBody>
                    <a:bodyPr/>
                    <a:lstStyle/>
                    <a:p>
                      <a:r>
                        <a:rPr lang="en-US" dirty="0"/>
                        <a:t>Strongly approve</a:t>
                      </a:r>
                    </a:p>
                  </a:txBody>
                  <a:tcPr/>
                </a:tc>
                <a:tc>
                  <a:txBody>
                    <a:bodyPr/>
                    <a:lstStyle/>
                    <a:p>
                      <a:pPr algn="ctr"/>
                      <a:r>
                        <a:rPr lang="en-US" dirty="0"/>
                        <a:t>46.9%</a:t>
                      </a:r>
                    </a:p>
                  </a:txBody>
                  <a:tcPr/>
                </a:tc>
                <a:tc>
                  <a:txBody>
                    <a:bodyPr/>
                    <a:lstStyle/>
                    <a:p>
                      <a:pPr algn="ctr"/>
                      <a:r>
                        <a:rPr lang="en-US" dirty="0"/>
                        <a:t>45.9%</a:t>
                      </a:r>
                    </a:p>
                  </a:txBody>
                  <a:tcPr/>
                </a:tc>
                <a:extLst>
                  <a:ext uri="{0D108BD9-81ED-4DB2-BD59-A6C34878D82A}">
                    <a16:rowId xmlns:a16="http://schemas.microsoft.com/office/drawing/2014/main" val="1424288280"/>
                  </a:ext>
                </a:extLst>
              </a:tr>
            </a:tbl>
          </a:graphicData>
        </a:graphic>
      </p:graphicFrame>
    </p:spTree>
    <p:extLst>
      <p:ext uri="{BB962C8B-B14F-4D97-AF65-F5344CB8AC3E}">
        <p14:creationId xmlns:p14="http://schemas.microsoft.com/office/powerpoint/2010/main" val="20799679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79587D-9E75-67D3-9DD8-242366D7D8F0}"/>
              </a:ext>
            </a:extLst>
          </p:cNvPr>
          <p:cNvSpPr>
            <a:spLocks noGrp="1"/>
          </p:cNvSpPr>
          <p:nvPr>
            <p:ph type="body" sz="quarter" idx="12"/>
          </p:nvPr>
        </p:nvSpPr>
        <p:spPr/>
        <p:txBody>
          <a:bodyPr>
            <a:normAutofit fontScale="85000" lnSpcReduction="10000"/>
          </a:bodyPr>
          <a:lstStyle/>
          <a:p>
            <a:r>
              <a:rPr lang="en-US"/>
              <a:t>How much do you believe people who are important to you would approve or disapprove of the following behaviors? - Asking a driver who was using their cell phone or who was distracted to focus on driving</a:t>
            </a:r>
          </a:p>
        </p:txBody>
      </p:sp>
      <p:sp>
        <p:nvSpPr>
          <p:cNvPr id="3" name="Title 2">
            <a:extLst>
              <a:ext uri="{FF2B5EF4-FFF2-40B4-BE49-F238E27FC236}">
                <a16:creationId xmlns:a16="http://schemas.microsoft.com/office/drawing/2014/main" id="{EA6AFBB4-18F1-C2A0-8B4E-22B8739C48D5}"/>
              </a:ext>
            </a:extLst>
          </p:cNvPr>
          <p:cNvSpPr>
            <a:spLocks noGrp="1"/>
          </p:cNvSpPr>
          <p:nvPr>
            <p:ph type="title"/>
          </p:nvPr>
        </p:nvSpPr>
        <p:spPr/>
        <p:txBody>
          <a:bodyPr/>
          <a:lstStyle/>
          <a:p>
            <a:r>
              <a:rPr lang="en-US"/>
              <a:t>DRIVING EXPECTATIONS</a:t>
            </a:r>
          </a:p>
        </p:txBody>
      </p:sp>
      <p:graphicFrame>
        <p:nvGraphicFramePr>
          <p:cNvPr id="4" name="Table 3">
            <a:extLst>
              <a:ext uri="{FF2B5EF4-FFF2-40B4-BE49-F238E27FC236}">
                <a16:creationId xmlns:a16="http://schemas.microsoft.com/office/drawing/2014/main" id="{978F97DE-6B5C-6B51-286B-BBC4E386F045}"/>
              </a:ext>
            </a:extLst>
          </p:cNvPr>
          <p:cNvGraphicFramePr>
            <a:graphicFrameLocks noGrp="1"/>
          </p:cNvGraphicFramePr>
          <p:nvPr>
            <p:extLst>
              <p:ext uri="{D42A27DB-BD31-4B8C-83A1-F6EECF244321}">
                <p14:modId xmlns:p14="http://schemas.microsoft.com/office/powerpoint/2010/main" val="3868028999"/>
              </p:ext>
            </p:extLst>
          </p:nvPr>
        </p:nvGraphicFramePr>
        <p:xfrm>
          <a:off x="487680" y="1768192"/>
          <a:ext cx="6096000" cy="27635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Strongly disapprove</a:t>
                      </a:r>
                    </a:p>
                  </a:txBody>
                  <a:tcPr/>
                </a:tc>
                <a:tc>
                  <a:txBody>
                    <a:bodyPr/>
                    <a:lstStyle/>
                    <a:p>
                      <a:pPr algn="ctr"/>
                      <a:r>
                        <a:rPr lang="en-US" dirty="0"/>
                        <a:t>3.3%</a:t>
                      </a:r>
                    </a:p>
                  </a:txBody>
                  <a:tcPr/>
                </a:tc>
                <a:tc>
                  <a:txBody>
                    <a:bodyPr/>
                    <a:lstStyle/>
                    <a:p>
                      <a:pPr algn="ctr"/>
                      <a:r>
                        <a:rPr lang="en-US" dirty="0"/>
                        <a:t>3.8%</a:t>
                      </a:r>
                    </a:p>
                  </a:txBody>
                  <a:tcPr/>
                </a:tc>
                <a:extLst>
                  <a:ext uri="{0D108BD9-81ED-4DB2-BD59-A6C34878D82A}">
                    <a16:rowId xmlns:a16="http://schemas.microsoft.com/office/drawing/2014/main" val="3989555942"/>
                  </a:ext>
                </a:extLst>
              </a:tr>
              <a:tr h="370840">
                <a:tc>
                  <a:txBody>
                    <a:bodyPr/>
                    <a:lstStyle/>
                    <a:p>
                      <a:r>
                        <a:rPr lang="en-US" dirty="0"/>
                        <a:t>Somewhat disapprove</a:t>
                      </a:r>
                    </a:p>
                  </a:txBody>
                  <a:tcPr/>
                </a:tc>
                <a:tc>
                  <a:txBody>
                    <a:bodyPr/>
                    <a:lstStyle/>
                    <a:p>
                      <a:pPr algn="ctr"/>
                      <a:r>
                        <a:rPr lang="en-US" dirty="0"/>
                        <a:t>3.7%</a:t>
                      </a:r>
                    </a:p>
                  </a:txBody>
                  <a:tcPr/>
                </a:tc>
                <a:tc>
                  <a:txBody>
                    <a:bodyPr/>
                    <a:lstStyle/>
                    <a:p>
                      <a:pPr algn="ctr"/>
                      <a:r>
                        <a:rPr lang="en-US" dirty="0"/>
                        <a:t>4.5%</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Neither approve nor disapprove</a:t>
                      </a:r>
                    </a:p>
                  </a:txBody>
                  <a:tcPr/>
                </a:tc>
                <a:tc>
                  <a:txBody>
                    <a:bodyPr/>
                    <a:lstStyle/>
                    <a:p>
                      <a:pPr algn="ctr"/>
                      <a:r>
                        <a:rPr lang="en-US" dirty="0"/>
                        <a:t>10.1%</a:t>
                      </a:r>
                    </a:p>
                  </a:txBody>
                  <a:tcPr/>
                </a:tc>
                <a:tc>
                  <a:txBody>
                    <a:bodyPr/>
                    <a:lstStyle/>
                    <a:p>
                      <a:pPr algn="ctr"/>
                      <a:r>
                        <a:rPr lang="en-US" dirty="0"/>
                        <a:t>11.7%</a:t>
                      </a:r>
                    </a:p>
                  </a:txBody>
                  <a:tcPr>
                    <a:solidFill>
                      <a:schemeClr val="accent3">
                        <a:lumMod val="60000"/>
                        <a:lumOff val="40000"/>
                      </a:schemeClr>
                    </a:solidFill>
                  </a:tcPr>
                </a:tc>
                <a:extLst>
                  <a:ext uri="{0D108BD9-81ED-4DB2-BD59-A6C34878D82A}">
                    <a16:rowId xmlns:a16="http://schemas.microsoft.com/office/drawing/2014/main" val="2744976052"/>
                  </a:ext>
                </a:extLst>
              </a:tr>
              <a:tr h="370840">
                <a:tc>
                  <a:txBody>
                    <a:bodyPr/>
                    <a:lstStyle/>
                    <a:p>
                      <a:r>
                        <a:rPr lang="en-US" dirty="0"/>
                        <a:t>Somewhat approve</a:t>
                      </a:r>
                    </a:p>
                  </a:txBody>
                  <a:tcPr/>
                </a:tc>
                <a:tc>
                  <a:txBody>
                    <a:bodyPr/>
                    <a:lstStyle/>
                    <a:p>
                      <a:pPr algn="ctr"/>
                      <a:r>
                        <a:rPr lang="en-US" dirty="0"/>
                        <a:t>29.2%</a:t>
                      </a:r>
                    </a:p>
                  </a:txBody>
                  <a:tcPr/>
                </a:tc>
                <a:tc>
                  <a:txBody>
                    <a:bodyPr/>
                    <a:lstStyle/>
                    <a:p>
                      <a:pPr algn="ctr"/>
                      <a:r>
                        <a:rPr lang="en-US" dirty="0"/>
                        <a:t>27.1%</a:t>
                      </a:r>
                    </a:p>
                  </a:txBody>
                  <a:tcPr>
                    <a:solidFill>
                      <a:schemeClr val="accent6">
                        <a:lumMod val="60000"/>
                        <a:lumOff val="40000"/>
                      </a:schemeClr>
                    </a:solidFill>
                  </a:tcPr>
                </a:tc>
                <a:extLst>
                  <a:ext uri="{0D108BD9-81ED-4DB2-BD59-A6C34878D82A}">
                    <a16:rowId xmlns:a16="http://schemas.microsoft.com/office/drawing/2014/main" val="2006575270"/>
                  </a:ext>
                </a:extLst>
              </a:tr>
              <a:tr h="370840">
                <a:tc>
                  <a:txBody>
                    <a:bodyPr/>
                    <a:lstStyle/>
                    <a:p>
                      <a:r>
                        <a:rPr lang="en-US" dirty="0"/>
                        <a:t>Strongly approve</a:t>
                      </a:r>
                    </a:p>
                  </a:txBody>
                  <a:tcPr/>
                </a:tc>
                <a:tc>
                  <a:txBody>
                    <a:bodyPr/>
                    <a:lstStyle/>
                    <a:p>
                      <a:pPr algn="ctr"/>
                      <a:r>
                        <a:rPr lang="en-US" dirty="0"/>
                        <a:t>53.7%</a:t>
                      </a:r>
                    </a:p>
                  </a:txBody>
                  <a:tcPr/>
                </a:tc>
                <a:tc>
                  <a:txBody>
                    <a:bodyPr/>
                    <a:lstStyle/>
                    <a:p>
                      <a:pPr algn="ctr"/>
                      <a:r>
                        <a:rPr lang="en-US" dirty="0"/>
                        <a:t>52.9%</a:t>
                      </a:r>
                    </a:p>
                  </a:txBody>
                  <a:tcPr/>
                </a:tc>
                <a:extLst>
                  <a:ext uri="{0D108BD9-81ED-4DB2-BD59-A6C34878D82A}">
                    <a16:rowId xmlns:a16="http://schemas.microsoft.com/office/drawing/2014/main" val="1424288280"/>
                  </a:ext>
                </a:extLst>
              </a:tr>
            </a:tbl>
          </a:graphicData>
        </a:graphic>
      </p:graphicFrame>
    </p:spTree>
    <p:extLst>
      <p:ext uri="{BB962C8B-B14F-4D97-AF65-F5344CB8AC3E}">
        <p14:creationId xmlns:p14="http://schemas.microsoft.com/office/powerpoint/2010/main" val="34313907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FDAE6A-1AC1-C586-E3C0-09D942228041}"/>
              </a:ext>
            </a:extLst>
          </p:cNvPr>
          <p:cNvSpPr>
            <a:spLocks noGrp="1"/>
          </p:cNvSpPr>
          <p:nvPr>
            <p:ph type="body" sz="quarter" idx="12"/>
          </p:nvPr>
        </p:nvSpPr>
        <p:spPr/>
        <p:txBody>
          <a:bodyPr/>
          <a:lstStyle/>
          <a:p>
            <a:r>
              <a:rPr lang="en-US"/>
              <a:t>In your opinion, how often do MOST PEOPLE in your community… - Wear a seat belt?</a:t>
            </a:r>
          </a:p>
        </p:txBody>
      </p:sp>
      <p:sp>
        <p:nvSpPr>
          <p:cNvPr id="3" name="Title 2">
            <a:extLst>
              <a:ext uri="{FF2B5EF4-FFF2-40B4-BE49-F238E27FC236}">
                <a16:creationId xmlns:a16="http://schemas.microsoft.com/office/drawing/2014/main" id="{07129909-AD22-281B-1317-B4CF107CBCE0}"/>
              </a:ext>
            </a:extLst>
          </p:cNvPr>
          <p:cNvSpPr>
            <a:spLocks noGrp="1"/>
          </p:cNvSpPr>
          <p:nvPr>
            <p:ph type="title"/>
          </p:nvPr>
        </p:nvSpPr>
        <p:spPr/>
        <p:txBody>
          <a:bodyPr/>
          <a:lstStyle/>
          <a:p>
            <a:r>
              <a:rPr lang="en-US"/>
              <a:t>COMMUNITY PERCEPTIONS</a:t>
            </a:r>
          </a:p>
        </p:txBody>
      </p:sp>
      <p:graphicFrame>
        <p:nvGraphicFramePr>
          <p:cNvPr id="4" name="Table 3">
            <a:extLst>
              <a:ext uri="{FF2B5EF4-FFF2-40B4-BE49-F238E27FC236}">
                <a16:creationId xmlns:a16="http://schemas.microsoft.com/office/drawing/2014/main" id="{D53C5D3A-47B5-C836-EEFA-89F1A1B9FC2B}"/>
              </a:ext>
            </a:extLst>
          </p:cNvPr>
          <p:cNvGraphicFramePr>
            <a:graphicFrameLocks noGrp="1"/>
          </p:cNvGraphicFramePr>
          <p:nvPr>
            <p:extLst>
              <p:ext uri="{D42A27DB-BD31-4B8C-83A1-F6EECF244321}">
                <p14:modId xmlns:p14="http://schemas.microsoft.com/office/powerpoint/2010/main" val="3433858526"/>
              </p:ext>
            </p:extLst>
          </p:nvPr>
        </p:nvGraphicFramePr>
        <p:xfrm>
          <a:off x="487680" y="1768192"/>
          <a:ext cx="6096000" cy="22250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Never</a:t>
                      </a:r>
                    </a:p>
                  </a:txBody>
                  <a:tcPr/>
                </a:tc>
                <a:tc>
                  <a:txBody>
                    <a:bodyPr/>
                    <a:lstStyle/>
                    <a:p>
                      <a:pPr algn="ctr"/>
                      <a:r>
                        <a:rPr lang="en-US" dirty="0"/>
                        <a:t>2.3%</a:t>
                      </a:r>
                    </a:p>
                  </a:txBody>
                  <a:tcPr/>
                </a:tc>
                <a:tc>
                  <a:txBody>
                    <a:bodyPr/>
                    <a:lstStyle/>
                    <a:p>
                      <a:pPr algn="ctr"/>
                      <a:r>
                        <a:rPr lang="en-US" dirty="0"/>
                        <a:t>1.0%</a:t>
                      </a:r>
                    </a:p>
                  </a:txBody>
                  <a:tcPr>
                    <a:solidFill>
                      <a:schemeClr val="accent6">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Rarely</a:t>
                      </a:r>
                    </a:p>
                  </a:txBody>
                  <a:tcPr/>
                </a:tc>
                <a:tc>
                  <a:txBody>
                    <a:bodyPr/>
                    <a:lstStyle/>
                    <a:p>
                      <a:pPr algn="ctr"/>
                      <a:r>
                        <a:rPr lang="en-US" dirty="0"/>
                        <a:t>2.7%</a:t>
                      </a:r>
                    </a:p>
                  </a:txBody>
                  <a:tcPr/>
                </a:tc>
                <a:tc>
                  <a:txBody>
                    <a:bodyPr/>
                    <a:lstStyle/>
                    <a:p>
                      <a:pPr algn="ctr"/>
                      <a:r>
                        <a:rPr lang="en-US" dirty="0"/>
                        <a:t>2.8%</a:t>
                      </a:r>
                    </a:p>
                  </a:txBody>
                  <a:tcPr/>
                </a:tc>
                <a:extLst>
                  <a:ext uri="{0D108BD9-81ED-4DB2-BD59-A6C34878D82A}">
                    <a16:rowId xmlns:a16="http://schemas.microsoft.com/office/drawing/2014/main" val="3400146397"/>
                  </a:ext>
                </a:extLst>
              </a:tr>
              <a:tr h="370840">
                <a:tc>
                  <a:txBody>
                    <a:bodyPr/>
                    <a:lstStyle/>
                    <a:p>
                      <a:r>
                        <a:rPr lang="en-US" dirty="0"/>
                        <a:t>Sometimes</a:t>
                      </a:r>
                    </a:p>
                  </a:txBody>
                  <a:tcPr/>
                </a:tc>
                <a:tc>
                  <a:txBody>
                    <a:bodyPr/>
                    <a:lstStyle/>
                    <a:p>
                      <a:pPr algn="ctr"/>
                      <a:r>
                        <a:rPr lang="en-US" dirty="0"/>
                        <a:t>9.7%</a:t>
                      </a:r>
                    </a:p>
                  </a:txBody>
                  <a:tcPr/>
                </a:tc>
                <a:tc>
                  <a:txBody>
                    <a:bodyPr/>
                    <a:lstStyle/>
                    <a:p>
                      <a:pPr algn="ctr"/>
                      <a:r>
                        <a:rPr lang="en-US" dirty="0"/>
                        <a:t>9.6%</a:t>
                      </a:r>
                    </a:p>
                  </a:txBody>
                  <a:tcPr/>
                </a:tc>
                <a:extLst>
                  <a:ext uri="{0D108BD9-81ED-4DB2-BD59-A6C34878D82A}">
                    <a16:rowId xmlns:a16="http://schemas.microsoft.com/office/drawing/2014/main" val="2744976052"/>
                  </a:ext>
                </a:extLst>
              </a:tr>
              <a:tr h="370840">
                <a:tc>
                  <a:txBody>
                    <a:bodyPr/>
                    <a:lstStyle/>
                    <a:p>
                      <a:r>
                        <a:rPr lang="en-US" dirty="0"/>
                        <a:t>Usually</a:t>
                      </a:r>
                    </a:p>
                  </a:txBody>
                  <a:tcPr/>
                </a:tc>
                <a:tc>
                  <a:txBody>
                    <a:bodyPr/>
                    <a:lstStyle/>
                    <a:p>
                      <a:pPr algn="ctr"/>
                      <a:r>
                        <a:rPr lang="en-US" dirty="0"/>
                        <a:t>62.4%</a:t>
                      </a:r>
                    </a:p>
                  </a:txBody>
                  <a:tcPr/>
                </a:tc>
                <a:tc>
                  <a:txBody>
                    <a:bodyPr/>
                    <a:lstStyle/>
                    <a:p>
                      <a:pPr algn="ctr"/>
                      <a:r>
                        <a:rPr lang="en-US" dirty="0"/>
                        <a:t>62.8%</a:t>
                      </a:r>
                    </a:p>
                  </a:txBody>
                  <a:tcPr/>
                </a:tc>
                <a:extLst>
                  <a:ext uri="{0D108BD9-81ED-4DB2-BD59-A6C34878D82A}">
                    <a16:rowId xmlns:a16="http://schemas.microsoft.com/office/drawing/2014/main" val="2006575270"/>
                  </a:ext>
                </a:extLst>
              </a:tr>
              <a:tr h="370840">
                <a:tc>
                  <a:txBody>
                    <a:bodyPr/>
                    <a:lstStyle/>
                    <a:p>
                      <a:r>
                        <a:rPr lang="en-US" dirty="0"/>
                        <a:t>Always</a:t>
                      </a:r>
                    </a:p>
                  </a:txBody>
                  <a:tcPr/>
                </a:tc>
                <a:tc>
                  <a:txBody>
                    <a:bodyPr/>
                    <a:lstStyle/>
                    <a:p>
                      <a:pPr algn="ctr"/>
                      <a:r>
                        <a:rPr lang="en-US" dirty="0"/>
                        <a:t>22.8%</a:t>
                      </a:r>
                    </a:p>
                  </a:txBody>
                  <a:tcPr/>
                </a:tc>
                <a:tc>
                  <a:txBody>
                    <a:bodyPr/>
                    <a:lstStyle/>
                    <a:p>
                      <a:pPr algn="ctr"/>
                      <a:r>
                        <a:rPr lang="en-US" dirty="0"/>
                        <a:t>23.8%</a:t>
                      </a:r>
                    </a:p>
                  </a:txBody>
                  <a:tcPr/>
                </a:tc>
                <a:extLst>
                  <a:ext uri="{0D108BD9-81ED-4DB2-BD59-A6C34878D82A}">
                    <a16:rowId xmlns:a16="http://schemas.microsoft.com/office/drawing/2014/main" val="1424288280"/>
                  </a:ext>
                </a:extLst>
              </a:tr>
            </a:tbl>
          </a:graphicData>
        </a:graphic>
      </p:graphicFrame>
    </p:spTree>
    <p:extLst>
      <p:ext uri="{BB962C8B-B14F-4D97-AF65-F5344CB8AC3E}">
        <p14:creationId xmlns:p14="http://schemas.microsoft.com/office/powerpoint/2010/main" val="2368035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B32D94-B2D5-EB3F-B057-64023FEDD7E5}"/>
              </a:ext>
            </a:extLst>
          </p:cNvPr>
          <p:cNvSpPr>
            <a:spLocks noGrp="1"/>
          </p:cNvSpPr>
          <p:nvPr>
            <p:ph type="body" sz="quarter" idx="12"/>
          </p:nvPr>
        </p:nvSpPr>
        <p:spPr/>
        <p:txBody>
          <a:bodyPr/>
          <a:lstStyle/>
          <a:p>
            <a:r>
              <a:rPr lang="en-US"/>
              <a:t>How often do you... - Ride a bicycle on public roads?</a:t>
            </a:r>
          </a:p>
        </p:txBody>
      </p:sp>
      <p:sp>
        <p:nvSpPr>
          <p:cNvPr id="3" name="Title 2">
            <a:extLst>
              <a:ext uri="{FF2B5EF4-FFF2-40B4-BE49-F238E27FC236}">
                <a16:creationId xmlns:a16="http://schemas.microsoft.com/office/drawing/2014/main" id="{413B5974-EF4A-5690-DFC8-8864E86B55A5}"/>
              </a:ext>
            </a:extLst>
          </p:cNvPr>
          <p:cNvSpPr>
            <a:spLocks noGrp="1"/>
          </p:cNvSpPr>
          <p:nvPr>
            <p:ph type="title"/>
          </p:nvPr>
        </p:nvSpPr>
        <p:spPr/>
        <p:txBody>
          <a:bodyPr/>
          <a:lstStyle/>
          <a:p>
            <a:r>
              <a:rPr lang="en-US" sz="2000"/>
              <a:t>USE </a:t>
            </a:r>
            <a:r>
              <a:rPr lang="en-US"/>
              <a:t>OF</a:t>
            </a:r>
            <a:r>
              <a:rPr lang="en-US" sz="2000"/>
              <a:t> PUBLIC ROADS</a:t>
            </a:r>
            <a:endParaRPr lang="en-US"/>
          </a:p>
        </p:txBody>
      </p:sp>
      <p:graphicFrame>
        <p:nvGraphicFramePr>
          <p:cNvPr id="4" name="Table 3">
            <a:extLst>
              <a:ext uri="{FF2B5EF4-FFF2-40B4-BE49-F238E27FC236}">
                <a16:creationId xmlns:a16="http://schemas.microsoft.com/office/drawing/2014/main" id="{C647FA76-FB8B-7AC9-9798-1D8A274E6A2D}"/>
              </a:ext>
            </a:extLst>
          </p:cNvPr>
          <p:cNvGraphicFramePr>
            <a:graphicFrameLocks noGrp="1"/>
          </p:cNvGraphicFramePr>
          <p:nvPr>
            <p:extLst>
              <p:ext uri="{D42A27DB-BD31-4B8C-83A1-F6EECF244321}">
                <p14:modId xmlns:p14="http://schemas.microsoft.com/office/powerpoint/2010/main" val="229743261"/>
              </p:ext>
            </p:extLst>
          </p:nvPr>
        </p:nvGraphicFramePr>
        <p:xfrm>
          <a:off x="487680" y="1768192"/>
          <a:ext cx="6096000" cy="24942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Never</a:t>
                      </a:r>
                    </a:p>
                  </a:txBody>
                  <a:tcPr/>
                </a:tc>
                <a:tc>
                  <a:txBody>
                    <a:bodyPr/>
                    <a:lstStyle/>
                    <a:p>
                      <a:pPr algn="ctr"/>
                      <a:r>
                        <a:rPr lang="en-US" dirty="0"/>
                        <a:t>56.1%</a:t>
                      </a:r>
                    </a:p>
                  </a:txBody>
                  <a:tcPr/>
                </a:tc>
                <a:tc>
                  <a:txBody>
                    <a:bodyPr/>
                    <a:lstStyle/>
                    <a:p>
                      <a:pPr algn="ctr"/>
                      <a:r>
                        <a:rPr lang="en-US" dirty="0"/>
                        <a:t>56.8%</a:t>
                      </a:r>
                    </a:p>
                  </a:txBody>
                  <a:tcPr/>
                </a:tc>
                <a:extLst>
                  <a:ext uri="{0D108BD9-81ED-4DB2-BD59-A6C34878D82A}">
                    <a16:rowId xmlns:a16="http://schemas.microsoft.com/office/drawing/2014/main" val="3989555942"/>
                  </a:ext>
                </a:extLst>
              </a:tr>
              <a:tr h="370840">
                <a:tc>
                  <a:txBody>
                    <a:bodyPr/>
                    <a:lstStyle/>
                    <a:p>
                      <a:r>
                        <a:rPr lang="en-US" dirty="0"/>
                        <a:t>A few times a year</a:t>
                      </a:r>
                    </a:p>
                  </a:txBody>
                  <a:tcPr/>
                </a:tc>
                <a:tc>
                  <a:txBody>
                    <a:bodyPr/>
                    <a:lstStyle/>
                    <a:p>
                      <a:pPr algn="ctr"/>
                      <a:r>
                        <a:rPr lang="en-US" dirty="0"/>
                        <a:t>19.8%</a:t>
                      </a:r>
                    </a:p>
                  </a:txBody>
                  <a:tcPr/>
                </a:tc>
                <a:tc>
                  <a:txBody>
                    <a:bodyPr/>
                    <a:lstStyle/>
                    <a:p>
                      <a:pPr algn="ctr"/>
                      <a:r>
                        <a:rPr lang="en-US" dirty="0"/>
                        <a:t>21.8%</a:t>
                      </a:r>
                    </a:p>
                  </a:txBody>
                  <a:tcPr/>
                </a:tc>
                <a:extLst>
                  <a:ext uri="{0D108BD9-81ED-4DB2-BD59-A6C34878D82A}">
                    <a16:rowId xmlns:a16="http://schemas.microsoft.com/office/drawing/2014/main" val="3400146397"/>
                  </a:ext>
                </a:extLst>
              </a:tr>
              <a:tr h="370840">
                <a:tc>
                  <a:txBody>
                    <a:bodyPr/>
                    <a:lstStyle/>
                    <a:p>
                      <a:r>
                        <a:rPr lang="en-US" dirty="0"/>
                        <a:t>About once a month</a:t>
                      </a:r>
                    </a:p>
                  </a:txBody>
                  <a:tcPr/>
                </a:tc>
                <a:tc>
                  <a:txBody>
                    <a:bodyPr/>
                    <a:lstStyle/>
                    <a:p>
                      <a:pPr algn="ctr"/>
                      <a:r>
                        <a:rPr lang="en-US" dirty="0"/>
                        <a:t>6.8%</a:t>
                      </a:r>
                    </a:p>
                  </a:txBody>
                  <a:tcPr/>
                </a:tc>
                <a:tc>
                  <a:txBody>
                    <a:bodyPr/>
                    <a:lstStyle/>
                    <a:p>
                      <a:pPr algn="ctr"/>
                      <a:r>
                        <a:rPr lang="en-US" dirty="0"/>
                        <a:t>7.7%</a:t>
                      </a:r>
                    </a:p>
                  </a:txBody>
                  <a:tcPr/>
                </a:tc>
                <a:extLst>
                  <a:ext uri="{0D108BD9-81ED-4DB2-BD59-A6C34878D82A}">
                    <a16:rowId xmlns:a16="http://schemas.microsoft.com/office/drawing/2014/main" val="2744976052"/>
                  </a:ext>
                </a:extLst>
              </a:tr>
              <a:tr h="370840">
                <a:tc>
                  <a:txBody>
                    <a:bodyPr/>
                    <a:lstStyle/>
                    <a:p>
                      <a:r>
                        <a:rPr lang="en-US" dirty="0"/>
                        <a:t>About once a week</a:t>
                      </a:r>
                    </a:p>
                  </a:txBody>
                  <a:tcPr/>
                </a:tc>
                <a:tc>
                  <a:txBody>
                    <a:bodyPr/>
                    <a:lstStyle/>
                    <a:p>
                      <a:pPr algn="ctr"/>
                      <a:r>
                        <a:rPr lang="en-US" dirty="0"/>
                        <a:t>12.9%</a:t>
                      </a:r>
                    </a:p>
                  </a:txBody>
                  <a:tcPr/>
                </a:tc>
                <a:tc>
                  <a:txBody>
                    <a:bodyPr/>
                    <a:lstStyle/>
                    <a:p>
                      <a:pPr algn="ctr"/>
                      <a:r>
                        <a:rPr lang="en-US" dirty="0"/>
                        <a:t>9.2%</a:t>
                      </a:r>
                    </a:p>
                  </a:txBody>
                  <a:tcPr>
                    <a:solidFill>
                      <a:schemeClr val="accent6">
                        <a:lumMod val="60000"/>
                        <a:lumOff val="40000"/>
                      </a:schemeClr>
                    </a:solidFill>
                  </a:tcPr>
                </a:tc>
                <a:extLst>
                  <a:ext uri="{0D108BD9-81ED-4DB2-BD59-A6C34878D82A}">
                    <a16:rowId xmlns:a16="http://schemas.microsoft.com/office/drawing/2014/main" val="4088975996"/>
                  </a:ext>
                </a:extLst>
              </a:tr>
              <a:tr h="370840">
                <a:tc>
                  <a:txBody>
                    <a:bodyPr/>
                    <a:lstStyle/>
                    <a:p>
                      <a:r>
                        <a:rPr lang="en-US" dirty="0"/>
                        <a:t>Daily</a:t>
                      </a:r>
                    </a:p>
                  </a:txBody>
                  <a:tcPr/>
                </a:tc>
                <a:tc>
                  <a:txBody>
                    <a:bodyPr/>
                    <a:lstStyle/>
                    <a:p>
                      <a:pPr algn="ctr"/>
                      <a:r>
                        <a:rPr lang="en-US" dirty="0"/>
                        <a:t>4.4%</a:t>
                      </a:r>
                    </a:p>
                  </a:txBody>
                  <a:tcPr/>
                </a:tc>
                <a:tc>
                  <a:txBody>
                    <a:bodyPr/>
                    <a:lstStyle/>
                    <a:p>
                      <a:pPr algn="ctr"/>
                      <a:r>
                        <a:rPr lang="en-US" dirty="0"/>
                        <a:t>4.4%</a:t>
                      </a:r>
                    </a:p>
                  </a:txBody>
                  <a:tcPr/>
                </a:tc>
                <a:extLst>
                  <a:ext uri="{0D108BD9-81ED-4DB2-BD59-A6C34878D82A}">
                    <a16:rowId xmlns:a16="http://schemas.microsoft.com/office/drawing/2014/main" val="2543379051"/>
                  </a:ext>
                </a:extLst>
              </a:tr>
            </a:tbl>
          </a:graphicData>
        </a:graphic>
      </p:graphicFrame>
    </p:spTree>
    <p:extLst>
      <p:ext uri="{BB962C8B-B14F-4D97-AF65-F5344CB8AC3E}">
        <p14:creationId xmlns:p14="http://schemas.microsoft.com/office/powerpoint/2010/main" val="33696897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823FA3-3F09-0DEA-6402-A9C64BAA0D78}"/>
              </a:ext>
            </a:extLst>
          </p:cNvPr>
          <p:cNvSpPr>
            <a:spLocks noGrp="1"/>
          </p:cNvSpPr>
          <p:nvPr>
            <p:ph type="body" sz="quarter" idx="12"/>
          </p:nvPr>
        </p:nvSpPr>
        <p:spPr/>
        <p:txBody>
          <a:bodyPr>
            <a:normAutofit lnSpcReduction="10000"/>
          </a:bodyPr>
          <a:lstStyle/>
          <a:p>
            <a:r>
              <a:rPr lang="en-US"/>
              <a:t>In your opinion, how often do MOST PEOPLE in your community... - Ask someone who is not using a seat belt to use a seat belt?</a:t>
            </a:r>
          </a:p>
        </p:txBody>
      </p:sp>
      <p:sp>
        <p:nvSpPr>
          <p:cNvPr id="3" name="Title 2">
            <a:extLst>
              <a:ext uri="{FF2B5EF4-FFF2-40B4-BE49-F238E27FC236}">
                <a16:creationId xmlns:a16="http://schemas.microsoft.com/office/drawing/2014/main" id="{96070C22-C0A7-9EE6-07A9-C7B4B57E83E3}"/>
              </a:ext>
            </a:extLst>
          </p:cNvPr>
          <p:cNvSpPr>
            <a:spLocks noGrp="1"/>
          </p:cNvSpPr>
          <p:nvPr>
            <p:ph type="title"/>
          </p:nvPr>
        </p:nvSpPr>
        <p:spPr/>
        <p:txBody>
          <a:bodyPr/>
          <a:lstStyle/>
          <a:p>
            <a:r>
              <a:rPr lang="en-US"/>
              <a:t>COMMUNITY PERCEPTIONS</a:t>
            </a:r>
          </a:p>
        </p:txBody>
      </p:sp>
      <p:graphicFrame>
        <p:nvGraphicFramePr>
          <p:cNvPr id="4" name="Table 3">
            <a:extLst>
              <a:ext uri="{FF2B5EF4-FFF2-40B4-BE49-F238E27FC236}">
                <a16:creationId xmlns:a16="http://schemas.microsoft.com/office/drawing/2014/main" id="{7C38B514-5AF7-9664-A185-7B5A99ED1DCC}"/>
              </a:ext>
            </a:extLst>
          </p:cNvPr>
          <p:cNvGraphicFramePr>
            <a:graphicFrameLocks noGrp="1"/>
          </p:cNvGraphicFramePr>
          <p:nvPr>
            <p:extLst>
              <p:ext uri="{D42A27DB-BD31-4B8C-83A1-F6EECF244321}">
                <p14:modId xmlns:p14="http://schemas.microsoft.com/office/powerpoint/2010/main" val="3543136386"/>
              </p:ext>
            </p:extLst>
          </p:nvPr>
        </p:nvGraphicFramePr>
        <p:xfrm>
          <a:off x="487680" y="1768192"/>
          <a:ext cx="6096000" cy="22250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Never</a:t>
                      </a:r>
                    </a:p>
                  </a:txBody>
                  <a:tcPr/>
                </a:tc>
                <a:tc>
                  <a:txBody>
                    <a:bodyPr/>
                    <a:lstStyle/>
                    <a:p>
                      <a:pPr algn="ctr"/>
                      <a:r>
                        <a:rPr lang="en-US" dirty="0"/>
                        <a:t>5.7%</a:t>
                      </a:r>
                    </a:p>
                  </a:txBody>
                  <a:tcPr/>
                </a:tc>
                <a:tc>
                  <a:txBody>
                    <a:bodyPr/>
                    <a:lstStyle/>
                    <a:p>
                      <a:pPr algn="ctr"/>
                      <a:r>
                        <a:rPr lang="en-US" dirty="0"/>
                        <a:t>6.6%</a:t>
                      </a:r>
                    </a:p>
                  </a:txBody>
                  <a:tcPr/>
                </a:tc>
                <a:extLst>
                  <a:ext uri="{0D108BD9-81ED-4DB2-BD59-A6C34878D82A}">
                    <a16:rowId xmlns:a16="http://schemas.microsoft.com/office/drawing/2014/main" val="3989555942"/>
                  </a:ext>
                </a:extLst>
              </a:tr>
              <a:tr h="370840">
                <a:tc>
                  <a:txBody>
                    <a:bodyPr/>
                    <a:lstStyle/>
                    <a:p>
                      <a:r>
                        <a:rPr lang="en-US" dirty="0"/>
                        <a:t>Rarely</a:t>
                      </a:r>
                    </a:p>
                  </a:txBody>
                  <a:tcPr/>
                </a:tc>
                <a:tc>
                  <a:txBody>
                    <a:bodyPr/>
                    <a:lstStyle/>
                    <a:p>
                      <a:pPr algn="ctr"/>
                      <a:r>
                        <a:rPr lang="en-US" dirty="0"/>
                        <a:t>18.7%</a:t>
                      </a:r>
                    </a:p>
                  </a:txBody>
                  <a:tcPr/>
                </a:tc>
                <a:tc>
                  <a:txBody>
                    <a:bodyPr/>
                    <a:lstStyle/>
                    <a:p>
                      <a:pPr algn="ctr"/>
                      <a:r>
                        <a:rPr lang="en-US" dirty="0"/>
                        <a:t>21.8%</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Sometimes</a:t>
                      </a:r>
                    </a:p>
                  </a:txBody>
                  <a:tcPr/>
                </a:tc>
                <a:tc>
                  <a:txBody>
                    <a:bodyPr/>
                    <a:lstStyle/>
                    <a:p>
                      <a:pPr algn="ctr"/>
                      <a:r>
                        <a:rPr lang="en-US" dirty="0"/>
                        <a:t>33.2%</a:t>
                      </a:r>
                    </a:p>
                  </a:txBody>
                  <a:tcPr/>
                </a:tc>
                <a:tc>
                  <a:txBody>
                    <a:bodyPr/>
                    <a:lstStyle/>
                    <a:p>
                      <a:pPr algn="ctr"/>
                      <a:r>
                        <a:rPr lang="en-US" dirty="0"/>
                        <a:t>34.3%</a:t>
                      </a:r>
                    </a:p>
                  </a:txBody>
                  <a:tcPr/>
                </a:tc>
                <a:extLst>
                  <a:ext uri="{0D108BD9-81ED-4DB2-BD59-A6C34878D82A}">
                    <a16:rowId xmlns:a16="http://schemas.microsoft.com/office/drawing/2014/main" val="2744976052"/>
                  </a:ext>
                </a:extLst>
              </a:tr>
              <a:tr h="370840">
                <a:tc>
                  <a:txBody>
                    <a:bodyPr/>
                    <a:lstStyle/>
                    <a:p>
                      <a:r>
                        <a:rPr lang="en-US" dirty="0"/>
                        <a:t>Usually</a:t>
                      </a:r>
                    </a:p>
                  </a:txBody>
                  <a:tcPr/>
                </a:tc>
                <a:tc>
                  <a:txBody>
                    <a:bodyPr/>
                    <a:lstStyle/>
                    <a:p>
                      <a:pPr algn="ctr"/>
                      <a:r>
                        <a:rPr lang="en-US" dirty="0"/>
                        <a:t>30.1%</a:t>
                      </a:r>
                    </a:p>
                  </a:txBody>
                  <a:tcPr/>
                </a:tc>
                <a:tc>
                  <a:txBody>
                    <a:bodyPr/>
                    <a:lstStyle/>
                    <a:p>
                      <a:pPr algn="ctr"/>
                      <a:r>
                        <a:rPr lang="en-US" dirty="0"/>
                        <a:t>25.5%</a:t>
                      </a:r>
                    </a:p>
                  </a:txBody>
                  <a:tcPr>
                    <a:solidFill>
                      <a:schemeClr val="accent6">
                        <a:lumMod val="60000"/>
                        <a:lumOff val="40000"/>
                      </a:schemeClr>
                    </a:solidFill>
                  </a:tcPr>
                </a:tc>
                <a:extLst>
                  <a:ext uri="{0D108BD9-81ED-4DB2-BD59-A6C34878D82A}">
                    <a16:rowId xmlns:a16="http://schemas.microsoft.com/office/drawing/2014/main" val="2006575270"/>
                  </a:ext>
                </a:extLst>
              </a:tr>
              <a:tr h="370840">
                <a:tc>
                  <a:txBody>
                    <a:bodyPr/>
                    <a:lstStyle/>
                    <a:p>
                      <a:r>
                        <a:rPr lang="en-US" dirty="0"/>
                        <a:t>Always</a:t>
                      </a:r>
                    </a:p>
                  </a:txBody>
                  <a:tcPr/>
                </a:tc>
                <a:tc>
                  <a:txBody>
                    <a:bodyPr/>
                    <a:lstStyle/>
                    <a:p>
                      <a:pPr algn="ctr"/>
                      <a:r>
                        <a:rPr lang="en-US" dirty="0"/>
                        <a:t>12.3%</a:t>
                      </a:r>
                    </a:p>
                  </a:txBody>
                  <a:tcPr/>
                </a:tc>
                <a:tc>
                  <a:txBody>
                    <a:bodyPr/>
                    <a:lstStyle/>
                    <a:p>
                      <a:pPr algn="ctr"/>
                      <a:r>
                        <a:rPr lang="en-US" dirty="0"/>
                        <a:t>11.8%</a:t>
                      </a:r>
                    </a:p>
                  </a:txBody>
                  <a:tcPr/>
                </a:tc>
                <a:extLst>
                  <a:ext uri="{0D108BD9-81ED-4DB2-BD59-A6C34878D82A}">
                    <a16:rowId xmlns:a16="http://schemas.microsoft.com/office/drawing/2014/main" val="1424288280"/>
                  </a:ext>
                </a:extLst>
              </a:tr>
            </a:tbl>
          </a:graphicData>
        </a:graphic>
      </p:graphicFrame>
    </p:spTree>
    <p:extLst>
      <p:ext uri="{BB962C8B-B14F-4D97-AF65-F5344CB8AC3E}">
        <p14:creationId xmlns:p14="http://schemas.microsoft.com/office/powerpoint/2010/main" val="24635951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3956E6-4F76-B7A5-98E8-12766716ECE0}"/>
              </a:ext>
            </a:extLst>
          </p:cNvPr>
          <p:cNvSpPr>
            <a:spLocks noGrp="1"/>
          </p:cNvSpPr>
          <p:nvPr>
            <p:ph type="body" sz="quarter" idx="12"/>
          </p:nvPr>
        </p:nvSpPr>
        <p:spPr/>
        <p:txBody>
          <a:bodyPr>
            <a:normAutofit fontScale="92500" lnSpcReduction="10000"/>
          </a:bodyPr>
          <a:lstStyle/>
          <a:p>
            <a:r>
              <a:rPr lang="en-US" dirty="0"/>
              <a:t>In your opinion, how often do MOST PEOPLE in your community... - Take some action to prevent someone who is going to drive who is perhaps too impaired to drive safely</a:t>
            </a:r>
          </a:p>
        </p:txBody>
      </p:sp>
      <p:sp>
        <p:nvSpPr>
          <p:cNvPr id="3" name="Title 2">
            <a:extLst>
              <a:ext uri="{FF2B5EF4-FFF2-40B4-BE49-F238E27FC236}">
                <a16:creationId xmlns:a16="http://schemas.microsoft.com/office/drawing/2014/main" id="{80713E1F-7818-D5C0-6DF3-A8DB3CF1EBBB}"/>
              </a:ext>
            </a:extLst>
          </p:cNvPr>
          <p:cNvSpPr>
            <a:spLocks noGrp="1"/>
          </p:cNvSpPr>
          <p:nvPr>
            <p:ph type="title"/>
          </p:nvPr>
        </p:nvSpPr>
        <p:spPr/>
        <p:txBody>
          <a:bodyPr/>
          <a:lstStyle/>
          <a:p>
            <a:r>
              <a:rPr lang="en-US"/>
              <a:t>COMMUNITY PERCEPTIONS</a:t>
            </a:r>
          </a:p>
        </p:txBody>
      </p:sp>
      <p:graphicFrame>
        <p:nvGraphicFramePr>
          <p:cNvPr id="4" name="Table 3">
            <a:extLst>
              <a:ext uri="{FF2B5EF4-FFF2-40B4-BE49-F238E27FC236}">
                <a16:creationId xmlns:a16="http://schemas.microsoft.com/office/drawing/2014/main" id="{2D80E0EE-09CF-C128-CA7B-800188B389F2}"/>
              </a:ext>
            </a:extLst>
          </p:cNvPr>
          <p:cNvGraphicFramePr>
            <a:graphicFrameLocks noGrp="1"/>
          </p:cNvGraphicFramePr>
          <p:nvPr>
            <p:extLst>
              <p:ext uri="{D42A27DB-BD31-4B8C-83A1-F6EECF244321}">
                <p14:modId xmlns:p14="http://schemas.microsoft.com/office/powerpoint/2010/main" val="3598610524"/>
              </p:ext>
            </p:extLst>
          </p:nvPr>
        </p:nvGraphicFramePr>
        <p:xfrm>
          <a:off x="487680" y="1768192"/>
          <a:ext cx="6096000" cy="22250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Never</a:t>
                      </a:r>
                    </a:p>
                  </a:txBody>
                  <a:tcPr/>
                </a:tc>
                <a:tc>
                  <a:txBody>
                    <a:bodyPr/>
                    <a:lstStyle/>
                    <a:p>
                      <a:pPr algn="ctr"/>
                      <a:r>
                        <a:rPr lang="en-US" dirty="0"/>
                        <a:t>3.6%</a:t>
                      </a:r>
                    </a:p>
                  </a:txBody>
                  <a:tcPr/>
                </a:tc>
                <a:tc>
                  <a:txBody>
                    <a:bodyPr/>
                    <a:lstStyle/>
                    <a:p>
                      <a:pPr algn="ctr"/>
                      <a:r>
                        <a:rPr lang="en-US" dirty="0"/>
                        <a:t>4.2%</a:t>
                      </a:r>
                    </a:p>
                  </a:txBody>
                  <a:tcPr/>
                </a:tc>
                <a:extLst>
                  <a:ext uri="{0D108BD9-81ED-4DB2-BD59-A6C34878D82A}">
                    <a16:rowId xmlns:a16="http://schemas.microsoft.com/office/drawing/2014/main" val="3989555942"/>
                  </a:ext>
                </a:extLst>
              </a:tr>
              <a:tr h="370840">
                <a:tc>
                  <a:txBody>
                    <a:bodyPr/>
                    <a:lstStyle/>
                    <a:p>
                      <a:r>
                        <a:rPr lang="en-US" dirty="0"/>
                        <a:t>Rarely</a:t>
                      </a:r>
                    </a:p>
                  </a:txBody>
                  <a:tcPr/>
                </a:tc>
                <a:tc>
                  <a:txBody>
                    <a:bodyPr/>
                    <a:lstStyle/>
                    <a:p>
                      <a:pPr algn="ctr"/>
                      <a:r>
                        <a:rPr lang="en-US" dirty="0"/>
                        <a:t>13.0%</a:t>
                      </a:r>
                    </a:p>
                  </a:txBody>
                  <a:tcPr/>
                </a:tc>
                <a:tc>
                  <a:txBody>
                    <a:bodyPr/>
                    <a:lstStyle/>
                    <a:p>
                      <a:pPr algn="ctr"/>
                      <a:r>
                        <a:rPr lang="en-US" dirty="0"/>
                        <a:t>14.6%</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Sometimes</a:t>
                      </a:r>
                    </a:p>
                  </a:txBody>
                  <a:tcPr/>
                </a:tc>
                <a:tc>
                  <a:txBody>
                    <a:bodyPr/>
                    <a:lstStyle/>
                    <a:p>
                      <a:pPr algn="ctr"/>
                      <a:r>
                        <a:rPr lang="en-US" dirty="0"/>
                        <a:t>37.9%</a:t>
                      </a:r>
                    </a:p>
                  </a:txBody>
                  <a:tcPr/>
                </a:tc>
                <a:tc>
                  <a:txBody>
                    <a:bodyPr/>
                    <a:lstStyle/>
                    <a:p>
                      <a:pPr algn="ctr"/>
                      <a:r>
                        <a:rPr lang="en-US" dirty="0"/>
                        <a:t>39.5%</a:t>
                      </a:r>
                    </a:p>
                  </a:txBody>
                  <a:tcPr/>
                </a:tc>
                <a:extLst>
                  <a:ext uri="{0D108BD9-81ED-4DB2-BD59-A6C34878D82A}">
                    <a16:rowId xmlns:a16="http://schemas.microsoft.com/office/drawing/2014/main" val="2744976052"/>
                  </a:ext>
                </a:extLst>
              </a:tr>
              <a:tr h="370840">
                <a:tc>
                  <a:txBody>
                    <a:bodyPr/>
                    <a:lstStyle/>
                    <a:p>
                      <a:r>
                        <a:rPr lang="en-US" dirty="0"/>
                        <a:t>Usually</a:t>
                      </a:r>
                    </a:p>
                  </a:txBody>
                  <a:tcPr/>
                </a:tc>
                <a:tc>
                  <a:txBody>
                    <a:bodyPr/>
                    <a:lstStyle/>
                    <a:p>
                      <a:pPr algn="ctr"/>
                      <a:r>
                        <a:rPr lang="en-US" dirty="0"/>
                        <a:t>33.8%</a:t>
                      </a:r>
                    </a:p>
                  </a:txBody>
                  <a:tcPr/>
                </a:tc>
                <a:tc>
                  <a:txBody>
                    <a:bodyPr/>
                    <a:lstStyle/>
                    <a:p>
                      <a:pPr algn="ctr"/>
                      <a:r>
                        <a:rPr lang="en-US" dirty="0"/>
                        <a:t>30.0%</a:t>
                      </a:r>
                    </a:p>
                  </a:txBody>
                  <a:tcPr>
                    <a:solidFill>
                      <a:schemeClr val="accent6">
                        <a:lumMod val="60000"/>
                        <a:lumOff val="40000"/>
                      </a:schemeClr>
                    </a:solidFill>
                  </a:tcPr>
                </a:tc>
                <a:extLst>
                  <a:ext uri="{0D108BD9-81ED-4DB2-BD59-A6C34878D82A}">
                    <a16:rowId xmlns:a16="http://schemas.microsoft.com/office/drawing/2014/main" val="2006575270"/>
                  </a:ext>
                </a:extLst>
              </a:tr>
              <a:tr h="370840">
                <a:tc>
                  <a:txBody>
                    <a:bodyPr/>
                    <a:lstStyle/>
                    <a:p>
                      <a:r>
                        <a:rPr lang="en-US" dirty="0"/>
                        <a:t>Always</a:t>
                      </a:r>
                    </a:p>
                  </a:txBody>
                  <a:tcPr/>
                </a:tc>
                <a:tc>
                  <a:txBody>
                    <a:bodyPr/>
                    <a:lstStyle/>
                    <a:p>
                      <a:pPr algn="ctr"/>
                      <a:r>
                        <a:rPr lang="en-US" dirty="0"/>
                        <a:t>11.7%</a:t>
                      </a:r>
                    </a:p>
                  </a:txBody>
                  <a:tcPr/>
                </a:tc>
                <a:tc>
                  <a:txBody>
                    <a:bodyPr/>
                    <a:lstStyle/>
                    <a:p>
                      <a:pPr algn="ctr"/>
                      <a:r>
                        <a:rPr lang="en-US" dirty="0"/>
                        <a:t>11.7%</a:t>
                      </a:r>
                    </a:p>
                  </a:txBody>
                  <a:tcPr/>
                </a:tc>
                <a:extLst>
                  <a:ext uri="{0D108BD9-81ED-4DB2-BD59-A6C34878D82A}">
                    <a16:rowId xmlns:a16="http://schemas.microsoft.com/office/drawing/2014/main" val="1424288280"/>
                  </a:ext>
                </a:extLst>
              </a:tr>
            </a:tbl>
          </a:graphicData>
        </a:graphic>
      </p:graphicFrame>
    </p:spTree>
    <p:extLst>
      <p:ext uri="{BB962C8B-B14F-4D97-AF65-F5344CB8AC3E}">
        <p14:creationId xmlns:p14="http://schemas.microsoft.com/office/powerpoint/2010/main" val="42020673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33CD42-54BE-50EE-63AE-40C13027305F}"/>
              </a:ext>
            </a:extLst>
          </p:cNvPr>
          <p:cNvSpPr>
            <a:spLocks noGrp="1"/>
          </p:cNvSpPr>
          <p:nvPr>
            <p:ph type="body" sz="quarter" idx="12"/>
          </p:nvPr>
        </p:nvSpPr>
        <p:spPr/>
        <p:txBody>
          <a:bodyPr>
            <a:normAutofit lnSpcReduction="10000"/>
          </a:bodyPr>
          <a:lstStyle/>
          <a:p>
            <a:r>
              <a:rPr lang="en-US"/>
              <a:t>In your opinion, how often do MOST PEOPLE in your community... - Ask someone who is speeding or driving aggressively to slow down?</a:t>
            </a:r>
          </a:p>
        </p:txBody>
      </p:sp>
      <p:sp>
        <p:nvSpPr>
          <p:cNvPr id="3" name="Title 2">
            <a:extLst>
              <a:ext uri="{FF2B5EF4-FFF2-40B4-BE49-F238E27FC236}">
                <a16:creationId xmlns:a16="http://schemas.microsoft.com/office/drawing/2014/main" id="{0593576E-F142-240C-FDEA-145C270F4255}"/>
              </a:ext>
            </a:extLst>
          </p:cNvPr>
          <p:cNvSpPr>
            <a:spLocks noGrp="1"/>
          </p:cNvSpPr>
          <p:nvPr>
            <p:ph type="title"/>
          </p:nvPr>
        </p:nvSpPr>
        <p:spPr/>
        <p:txBody>
          <a:bodyPr/>
          <a:lstStyle/>
          <a:p>
            <a:r>
              <a:rPr lang="en-US"/>
              <a:t>COMMUNITY PERCEPTIONS</a:t>
            </a:r>
          </a:p>
        </p:txBody>
      </p:sp>
      <p:graphicFrame>
        <p:nvGraphicFramePr>
          <p:cNvPr id="4" name="Table 3">
            <a:extLst>
              <a:ext uri="{FF2B5EF4-FFF2-40B4-BE49-F238E27FC236}">
                <a16:creationId xmlns:a16="http://schemas.microsoft.com/office/drawing/2014/main" id="{82008D9E-3308-EFE6-739B-CEC1689D2F2F}"/>
              </a:ext>
            </a:extLst>
          </p:cNvPr>
          <p:cNvGraphicFramePr>
            <a:graphicFrameLocks noGrp="1"/>
          </p:cNvGraphicFramePr>
          <p:nvPr>
            <p:extLst>
              <p:ext uri="{D42A27DB-BD31-4B8C-83A1-F6EECF244321}">
                <p14:modId xmlns:p14="http://schemas.microsoft.com/office/powerpoint/2010/main" val="3361156162"/>
              </p:ext>
            </p:extLst>
          </p:nvPr>
        </p:nvGraphicFramePr>
        <p:xfrm>
          <a:off x="487680" y="1768192"/>
          <a:ext cx="6096000" cy="22250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Never</a:t>
                      </a:r>
                    </a:p>
                  </a:txBody>
                  <a:tcPr/>
                </a:tc>
                <a:tc>
                  <a:txBody>
                    <a:bodyPr/>
                    <a:lstStyle/>
                    <a:p>
                      <a:pPr algn="ctr"/>
                      <a:r>
                        <a:rPr lang="en-US" dirty="0"/>
                        <a:t>5.3%</a:t>
                      </a:r>
                    </a:p>
                  </a:txBody>
                  <a:tcPr/>
                </a:tc>
                <a:tc>
                  <a:txBody>
                    <a:bodyPr/>
                    <a:lstStyle/>
                    <a:p>
                      <a:pPr algn="ctr"/>
                      <a:r>
                        <a:rPr lang="en-US" dirty="0"/>
                        <a:t>6.2%</a:t>
                      </a:r>
                    </a:p>
                  </a:txBody>
                  <a:tcPr/>
                </a:tc>
                <a:extLst>
                  <a:ext uri="{0D108BD9-81ED-4DB2-BD59-A6C34878D82A}">
                    <a16:rowId xmlns:a16="http://schemas.microsoft.com/office/drawing/2014/main" val="3989555942"/>
                  </a:ext>
                </a:extLst>
              </a:tr>
              <a:tr h="370840">
                <a:tc>
                  <a:txBody>
                    <a:bodyPr/>
                    <a:lstStyle/>
                    <a:p>
                      <a:r>
                        <a:rPr lang="en-US" dirty="0"/>
                        <a:t>Rarely</a:t>
                      </a:r>
                    </a:p>
                  </a:txBody>
                  <a:tcPr/>
                </a:tc>
                <a:tc>
                  <a:txBody>
                    <a:bodyPr/>
                    <a:lstStyle/>
                    <a:p>
                      <a:pPr algn="ctr"/>
                      <a:r>
                        <a:rPr lang="en-US" dirty="0"/>
                        <a:t>20.6%</a:t>
                      </a:r>
                    </a:p>
                  </a:txBody>
                  <a:tcPr/>
                </a:tc>
                <a:tc>
                  <a:txBody>
                    <a:bodyPr/>
                    <a:lstStyle/>
                    <a:p>
                      <a:pPr algn="ctr"/>
                      <a:r>
                        <a:rPr lang="en-US" dirty="0"/>
                        <a:t>23.0%</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Sometimes</a:t>
                      </a:r>
                    </a:p>
                  </a:txBody>
                  <a:tcPr/>
                </a:tc>
                <a:tc>
                  <a:txBody>
                    <a:bodyPr/>
                    <a:lstStyle/>
                    <a:p>
                      <a:pPr algn="ctr"/>
                      <a:r>
                        <a:rPr lang="en-US" dirty="0"/>
                        <a:t>39.7%</a:t>
                      </a:r>
                    </a:p>
                  </a:txBody>
                  <a:tcPr/>
                </a:tc>
                <a:tc>
                  <a:txBody>
                    <a:bodyPr/>
                    <a:lstStyle/>
                    <a:p>
                      <a:pPr algn="ctr"/>
                      <a:r>
                        <a:rPr lang="en-US" dirty="0"/>
                        <a:t>41.3%</a:t>
                      </a:r>
                    </a:p>
                  </a:txBody>
                  <a:tcPr/>
                </a:tc>
                <a:extLst>
                  <a:ext uri="{0D108BD9-81ED-4DB2-BD59-A6C34878D82A}">
                    <a16:rowId xmlns:a16="http://schemas.microsoft.com/office/drawing/2014/main" val="2744976052"/>
                  </a:ext>
                </a:extLst>
              </a:tr>
              <a:tr h="370840">
                <a:tc>
                  <a:txBody>
                    <a:bodyPr/>
                    <a:lstStyle/>
                    <a:p>
                      <a:r>
                        <a:rPr lang="en-US" dirty="0"/>
                        <a:t>Usually</a:t>
                      </a:r>
                    </a:p>
                  </a:txBody>
                  <a:tcPr/>
                </a:tc>
                <a:tc>
                  <a:txBody>
                    <a:bodyPr/>
                    <a:lstStyle/>
                    <a:p>
                      <a:pPr algn="ctr"/>
                      <a:r>
                        <a:rPr lang="en-US" dirty="0"/>
                        <a:t>25.1%</a:t>
                      </a:r>
                    </a:p>
                  </a:txBody>
                  <a:tcPr/>
                </a:tc>
                <a:tc>
                  <a:txBody>
                    <a:bodyPr/>
                    <a:lstStyle/>
                    <a:p>
                      <a:pPr algn="ctr"/>
                      <a:r>
                        <a:rPr lang="en-US" dirty="0"/>
                        <a:t>20.0%</a:t>
                      </a:r>
                    </a:p>
                  </a:txBody>
                  <a:tcPr>
                    <a:solidFill>
                      <a:schemeClr val="accent6">
                        <a:lumMod val="60000"/>
                        <a:lumOff val="40000"/>
                      </a:schemeClr>
                    </a:solidFill>
                  </a:tcPr>
                </a:tc>
                <a:extLst>
                  <a:ext uri="{0D108BD9-81ED-4DB2-BD59-A6C34878D82A}">
                    <a16:rowId xmlns:a16="http://schemas.microsoft.com/office/drawing/2014/main" val="2006575270"/>
                  </a:ext>
                </a:extLst>
              </a:tr>
              <a:tr h="370840">
                <a:tc>
                  <a:txBody>
                    <a:bodyPr/>
                    <a:lstStyle/>
                    <a:p>
                      <a:r>
                        <a:rPr lang="en-US" dirty="0"/>
                        <a:t>Always</a:t>
                      </a:r>
                    </a:p>
                  </a:txBody>
                  <a:tcPr/>
                </a:tc>
                <a:tc>
                  <a:txBody>
                    <a:bodyPr/>
                    <a:lstStyle/>
                    <a:p>
                      <a:pPr algn="ctr"/>
                      <a:r>
                        <a:rPr lang="en-US" dirty="0"/>
                        <a:t>9.3%</a:t>
                      </a:r>
                    </a:p>
                  </a:txBody>
                  <a:tcPr/>
                </a:tc>
                <a:tc>
                  <a:txBody>
                    <a:bodyPr/>
                    <a:lstStyle/>
                    <a:p>
                      <a:pPr algn="ctr"/>
                      <a:r>
                        <a:rPr lang="en-US" dirty="0"/>
                        <a:t>9.5%</a:t>
                      </a:r>
                    </a:p>
                  </a:txBody>
                  <a:tcPr/>
                </a:tc>
                <a:extLst>
                  <a:ext uri="{0D108BD9-81ED-4DB2-BD59-A6C34878D82A}">
                    <a16:rowId xmlns:a16="http://schemas.microsoft.com/office/drawing/2014/main" val="1424288280"/>
                  </a:ext>
                </a:extLst>
              </a:tr>
            </a:tbl>
          </a:graphicData>
        </a:graphic>
      </p:graphicFrame>
    </p:spTree>
    <p:extLst>
      <p:ext uri="{BB962C8B-B14F-4D97-AF65-F5344CB8AC3E}">
        <p14:creationId xmlns:p14="http://schemas.microsoft.com/office/powerpoint/2010/main" val="16193358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081361-83A0-2A38-FC6E-09E0AF5AA73F}"/>
              </a:ext>
            </a:extLst>
          </p:cNvPr>
          <p:cNvSpPr>
            <a:spLocks noGrp="1"/>
          </p:cNvSpPr>
          <p:nvPr>
            <p:ph type="body" sz="quarter" idx="12"/>
          </p:nvPr>
        </p:nvSpPr>
        <p:spPr/>
        <p:txBody>
          <a:bodyPr>
            <a:normAutofit lnSpcReduction="10000"/>
          </a:bodyPr>
          <a:lstStyle/>
          <a:p>
            <a:r>
              <a:rPr lang="en-US"/>
              <a:t>In your opinion, how often do MOST PEOPLE in your community... - Ask a driver who is using their cell phone or who is distracted to focus on driving?</a:t>
            </a:r>
          </a:p>
        </p:txBody>
      </p:sp>
      <p:sp>
        <p:nvSpPr>
          <p:cNvPr id="3" name="Title 2">
            <a:extLst>
              <a:ext uri="{FF2B5EF4-FFF2-40B4-BE49-F238E27FC236}">
                <a16:creationId xmlns:a16="http://schemas.microsoft.com/office/drawing/2014/main" id="{5B6AC402-4858-7872-6180-43A0148C0A45}"/>
              </a:ext>
            </a:extLst>
          </p:cNvPr>
          <p:cNvSpPr>
            <a:spLocks noGrp="1"/>
          </p:cNvSpPr>
          <p:nvPr>
            <p:ph type="title"/>
          </p:nvPr>
        </p:nvSpPr>
        <p:spPr/>
        <p:txBody>
          <a:bodyPr/>
          <a:lstStyle/>
          <a:p>
            <a:r>
              <a:rPr lang="en-US"/>
              <a:t>COMMUNITY PERCEPTIONS</a:t>
            </a:r>
          </a:p>
        </p:txBody>
      </p:sp>
      <p:graphicFrame>
        <p:nvGraphicFramePr>
          <p:cNvPr id="4" name="Table 3">
            <a:extLst>
              <a:ext uri="{FF2B5EF4-FFF2-40B4-BE49-F238E27FC236}">
                <a16:creationId xmlns:a16="http://schemas.microsoft.com/office/drawing/2014/main" id="{E34EC019-A55D-F1B4-63B0-EF25C31598D7}"/>
              </a:ext>
            </a:extLst>
          </p:cNvPr>
          <p:cNvGraphicFramePr>
            <a:graphicFrameLocks noGrp="1"/>
          </p:cNvGraphicFramePr>
          <p:nvPr>
            <p:extLst>
              <p:ext uri="{D42A27DB-BD31-4B8C-83A1-F6EECF244321}">
                <p14:modId xmlns:p14="http://schemas.microsoft.com/office/powerpoint/2010/main" val="2254885319"/>
              </p:ext>
            </p:extLst>
          </p:nvPr>
        </p:nvGraphicFramePr>
        <p:xfrm>
          <a:off x="487680" y="1768192"/>
          <a:ext cx="6096000" cy="22250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Never</a:t>
                      </a:r>
                    </a:p>
                  </a:txBody>
                  <a:tcPr/>
                </a:tc>
                <a:tc>
                  <a:txBody>
                    <a:bodyPr/>
                    <a:lstStyle/>
                    <a:p>
                      <a:pPr algn="ctr"/>
                      <a:r>
                        <a:rPr lang="en-US" dirty="0"/>
                        <a:t>5.2%</a:t>
                      </a:r>
                    </a:p>
                  </a:txBody>
                  <a:tcPr/>
                </a:tc>
                <a:tc>
                  <a:txBody>
                    <a:bodyPr/>
                    <a:lstStyle/>
                    <a:p>
                      <a:pPr algn="ctr"/>
                      <a:r>
                        <a:rPr lang="en-US" dirty="0"/>
                        <a:t>6.0%</a:t>
                      </a:r>
                    </a:p>
                  </a:txBody>
                  <a:tcPr/>
                </a:tc>
                <a:extLst>
                  <a:ext uri="{0D108BD9-81ED-4DB2-BD59-A6C34878D82A}">
                    <a16:rowId xmlns:a16="http://schemas.microsoft.com/office/drawing/2014/main" val="3989555942"/>
                  </a:ext>
                </a:extLst>
              </a:tr>
              <a:tr h="370840">
                <a:tc>
                  <a:txBody>
                    <a:bodyPr/>
                    <a:lstStyle/>
                    <a:p>
                      <a:r>
                        <a:rPr lang="en-US" dirty="0"/>
                        <a:t>Rarely</a:t>
                      </a:r>
                    </a:p>
                  </a:txBody>
                  <a:tcPr/>
                </a:tc>
                <a:tc>
                  <a:txBody>
                    <a:bodyPr/>
                    <a:lstStyle/>
                    <a:p>
                      <a:pPr algn="ctr"/>
                      <a:r>
                        <a:rPr lang="en-US" dirty="0"/>
                        <a:t>19.3%</a:t>
                      </a:r>
                    </a:p>
                  </a:txBody>
                  <a:tcPr/>
                </a:tc>
                <a:tc>
                  <a:txBody>
                    <a:bodyPr/>
                    <a:lstStyle/>
                    <a:p>
                      <a:pPr algn="ctr"/>
                      <a:r>
                        <a:rPr lang="en-US" dirty="0"/>
                        <a:t>21.5%</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Sometimes</a:t>
                      </a:r>
                    </a:p>
                  </a:txBody>
                  <a:tcPr/>
                </a:tc>
                <a:tc>
                  <a:txBody>
                    <a:bodyPr/>
                    <a:lstStyle/>
                    <a:p>
                      <a:pPr algn="ctr"/>
                      <a:r>
                        <a:rPr lang="en-US" dirty="0"/>
                        <a:t>38.4%</a:t>
                      </a:r>
                    </a:p>
                  </a:txBody>
                  <a:tcPr/>
                </a:tc>
                <a:tc>
                  <a:txBody>
                    <a:bodyPr/>
                    <a:lstStyle/>
                    <a:p>
                      <a:pPr algn="ctr"/>
                      <a:r>
                        <a:rPr lang="en-US" dirty="0"/>
                        <a:t>39.7%</a:t>
                      </a:r>
                    </a:p>
                  </a:txBody>
                  <a:tcPr/>
                </a:tc>
                <a:extLst>
                  <a:ext uri="{0D108BD9-81ED-4DB2-BD59-A6C34878D82A}">
                    <a16:rowId xmlns:a16="http://schemas.microsoft.com/office/drawing/2014/main" val="2744976052"/>
                  </a:ext>
                </a:extLst>
              </a:tr>
              <a:tr h="370840">
                <a:tc>
                  <a:txBody>
                    <a:bodyPr/>
                    <a:lstStyle/>
                    <a:p>
                      <a:r>
                        <a:rPr lang="en-US" dirty="0"/>
                        <a:t>Usually</a:t>
                      </a:r>
                    </a:p>
                  </a:txBody>
                  <a:tcPr/>
                </a:tc>
                <a:tc>
                  <a:txBody>
                    <a:bodyPr/>
                    <a:lstStyle/>
                    <a:p>
                      <a:pPr algn="ctr"/>
                      <a:r>
                        <a:rPr lang="en-US" dirty="0"/>
                        <a:t>26.0%</a:t>
                      </a:r>
                    </a:p>
                  </a:txBody>
                  <a:tcPr/>
                </a:tc>
                <a:tc>
                  <a:txBody>
                    <a:bodyPr/>
                    <a:lstStyle/>
                    <a:p>
                      <a:pPr algn="ctr"/>
                      <a:r>
                        <a:rPr lang="en-US" dirty="0"/>
                        <a:t>21.7%</a:t>
                      </a:r>
                    </a:p>
                  </a:txBody>
                  <a:tcPr>
                    <a:solidFill>
                      <a:schemeClr val="accent6">
                        <a:lumMod val="60000"/>
                        <a:lumOff val="40000"/>
                      </a:schemeClr>
                    </a:solidFill>
                  </a:tcPr>
                </a:tc>
                <a:extLst>
                  <a:ext uri="{0D108BD9-81ED-4DB2-BD59-A6C34878D82A}">
                    <a16:rowId xmlns:a16="http://schemas.microsoft.com/office/drawing/2014/main" val="2006575270"/>
                  </a:ext>
                </a:extLst>
              </a:tr>
              <a:tr h="370840">
                <a:tc>
                  <a:txBody>
                    <a:bodyPr/>
                    <a:lstStyle/>
                    <a:p>
                      <a:r>
                        <a:rPr lang="en-US" dirty="0"/>
                        <a:t>Always</a:t>
                      </a:r>
                    </a:p>
                  </a:txBody>
                  <a:tcPr/>
                </a:tc>
                <a:tc>
                  <a:txBody>
                    <a:bodyPr/>
                    <a:lstStyle/>
                    <a:p>
                      <a:pPr algn="ctr"/>
                      <a:r>
                        <a:rPr lang="en-US" dirty="0"/>
                        <a:t>11.1%</a:t>
                      </a:r>
                    </a:p>
                  </a:txBody>
                  <a:tcPr/>
                </a:tc>
                <a:tc>
                  <a:txBody>
                    <a:bodyPr/>
                    <a:lstStyle/>
                    <a:p>
                      <a:pPr algn="ctr"/>
                      <a:r>
                        <a:rPr lang="en-US" dirty="0"/>
                        <a:t>11.1%</a:t>
                      </a:r>
                    </a:p>
                  </a:txBody>
                  <a:tcPr/>
                </a:tc>
                <a:extLst>
                  <a:ext uri="{0D108BD9-81ED-4DB2-BD59-A6C34878D82A}">
                    <a16:rowId xmlns:a16="http://schemas.microsoft.com/office/drawing/2014/main" val="1424288280"/>
                  </a:ext>
                </a:extLst>
              </a:tr>
            </a:tbl>
          </a:graphicData>
        </a:graphic>
      </p:graphicFrame>
    </p:spTree>
    <p:extLst>
      <p:ext uri="{BB962C8B-B14F-4D97-AF65-F5344CB8AC3E}">
        <p14:creationId xmlns:p14="http://schemas.microsoft.com/office/powerpoint/2010/main" val="15028511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6C1950-F72C-D9BC-7B52-03ACB4FDB96A}"/>
              </a:ext>
            </a:extLst>
          </p:cNvPr>
          <p:cNvSpPr>
            <a:spLocks noGrp="1"/>
          </p:cNvSpPr>
          <p:nvPr>
            <p:ph type="body" sz="quarter" idx="12"/>
          </p:nvPr>
        </p:nvSpPr>
        <p:spPr/>
        <p:txBody>
          <a:bodyPr/>
          <a:lstStyle/>
          <a:p>
            <a:r>
              <a:rPr lang="en-US"/>
              <a:t>How easy or difficult would be it for you to NEVER talk on a cell phone while holding it and driving?</a:t>
            </a:r>
          </a:p>
        </p:txBody>
      </p:sp>
      <p:sp>
        <p:nvSpPr>
          <p:cNvPr id="3" name="Title 2">
            <a:extLst>
              <a:ext uri="{FF2B5EF4-FFF2-40B4-BE49-F238E27FC236}">
                <a16:creationId xmlns:a16="http://schemas.microsoft.com/office/drawing/2014/main" id="{760DEFFB-541D-E4AA-2238-2C79B024A647}"/>
              </a:ext>
            </a:extLst>
          </p:cNvPr>
          <p:cNvSpPr>
            <a:spLocks noGrp="1"/>
          </p:cNvSpPr>
          <p:nvPr>
            <p:ph type="title"/>
          </p:nvPr>
        </p:nvSpPr>
        <p:spPr/>
        <p:txBody>
          <a:bodyPr/>
          <a:lstStyle/>
          <a:p>
            <a:r>
              <a:rPr lang="en-US"/>
              <a:t>DRIVING AND CELL PHONE USE</a:t>
            </a:r>
          </a:p>
        </p:txBody>
      </p:sp>
      <p:graphicFrame>
        <p:nvGraphicFramePr>
          <p:cNvPr id="4" name="Table 3">
            <a:extLst>
              <a:ext uri="{FF2B5EF4-FFF2-40B4-BE49-F238E27FC236}">
                <a16:creationId xmlns:a16="http://schemas.microsoft.com/office/drawing/2014/main" id="{92527DAA-D2B6-DFB9-218C-D1D148FA6D85}"/>
              </a:ext>
            </a:extLst>
          </p:cNvPr>
          <p:cNvGraphicFramePr>
            <a:graphicFrameLocks noGrp="1"/>
          </p:cNvGraphicFramePr>
          <p:nvPr>
            <p:extLst>
              <p:ext uri="{D42A27DB-BD31-4B8C-83A1-F6EECF244321}">
                <p14:modId xmlns:p14="http://schemas.microsoft.com/office/powerpoint/2010/main" val="2347508499"/>
              </p:ext>
            </p:extLst>
          </p:nvPr>
        </p:nvGraphicFramePr>
        <p:xfrm>
          <a:off x="487680" y="1768192"/>
          <a:ext cx="6096000" cy="24942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Very difficult</a:t>
                      </a:r>
                    </a:p>
                  </a:txBody>
                  <a:tcPr/>
                </a:tc>
                <a:tc>
                  <a:txBody>
                    <a:bodyPr/>
                    <a:lstStyle/>
                    <a:p>
                      <a:pPr algn="ctr"/>
                      <a:r>
                        <a:rPr lang="en-US" dirty="0"/>
                        <a:t>3.0%</a:t>
                      </a:r>
                    </a:p>
                  </a:txBody>
                  <a:tcPr/>
                </a:tc>
                <a:tc>
                  <a:txBody>
                    <a:bodyPr/>
                    <a:lstStyle/>
                    <a:p>
                      <a:pPr algn="ctr"/>
                      <a:r>
                        <a:rPr lang="en-US" dirty="0"/>
                        <a:t>4.0%</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Somewhat difficult</a:t>
                      </a:r>
                    </a:p>
                  </a:txBody>
                  <a:tcPr/>
                </a:tc>
                <a:tc>
                  <a:txBody>
                    <a:bodyPr/>
                    <a:lstStyle/>
                    <a:p>
                      <a:pPr algn="ctr"/>
                      <a:r>
                        <a:rPr lang="en-US" dirty="0"/>
                        <a:t>7.3%</a:t>
                      </a:r>
                    </a:p>
                  </a:txBody>
                  <a:tcPr/>
                </a:tc>
                <a:tc>
                  <a:txBody>
                    <a:bodyPr/>
                    <a:lstStyle/>
                    <a:p>
                      <a:pPr algn="ctr"/>
                      <a:r>
                        <a:rPr lang="en-US" dirty="0"/>
                        <a:t>8.6%</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Neither easy nor difficult</a:t>
                      </a:r>
                    </a:p>
                  </a:txBody>
                  <a:tcPr/>
                </a:tc>
                <a:tc>
                  <a:txBody>
                    <a:bodyPr/>
                    <a:lstStyle/>
                    <a:p>
                      <a:pPr algn="ctr"/>
                      <a:r>
                        <a:rPr lang="en-US" dirty="0"/>
                        <a:t>7.5%</a:t>
                      </a:r>
                    </a:p>
                  </a:txBody>
                  <a:tcPr/>
                </a:tc>
                <a:tc>
                  <a:txBody>
                    <a:bodyPr/>
                    <a:lstStyle/>
                    <a:p>
                      <a:pPr algn="ctr"/>
                      <a:r>
                        <a:rPr lang="en-US" dirty="0"/>
                        <a:t>8.8%</a:t>
                      </a:r>
                    </a:p>
                  </a:txBody>
                  <a:tcPr>
                    <a:solidFill>
                      <a:schemeClr val="accent3">
                        <a:lumMod val="60000"/>
                        <a:lumOff val="40000"/>
                      </a:schemeClr>
                    </a:solidFill>
                  </a:tcPr>
                </a:tc>
                <a:extLst>
                  <a:ext uri="{0D108BD9-81ED-4DB2-BD59-A6C34878D82A}">
                    <a16:rowId xmlns:a16="http://schemas.microsoft.com/office/drawing/2014/main" val="2744976052"/>
                  </a:ext>
                </a:extLst>
              </a:tr>
              <a:tr h="370840">
                <a:tc>
                  <a:txBody>
                    <a:bodyPr/>
                    <a:lstStyle/>
                    <a:p>
                      <a:r>
                        <a:rPr lang="en-US" dirty="0"/>
                        <a:t>Somewhat easy</a:t>
                      </a:r>
                    </a:p>
                  </a:txBody>
                  <a:tcPr/>
                </a:tc>
                <a:tc>
                  <a:txBody>
                    <a:bodyPr/>
                    <a:lstStyle/>
                    <a:p>
                      <a:pPr algn="ctr"/>
                      <a:r>
                        <a:rPr lang="en-US" dirty="0"/>
                        <a:t>19.6%</a:t>
                      </a:r>
                    </a:p>
                  </a:txBody>
                  <a:tcPr/>
                </a:tc>
                <a:tc>
                  <a:txBody>
                    <a:bodyPr/>
                    <a:lstStyle/>
                    <a:p>
                      <a:pPr algn="ctr"/>
                      <a:r>
                        <a:rPr lang="en-US" dirty="0"/>
                        <a:t>18.6%</a:t>
                      </a:r>
                    </a:p>
                  </a:txBody>
                  <a:tcPr/>
                </a:tc>
                <a:extLst>
                  <a:ext uri="{0D108BD9-81ED-4DB2-BD59-A6C34878D82A}">
                    <a16:rowId xmlns:a16="http://schemas.microsoft.com/office/drawing/2014/main" val="2006575270"/>
                  </a:ext>
                </a:extLst>
              </a:tr>
              <a:tr h="370840">
                <a:tc>
                  <a:txBody>
                    <a:bodyPr/>
                    <a:lstStyle/>
                    <a:p>
                      <a:r>
                        <a:rPr lang="en-US" dirty="0"/>
                        <a:t>Very easy</a:t>
                      </a:r>
                    </a:p>
                  </a:txBody>
                  <a:tcPr/>
                </a:tc>
                <a:tc>
                  <a:txBody>
                    <a:bodyPr/>
                    <a:lstStyle/>
                    <a:p>
                      <a:pPr algn="ctr"/>
                      <a:r>
                        <a:rPr lang="en-US" dirty="0"/>
                        <a:t>62.6%</a:t>
                      </a:r>
                    </a:p>
                  </a:txBody>
                  <a:tcPr/>
                </a:tc>
                <a:tc>
                  <a:txBody>
                    <a:bodyPr/>
                    <a:lstStyle/>
                    <a:p>
                      <a:pPr algn="ctr"/>
                      <a:r>
                        <a:rPr lang="en-US" dirty="0"/>
                        <a:t>60.0%</a:t>
                      </a:r>
                    </a:p>
                  </a:txBody>
                  <a:tcPr>
                    <a:solidFill>
                      <a:schemeClr val="accent6">
                        <a:lumMod val="60000"/>
                        <a:lumOff val="40000"/>
                      </a:schemeClr>
                    </a:solidFill>
                  </a:tcPr>
                </a:tc>
                <a:extLst>
                  <a:ext uri="{0D108BD9-81ED-4DB2-BD59-A6C34878D82A}">
                    <a16:rowId xmlns:a16="http://schemas.microsoft.com/office/drawing/2014/main" val="1424288280"/>
                  </a:ext>
                </a:extLst>
              </a:tr>
            </a:tbl>
          </a:graphicData>
        </a:graphic>
      </p:graphicFrame>
    </p:spTree>
    <p:extLst>
      <p:ext uri="{BB962C8B-B14F-4D97-AF65-F5344CB8AC3E}">
        <p14:creationId xmlns:p14="http://schemas.microsoft.com/office/powerpoint/2010/main" val="12765165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111BF5-F882-251D-609C-338B9C8A59DD}"/>
              </a:ext>
            </a:extLst>
          </p:cNvPr>
          <p:cNvSpPr>
            <a:spLocks noGrp="1"/>
          </p:cNvSpPr>
          <p:nvPr>
            <p:ph type="body" sz="quarter" idx="12"/>
          </p:nvPr>
        </p:nvSpPr>
        <p:spPr/>
        <p:txBody>
          <a:bodyPr/>
          <a:lstStyle/>
          <a:p>
            <a:r>
              <a:rPr lang="en-US"/>
              <a:t>How easy or difficult would be it for you to NEVER read or manually type on a cell phone while driving?</a:t>
            </a:r>
          </a:p>
        </p:txBody>
      </p:sp>
      <p:sp>
        <p:nvSpPr>
          <p:cNvPr id="3" name="Title 2">
            <a:extLst>
              <a:ext uri="{FF2B5EF4-FFF2-40B4-BE49-F238E27FC236}">
                <a16:creationId xmlns:a16="http://schemas.microsoft.com/office/drawing/2014/main" id="{8C496887-DF02-1211-F5B9-A54E4F9CEC5C}"/>
              </a:ext>
            </a:extLst>
          </p:cNvPr>
          <p:cNvSpPr>
            <a:spLocks noGrp="1"/>
          </p:cNvSpPr>
          <p:nvPr>
            <p:ph type="title"/>
          </p:nvPr>
        </p:nvSpPr>
        <p:spPr/>
        <p:txBody>
          <a:bodyPr/>
          <a:lstStyle/>
          <a:p>
            <a:r>
              <a:rPr lang="en-US"/>
              <a:t>DRIVING AND CELL PHONE USE</a:t>
            </a:r>
          </a:p>
        </p:txBody>
      </p:sp>
      <p:graphicFrame>
        <p:nvGraphicFramePr>
          <p:cNvPr id="4" name="Table 3">
            <a:extLst>
              <a:ext uri="{FF2B5EF4-FFF2-40B4-BE49-F238E27FC236}">
                <a16:creationId xmlns:a16="http://schemas.microsoft.com/office/drawing/2014/main" id="{AFDC60ED-43B8-FC8E-9F48-8D85C35D4233}"/>
              </a:ext>
            </a:extLst>
          </p:cNvPr>
          <p:cNvGraphicFramePr>
            <a:graphicFrameLocks noGrp="1"/>
          </p:cNvGraphicFramePr>
          <p:nvPr>
            <p:extLst>
              <p:ext uri="{D42A27DB-BD31-4B8C-83A1-F6EECF244321}">
                <p14:modId xmlns:p14="http://schemas.microsoft.com/office/powerpoint/2010/main" val="2222696490"/>
              </p:ext>
            </p:extLst>
          </p:nvPr>
        </p:nvGraphicFramePr>
        <p:xfrm>
          <a:off x="487680" y="1768192"/>
          <a:ext cx="6096000" cy="24942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Very difficult</a:t>
                      </a:r>
                    </a:p>
                  </a:txBody>
                  <a:tcPr/>
                </a:tc>
                <a:tc>
                  <a:txBody>
                    <a:bodyPr/>
                    <a:lstStyle/>
                    <a:p>
                      <a:pPr algn="ctr"/>
                      <a:r>
                        <a:rPr lang="en-US" dirty="0"/>
                        <a:t>3.7%</a:t>
                      </a:r>
                    </a:p>
                  </a:txBody>
                  <a:tcPr/>
                </a:tc>
                <a:tc>
                  <a:txBody>
                    <a:bodyPr/>
                    <a:lstStyle/>
                    <a:p>
                      <a:pPr algn="ctr"/>
                      <a:r>
                        <a:rPr lang="en-US" dirty="0"/>
                        <a:t>4.6%</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Somewhat difficult</a:t>
                      </a:r>
                    </a:p>
                  </a:txBody>
                  <a:tcPr/>
                </a:tc>
                <a:tc>
                  <a:txBody>
                    <a:bodyPr/>
                    <a:lstStyle/>
                    <a:p>
                      <a:pPr algn="ctr"/>
                      <a:r>
                        <a:rPr lang="en-US" dirty="0"/>
                        <a:t>6.5%</a:t>
                      </a:r>
                    </a:p>
                  </a:txBody>
                  <a:tcPr/>
                </a:tc>
                <a:tc>
                  <a:txBody>
                    <a:bodyPr/>
                    <a:lstStyle/>
                    <a:p>
                      <a:pPr algn="ctr"/>
                      <a:r>
                        <a:rPr lang="en-US" dirty="0"/>
                        <a:t>7.7%</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Neither easy nor difficult</a:t>
                      </a:r>
                    </a:p>
                  </a:txBody>
                  <a:tcPr/>
                </a:tc>
                <a:tc>
                  <a:txBody>
                    <a:bodyPr/>
                    <a:lstStyle/>
                    <a:p>
                      <a:pPr algn="ctr"/>
                      <a:r>
                        <a:rPr lang="en-US" dirty="0"/>
                        <a:t>7.3%</a:t>
                      </a:r>
                    </a:p>
                  </a:txBody>
                  <a:tcPr/>
                </a:tc>
                <a:tc>
                  <a:txBody>
                    <a:bodyPr/>
                    <a:lstStyle/>
                    <a:p>
                      <a:pPr algn="ctr"/>
                      <a:r>
                        <a:rPr lang="en-US" dirty="0"/>
                        <a:t>8.7%</a:t>
                      </a:r>
                    </a:p>
                  </a:txBody>
                  <a:tcPr>
                    <a:solidFill>
                      <a:schemeClr val="accent3">
                        <a:lumMod val="60000"/>
                        <a:lumOff val="40000"/>
                      </a:schemeClr>
                    </a:solidFill>
                  </a:tcPr>
                </a:tc>
                <a:extLst>
                  <a:ext uri="{0D108BD9-81ED-4DB2-BD59-A6C34878D82A}">
                    <a16:rowId xmlns:a16="http://schemas.microsoft.com/office/drawing/2014/main" val="2744976052"/>
                  </a:ext>
                </a:extLst>
              </a:tr>
              <a:tr h="370840">
                <a:tc>
                  <a:txBody>
                    <a:bodyPr/>
                    <a:lstStyle/>
                    <a:p>
                      <a:r>
                        <a:rPr lang="en-US" dirty="0"/>
                        <a:t>Somewhat easy</a:t>
                      </a:r>
                    </a:p>
                  </a:txBody>
                  <a:tcPr/>
                </a:tc>
                <a:tc>
                  <a:txBody>
                    <a:bodyPr/>
                    <a:lstStyle/>
                    <a:p>
                      <a:pPr algn="ctr"/>
                      <a:r>
                        <a:rPr lang="en-US" dirty="0"/>
                        <a:t>18.5%</a:t>
                      </a:r>
                    </a:p>
                  </a:txBody>
                  <a:tcPr/>
                </a:tc>
                <a:tc>
                  <a:txBody>
                    <a:bodyPr/>
                    <a:lstStyle/>
                    <a:p>
                      <a:pPr algn="ctr"/>
                      <a:r>
                        <a:rPr lang="en-US" dirty="0"/>
                        <a:t>17.5%</a:t>
                      </a:r>
                    </a:p>
                  </a:txBody>
                  <a:tcPr/>
                </a:tc>
                <a:extLst>
                  <a:ext uri="{0D108BD9-81ED-4DB2-BD59-A6C34878D82A}">
                    <a16:rowId xmlns:a16="http://schemas.microsoft.com/office/drawing/2014/main" val="2006575270"/>
                  </a:ext>
                </a:extLst>
              </a:tr>
              <a:tr h="370840">
                <a:tc>
                  <a:txBody>
                    <a:bodyPr/>
                    <a:lstStyle/>
                    <a:p>
                      <a:r>
                        <a:rPr lang="en-US" dirty="0"/>
                        <a:t>Very easy</a:t>
                      </a:r>
                    </a:p>
                  </a:txBody>
                  <a:tcPr/>
                </a:tc>
                <a:tc>
                  <a:txBody>
                    <a:bodyPr/>
                    <a:lstStyle/>
                    <a:p>
                      <a:pPr algn="ctr"/>
                      <a:r>
                        <a:rPr lang="en-US" dirty="0"/>
                        <a:t>64.0%</a:t>
                      </a:r>
                    </a:p>
                  </a:txBody>
                  <a:tcPr/>
                </a:tc>
                <a:tc>
                  <a:txBody>
                    <a:bodyPr/>
                    <a:lstStyle/>
                    <a:p>
                      <a:pPr algn="ctr"/>
                      <a:r>
                        <a:rPr lang="en-US" dirty="0"/>
                        <a:t>61.5%</a:t>
                      </a:r>
                    </a:p>
                  </a:txBody>
                  <a:tcPr>
                    <a:solidFill>
                      <a:schemeClr val="accent6">
                        <a:lumMod val="60000"/>
                        <a:lumOff val="40000"/>
                      </a:schemeClr>
                    </a:solidFill>
                  </a:tcPr>
                </a:tc>
                <a:extLst>
                  <a:ext uri="{0D108BD9-81ED-4DB2-BD59-A6C34878D82A}">
                    <a16:rowId xmlns:a16="http://schemas.microsoft.com/office/drawing/2014/main" val="1424288280"/>
                  </a:ext>
                </a:extLst>
              </a:tr>
            </a:tbl>
          </a:graphicData>
        </a:graphic>
      </p:graphicFrame>
    </p:spTree>
    <p:extLst>
      <p:ext uri="{BB962C8B-B14F-4D97-AF65-F5344CB8AC3E}">
        <p14:creationId xmlns:p14="http://schemas.microsoft.com/office/powerpoint/2010/main" val="31395025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F8182C-A180-DC12-0AB4-B06E45F2AE74}"/>
              </a:ext>
            </a:extLst>
          </p:cNvPr>
          <p:cNvSpPr>
            <a:spLocks noGrp="1"/>
          </p:cNvSpPr>
          <p:nvPr>
            <p:ph type="body" sz="quarter" idx="12"/>
          </p:nvPr>
        </p:nvSpPr>
        <p:spPr/>
        <p:txBody>
          <a:bodyPr/>
          <a:lstStyle/>
          <a:p>
            <a:r>
              <a:rPr lang="en-US"/>
              <a:t>How comfortable would it be for you to… - Ask someone to use a seat belt?</a:t>
            </a:r>
          </a:p>
        </p:txBody>
      </p:sp>
      <p:sp>
        <p:nvSpPr>
          <p:cNvPr id="3" name="Title 2">
            <a:extLst>
              <a:ext uri="{FF2B5EF4-FFF2-40B4-BE49-F238E27FC236}">
                <a16:creationId xmlns:a16="http://schemas.microsoft.com/office/drawing/2014/main" id="{41A41894-BF29-0F74-DA8F-AEE5A1189977}"/>
              </a:ext>
            </a:extLst>
          </p:cNvPr>
          <p:cNvSpPr>
            <a:spLocks noGrp="1"/>
          </p:cNvSpPr>
          <p:nvPr>
            <p:ph type="title"/>
          </p:nvPr>
        </p:nvSpPr>
        <p:spPr/>
        <p:txBody>
          <a:bodyPr/>
          <a:lstStyle/>
          <a:p>
            <a:r>
              <a:rPr lang="en-US"/>
              <a:t>DRIVING CONTROL</a:t>
            </a:r>
          </a:p>
        </p:txBody>
      </p:sp>
      <p:graphicFrame>
        <p:nvGraphicFramePr>
          <p:cNvPr id="5" name="Table 4">
            <a:extLst>
              <a:ext uri="{FF2B5EF4-FFF2-40B4-BE49-F238E27FC236}">
                <a16:creationId xmlns:a16="http://schemas.microsoft.com/office/drawing/2014/main" id="{6B9F34EE-31E6-57AE-80D7-4DC852C50D71}"/>
              </a:ext>
            </a:extLst>
          </p:cNvPr>
          <p:cNvGraphicFramePr>
            <a:graphicFrameLocks noGrp="1"/>
          </p:cNvGraphicFramePr>
          <p:nvPr>
            <p:extLst>
              <p:ext uri="{D42A27DB-BD31-4B8C-83A1-F6EECF244321}">
                <p14:modId xmlns:p14="http://schemas.microsoft.com/office/powerpoint/2010/main" val="2751539400"/>
              </p:ext>
            </p:extLst>
          </p:nvPr>
        </p:nvGraphicFramePr>
        <p:xfrm>
          <a:off x="487680" y="1768192"/>
          <a:ext cx="6096000" cy="33020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Not at all comfortable</a:t>
                      </a:r>
                    </a:p>
                  </a:txBody>
                  <a:tcPr/>
                </a:tc>
                <a:tc>
                  <a:txBody>
                    <a:bodyPr/>
                    <a:lstStyle/>
                    <a:p>
                      <a:pPr algn="ctr"/>
                      <a:r>
                        <a:rPr lang="en-US" dirty="0"/>
                        <a:t>2.4%</a:t>
                      </a:r>
                    </a:p>
                  </a:txBody>
                  <a:tcPr/>
                </a:tc>
                <a:tc>
                  <a:txBody>
                    <a:bodyPr/>
                    <a:lstStyle/>
                    <a:p>
                      <a:pPr algn="ctr"/>
                      <a:r>
                        <a:rPr lang="en-US" dirty="0"/>
                        <a:t>3.6%</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Slightly comfortable</a:t>
                      </a:r>
                    </a:p>
                  </a:txBody>
                  <a:tcPr/>
                </a:tc>
                <a:tc>
                  <a:txBody>
                    <a:bodyPr/>
                    <a:lstStyle/>
                    <a:p>
                      <a:pPr algn="ctr"/>
                      <a:r>
                        <a:rPr lang="en-US" dirty="0"/>
                        <a:t>4.7%</a:t>
                      </a:r>
                    </a:p>
                  </a:txBody>
                  <a:tcPr/>
                </a:tc>
                <a:tc>
                  <a:txBody>
                    <a:bodyPr/>
                    <a:lstStyle/>
                    <a:p>
                      <a:pPr algn="ctr"/>
                      <a:r>
                        <a:rPr lang="en-US" dirty="0"/>
                        <a:t>6.1%</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Moderately comfortable</a:t>
                      </a:r>
                    </a:p>
                  </a:txBody>
                  <a:tcPr/>
                </a:tc>
                <a:tc>
                  <a:txBody>
                    <a:bodyPr/>
                    <a:lstStyle/>
                    <a:p>
                      <a:pPr algn="ctr"/>
                      <a:r>
                        <a:rPr lang="en-US" dirty="0"/>
                        <a:t>11.5%</a:t>
                      </a:r>
                    </a:p>
                  </a:txBody>
                  <a:tcPr/>
                </a:tc>
                <a:tc>
                  <a:txBody>
                    <a:bodyPr/>
                    <a:lstStyle/>
                    <a:p>
                      <a:pPr algn="ctr"/>
                      <a:r>
                        <a:rPr lang="en-US" dirty="0"/>
                        <a:t>11.6%</a:t>
                      </a:r>
                    </a:p>
                  </a:txBody>
                  <a:tcPr/>
                </a:tc>
                <a:extLst>
                  <a:ext uri="{0D108BD9-81ED-4DB2-BD59-A6C34878D82A}">
                    <a16:rowId xmlns:a16="http://schemas.microsoft.com/office/drawing/2014/main" val="2744976052"/>
                  </a:ext>
                </a:extLst>
              </a:tr>
              <a:tr h="370840">
                <a:tc>
                  <a:txBody>
                    <a:bodyPr/>
                    <a:lstStyle/>
                    <a:p>
                      <a:r>
                        <a:rPr lang="en-US" dirty="0"/>
                        <a:t>Very comfortable</a:t>
                      </a:r>
                    </a:p>
                  </a:txBody>
                  <a:tcPr/>
                </a:tc>
                <a:tc>
                  <a:txBody>
                    <a:bodyPr/>
                    <a:lstStyle/>
                    <a:p>
                      <a:pPr algn="ctr"/>
                      <a:r>
                        <a:rPr lang="en-US" dirty="0"/>
                        <a:t>31.2%</a:t>
                      </a:r>
                    </a:p>
                  </a:txBody>
                  <a:tcPr/>
                </a:tc>
                <a:tc>
                  <a:txBody>
                    <a:bodyPr/>
                    <a:lstStyle/>
                    <a:p>
                      <a:pPr algn="ctr"/>
                      <a:r>
                        <a:rPr lang="en-US" dirty="0"/>
                        <a:t>29.8%</a:t>
                      </a:r>
                    </a:p>
                  </a:txBody>
                  <a:tcPr/>
                </a:tc>
                <a:extLst>
                  <a:ext uri="{0D108BD9-81ED-4DB2-BD59-A6C34878D82A}">
                    <a16:rowId xmlns:a16="http://schemas.microsoft.com/office/drawing/2014/main" val="2006575270"/>
                  </a:ext>
                </a:extLst>
              </a:tr>
              <a:tr h="370840">
                <a:tc>
                  <a:txBody>
                    <a:bodyPr/>
                    <a:lstStyle/>
                    <a:p>
                      <a:r>
                        <a:rPr lang="en-US" dirty="0"/>
                        <a:t>Extremely comfortable</a:t>
                      </a:r>
                    </a:p>
                  </a:txBody>
                  <a:tcPr/>
                </a:tc>
                <a:tc>
                  <a:txBody>
                    <a:bodyPr/>
                    <a:lstStyle/>
                    <a:p>
                      <a:pPr algn="ctr"/>
                      <a:r>
                        <a:rPr lang="en-US" dirty="0"/>
                        <a:t>50.2%</a:t>
                      </a:r>
                    </a:p>
                  </a:txBody>
                  <a:tcPr/>
                </a:tc>
                <a:tc>
                  <a:txBody>
                    <a:bodyPr/>
                    <a:lstStyle/>
                    <a:p>
                      <a:pPr algn="ctr"/>
                      <a:r>
                        <a:rPr lang="en-US" dirty="0"/>
                        <a:t>48.9%</a:t>
                      </a:r>
                    </a:p>
                  </a:txBody>
                  <a:tcPr/>
                </a:tc>
                <a:extLst>
                  <a:ext uri="{0D108BD9-81ED-4DB2-BD59-A6C34878D82A}">
                    <a16:rowId xmlns:a16="http://schemas.microsoft.com/office/drawing/2014/main" val="1424288280"/>
                  </a:ext>
                </a:extLst>
              </a:tr>
            </a:tbl>
          </a:graphicData>
        </a:graphic>
      </p:graphicFrame>
    </p:spTree>
    <p:extLst>
      <p:ext uri="{BB962C8B-B14F-4D97-AF65-F5344CB8AC3E}">
        <p14:creationId xmlns:p14="http://schemas.microsoft.com/office/powerpoint/2010/main" val="22100064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5F2FE0-2700-223E-6EF1-89C547030A51}"/>
              </a:ext>
            </a:extLst>
          </p:cNvPr>
          <p:cNvSpPr>
            <a:spLocks noGrp="1"/>
          </p:cNvSpPr>
          <p:nvPr>
            <p:ph type="body" sz="quarter" idx="12"/>
          </p:nvPr>
        </p:nvSpPr>
        <p:spPr/>
        <p:txBody>
          <a:bodyPr>
            <a:normAutofit lnSpcReduction="10000"/>
          </a:bodyPr>
          <a:lstStyle/>
          <a:p>
            <a:r>
              <a:rPr lang="en-US" dirty="0"/>
              <a:t>How comfortable would it be for you to… - Take some action to prevent someone who is going to drive who is perhaps too impaired to drive safely</a:t>
            </a:r>
          </a:p>
        </p:txBody>
      </p:sp>
      <p:sp>
        <p:nvSpPr>
          <p:cNvPr id="3" name="Title 2">
            <a:extLst>
              <a:ext uri="{FF2B5EF4-FFF2-40B4-BE49-F238E27FC236}">
                <a16:creationId xmlns:a16="http://schemas.microsoft.com/office/drawing/2014/main" id="{24AAB8FF-B207-CA6A-D0DB-39BA4DABB650}"/>
              </a:ext>
            </a:extLst>
          </p:cNvPr>
          <p:cNvSpPr>
            <a:spLocks noGrp="1"/>
          </p:cNvSpPr>
          <p:nvPr>
            <p:ph type="title"/>
          </p:nvPr>
        </p:nvSpPr>
        <p:spPr/>
        <p:txBody>
          <a:bodyPr/>
          <a:lstStyle/>
          <a:p>
            <a:r>
              <a:rPr lang="en-US"/>
              <a:t>DRIVING CONTROL</a:t>
            </a:r>
          </a:p>
        </p:txBody>
      </p:sp>
      <p:graphicFrame>
        <p:nvGraphicFramePr>
          <p:cNvPr id="4" name="Table 3">
            <a:extLst>
              <a:ext uri="{FF2B5EF4-FFF2-40B4-BE49-F238E27FC236}">
                <a16:creationId xmlns:a16="http://schemas.microsoft.com/office/drawing/2014/main" id="{76F9FA3C-822B-B616-22E0-363292692C88}"/>
              </a:ext>
            </a:extLst>
          </p:cNvPr>
          <p:cNvGraphicFramePr>
            <a:graphicFrameLocks noGrp="1"/>
          </p:cNvGraphicFramePr>
          <p:nvPr>
            <p:extLst>
              <p:ext uri="{D42A27DB-BD31-4B8C-83A1-F6EECF244321}">
                <p14:modId xmlns:p14="http://schemas.microsoft.com/office/powerpoint/2010/main" val="2883931526"/>
              </p:ext>
            </p:extLst>
          </p:nvPr>
        </p:nvGraphicFramePr>
        <p:xfrm>
          <a:off x="487680" y="1768192"/>
          <a:ext cx="6096000" cy="33020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Not at all comfortable</a:t>
                      </a:r>
                    </a:p>
                  </a:txBody>
                  <a:tcPr/>
                </a:tc>
                <a:tc>
                  <a:txBody>
                    <a:bodyPr/>
                    <a:lstStyle/>
                    <a:p>
                      <a:pPr algn="ctr"/>
                      <a:r>
                        <a:rPr lang="en-US" dirty="0"/>
                        <a:t>2.7%</a:t>
                      </a:r>
                    </a:p>
                  </a:txBody>
                  <a:tcPr/>
                </a:tc>
                <a:tc>
                  <a:txBody>
                    <a:bodyPr/>
                    <a:lstStyle/>
                    <a:p>
                      <a:pPr algn="ctr"/>
                      <a:r>
                        <a:rPr lang="en-US" dirty="0"/>
                        <a:t>3.1%</a:t>
                      </a:r>
                    </a:p>
                  </a:txBody>
                  <a:tcPr/>
                </a:tc>
                <a:extLst>
                  <a:ext uri="{0D108BD9-81ED-4DB2-BD59-A6C34878D82A}">
                    <a16:rowId xmlns:a16="http://schemas.microsoft.com/office/drawing/2014/main" val="3989555942"/>
                  </a:ext>
                </a:extLst>
              </a:tr>
              <a:tr h="370840">
                <a:tc>
                  <a:txBody>
                    <a:bodyPr/>
                    <a:lstStyle/>
                    <a:p>
                      <a:r>
                        <a:rPr lang="en-US" dirty="0"/>
                        <a:t>Slightly comfortable</a:t>
                      </a:r>
                    </a:p>
                  </a:txBody>
                  <a:tcPr/>
                </a:tc>
                <a:tc>
                  <a:txBody>
                    <a:bodyPr/>
                    <a:lstStyle/>
                    <a:p>
                      <a:pPr algn="ctr"/>
                      <a:r>
                        <a:rPr lang="en-US" dirty="0"/>
                        <a:t>5.4%</a:t>
                      </a:r>
                    </a:p>
                  </a:txBody>
                  <a:tcPr/>
                </a:tc>
                <a:tc>
                  <a:txBody>
                    <a:bodyPr/>
                    <a:lstStyle/>
                    <a:p>
                      <a:pPr algn="ctr"/>
                      <a:r>
                        <a:rPr lang="en-US" dirty="0"/>
                        <a:t>6.5%</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Moderately comfortable</a:t>
                      </a:r>
                    </a:p>
                  </a:txBody>
                  <a:tcPr/>
                </a:tc>
                <a:tc>
                  <a:txBody>
                    <a:bodyPr/>
                    <a:lstStyle/>
                    <a:p>
                      <a:pPr algn="ctr"/>
                      <a:r>
                        <a:rPr lang="en-US" dirty="0"/>
                        <a:t>16.7%</a:t>
                      </a:r>
                    </a:p>
                  </a:txBody>
                  <a:tcPr/>
                </a:tc>
                <a:tc>
                  <a:txBody>
                    <a:bodyPr/>
                    <a:lstStyle/>
                    <a:p>
                      <a:pPr algn="ctr"/>
                      <a:r>
                        <a:rPr lang="en-US" dirty="0"/>
                        <a:t>16.9%</a:t>
                      </a:r>
                    </a:p>
                  </a:txBody>
                  <a:tcPr/>
                </a:tc>
                <a:extLst>
                  <a:ext uri="{0D108BD9-81ED-4DB2-BD59-A6C34878D82A}">
                    <a16:rowId xmlns:a16="http://schemas.microsoft.com/office/drawing/2014/main" val="2744976052"/>
                  </a:ext>
                </a:extLst>
              </a:tr>
              <a:tr h="370840">
                <a:tc>
                  <a:txBody>
                    <a:bodyPr/>
                    <a:lstStyle/>
                    <a:p>
                      <a:r>
                        <a:rPr lang="en-US" dirty="0"/>
                        <a:t>Very comfortable</a:t>
                      </a:r>
                    </a:p>
                  </a:txBody>
                  <a:tcPr/>
                </a:tc>
                <a:tc>
                  <a:txBody>
                    <a:bodyPr/>
                    <a:lstStyle/>
                    <a:p>
                      <a:pPr algn="ctr"/>
                      <a:r>
                        <a:rPr lang="en-US" dirty="0"/>
                        <a:t>32.0%</a:t>
                      </a:r>
                    </a:p>
                  </a:txBody>
                  <a:tcPr/>
                </a:tc>
                <a:tc>
                  <a:txBody>
                    <a:bodyPr/>
                    <a:lstStyle/>
                    <a:p>
                      <a:pPr algn="ctr"/>
                      <a:r>
                        <a:rPr lang="en-US" dirty="0"/>
                        <a:t>31.7%</a:t>
                      </a:r>
                    </a:p>
                  </a:txBody>
                  <a:tcPr/>
                </a:tc>
                <a:extLst>
                  <a:ext uri="{0D108BD9-81ED-4DB2-BD59-A6C34878D82A}">
                    <a16:rowId xmlns:a16="http://schemas.microsoft.com/office/drawing/2014/main" val="2006575270"/>
                  </a:ext>
                </a:extLst>
              </a:tr>
              <a:tr h="370840">
                <a:tc>
                  <a:txBody>
                    <a:bodyPr/>
                    <a:lstStyle/>
                    <a:p>
                      <a:r>
                        <a:rPr lang="en-US" dirty="0"/>
                        <a:t>Extremely comfortable</a:t>
                      </a:r>
                    </a:p>
                  </a:txBody>
                  <a:tcPr/>
                </a:tc>
                <a:tc>
                  <a:txBody>
                    <a:bodyPr/>
                    <a:lstStyle/>
                    <a:p>
                      <a:pPr algn="ctr"/>
                      <a:r>
                        <a:rPr lang="en-US" dirty="0"/>
                        <a:t>43.2%</a:t>
                      </a:r>
                    </a:p>
                  </a:txBody>
                  <a:tcPr/>
                </a:tc>
                <a:tc>
                  <a:txBody>
                    <a:bodyPr/>
                    <a:lstStyle/>
                    <a:p>
                      <a:pPr algn="ctr"/>
                      <a:r>
                        <a:rPr lang="en-US" dirty="0"/>
                        <a:t>41.7%</a:t>
                      </a:r>
                    </a:p>
                  </a:txBody>
                  <a:tcPr/>
                </a:tc>
                <a:extLst>
                  <a:ext uri="{0D108BD9-81ED-4DB2-BD59-A6C34878D82A}">
                    <a16:rowId xmlns:a16="http://schemas.microsoft.com/office/drawing/2014/main" val="1424288280"/>
                  </a:ext>
                </a:extLst>
              </a:tr>
            </a:tbl>
          </a:graphicData>
        </a:graphic>
      </p:graphicFrame>
    </p:spTree>
    <p:extLst>
      <p:ext uri="{BB962C8B-B14F-4D97-AF65-F5344CB8AC3E}">
        <p14:creationId xmlns:p14="http://schemas.microsoft.com/office/powerpoint/2010/main" val="37411209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825D2D-C163-BDB2-32ED-EE87B060E25C}"/>
              </a:ext>
            </a:extLst>
          </p:cNvPr>
          <p:cNvSpPr>
            <a:spLocks noGrp="1"/>
          </p:cNvSpPr>
          <p:nvPr>
            <p:ph type="body" sz="quarter" idx="12"/>
          </p:nvPr>
        </p:nvSpPr>
        <p:spPr/>
        <p:txBody>
          <a:bodyPr/>
          <a:lstStyle/>
          <a:p>
            <a:r>
              <a:rPr lang="en-US"/>
              <a:t>How comfortable would it be for you to… - Ask someone who is speeding or driving aggressively to slow down?</a:t>
            </a:r>
          </a:p>
        </p:txBody>
      </p:sp>
      <p:sp>
        <p:nvSpPr>
          <p:cNvPr id="3" name="Title 2">
            <a:extLst>
              <a:ext uri="{FF2B5EF4-FFF2-40B4-BE49-F238E27FC236}">
                <a16:creationId xmlns:a16="http://schemas.microsoft.com/office/drawing/2014/main" id="{0E5396E6-C362-2731-486C-B32C38B1D8A5}"/>
              </a:ext>
            </a:extLst>
          </p:cNvPr>
          <p:cNvSpPr>
            <a:spLocks noGrp="1"/>
          </p:cNvSpPr>
          <p:nvPr>
            <p:ph type="title"/>
          </p:nvPr>
        </p:nvSpPr>
        <p:spPr/>
        <p:txBody>
          <a:bodyPr/>
          <a:lstStyle/>
          <a:p>
            <a:r>
              <a:rPr lang="en-US"/>
              <a:t>DRIVING CONTROL</a:t>
            </a:r>
          </a:p>
        </p:txBody>
      </p:sp>
      <p:graphicFrame>
        <p:nvGraphicFramePr>
          <p:cNvPr id="4" name="Table 3">
            <a:extLst>
              <a:ext uri="{FF2B5EF4-FFF2-40B4-BE49-F238E27FC236}">
                <a16:creationId xmlns:a16="http://schemas.microsoft.com/office/drawing/2014/main" id="{FAD9AC06-17AB-4FDB-D639-A0D14ADDCCAD}"/>
              </a:ext>
            </a:extLst>
          </p:cNvPr>
          <p:cNvGraphicFramePr>
            <a:graphicFrameLocks noGrp="1"/>
          </p:cNvGraphicFramePr>
          <p:nvPr>
            <p:extLst>
              <p:ext uri="{D42A27DB-BD31-4B8C-83A1-F6EECF244321}">
                <p14:modId xmlns:p14="http://schemas.microsoft.com/office/powerpoint/2010/main" val="804449732"/>
              </p:ext>
            </p:extLst>
          </p:nvPr>
        </p:nvGraphicFramePr>
        <p:xfrm>
          <a:off x="487680" y="1768192"/>
          <a:ext cx="6096000" cy="33020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Not at all comfortable</a:t>
                      </a:r>
                    </a:p>
                  </a:txBody>
                  <a:tcPr/>
                </a:tc>
                <a:tc>
                  <a:txBody>
                    <a:bodyPr/>
                    <a:lstStyle/>
                    <a:p>
                      <a:pPr algn="ctr"/>
                      <a:r>
                        <a:rPr lang="en-US" dirty="0"/>
                        <a:t>4.6%</a:t>
                      </a:r>
                    </a:p>
                  </a:txBody>
                  <a:tcPr/>
                </a:tc>
                <a:tc>
                  <a:txBody>
                    <a:bodyPr/>
                    <a:lstStyle/>
                    <a:p>
                      <a:pPr algn="ctr"/>
                      <a:r>
                        <a:rPr lang="en-US" dirty="0"/>
                        <a:t>5.5%</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Slightly comfortable</a:t>
                      </a:r>
                    </a:p>
                  </a:txBody>
                  <a:tcPr/>
                </a:tc>
                <a:tc>
                  <a:txBody>
                    <a:bodyPr/>
                    <a:lstStyle/>
                    <a:p>
                      <a:pPr algn="ctr"/>
                      <a:r>
                        <a:rPr lang="en-US" dirty="0"/>
                        <a:t>9.5%</a:t>
                      </a:r>
                    </a:p>
                  </a:txBody>
                  <a:tcPr/>
                </a:tc>
                <a:tc>
                  <a:txBody>
                    <a:bodyPr/>
                    <a:lstStyle/>
                    <a:p>
                      <a:pPr algn="ctr"/>
                      <a:r>
                        <a:rPr lang="en-US" dirty="0"/>
                        <a:t>10.8%</a:t>
                      </a:r>
                    </a:p>
                  </a:txBody>
                  <a:tcPr>
                    <a:solidFill>
                      <a:schemeClr val="accent3">
                        <a:lumMod val="60000"/>
                        <a:lumOff val="40000"/>
                      </a:schemeClr>
                    </a:solidFill>
                  </a:tcPr>
                </a:tc>
                <a:extLst>
                  <a:ext uri="{0D108BD9-81ED-4DB2-BD59-A6C34878D82A}">
                    <a16:rowId xmlns:a16="http://schemas.microsoft.com/office/drawing/2014/main" val="3400146397"/>
                  </a:ext>
                </a:extLst>
              </a:tr>
              <a:tr h="593857">
                <a:tc>
                  <a:txBody>
                    <a:bodyPr/>
                    <a:lstStyle/>
                    <a:p>
                      <a:r>
                        <a:rPr lang="en-US" dirty="0"/>
                        <a:t>Moderately comfortable</a:t>
                      </a:r>
                    </a:p>
                  </a:txBody>
                  <a:tcPr/>
                </a:tc>
                <a:tc>
                  <a:txBody>
                    <a:bodyPr/>
                    <a:lstStyle/>
                    <a:p>
                      <a:pPr algn="ctr"/>
                      <a:r>
                        <a:rPr lang="en-US" dirty="0"/>
                        <a:t>21.1%</a:t>
                      </a:r>
                    </a:p>
                  </a:txBody>
                  <a:tcPr/>
                </a:tc>
                <a:tc>
                  <a:txBody>
                    <a:bodyPr/>
                    <a:lstStyle/>
                    <a:p>
                      <a:pPr algn="ctr"/>
                      <a:r>
                        <a:rPr lang="en-US" dirty="0"/>
                        <a:t>23.4%</a:t>
                      </a:r>
                    </a:p>
                  </a:txBody>
                  <a:tcPr>
                    <a:solidFill>
                      <a:schemeClr val="accent3">
                        <a:lumMod val="60000"/>
                        <a:lumOff val="40000"/>
                      </a:schemeClr>
                    </a:solidFill>
                  </a:tcPr>
                </a:tc>
                <a:extLst>
                  <a:ext uri="{0D108BD9-81ED-4DB2-BD59-A6C34878D82A}">
                    <a16:rowId xmlns:a16="http://schemas.microsoft.com/office/drawing/2014/main" val="2744976052"/>
                  </a:ext>
                </a:extLst>
              </a:tr>
              <a:tr h="370840">
                <a:tc>
                  <a:txBody>
                    <a:bodyPr/>
                    <a:lstStyle/>
                    <a:p>
                      <a:r>
                        <a:rPr lang="en-US" dirty="0"/>
                        <a:t>Very comfortable</a:t>
                      </a:r>
                    </a:p>
                  </a:txBody>
                  <a:tcPr/>
                </a:tc>
                <a:tc>
                  <a:txBody>
                    <a:bodyPr/>
                    <a:lstStyle/>
                    <a:p>
                      <a:pPr algn="ctr"/>
                      <a:r>
                        <a:rPr lang="en-US" dirty="0"/>
                        <a:t>31.4%</a:t>
                      </a:r>
                    </a:p>
                  </a:txBody>
                  <a:tcPr/>
                </a:tc>
                <a:tc>
                  <a:txBody>
                    <a:bodyPr/>
                    <a:lstStyle/>
                    <a:p>
                      <a:pPr algn="ctr"/>
                      <a:r>
                        <a:rPr lang="en-US" dirty="0"/>
                        <a:t>29.2%</a:t>
                      </a:r>
                    </a:p>
                  </a:txBody>
                  <a:tcPr>
                    <a:solidFill>
                      <a:schemeClr val="accent6">
                        <a:lumMod val="60000"/>
                        <a:lumOff val="40000"/>
                      </a:schemeClr>
                    </a:solidFill>
                  </a:tcPr>
                </a:tc>
                <a:extLst>
                  <a:ext uri="{0D108BD9-81ED-4DB2-BD59-A6C34878D82A}">
                    <a16:rowId xmlns:a16="http://schemas.microsoft.com/office/drawing/2014/main" val="2006575270"/>
                  </a:ext>
                </a:extLst>
              </a:tr>
              <a:tr h="370840">
                <a:tc>
                  <a:txBody>
                    <a:bodyPr/>
                    <a:lstStyle/>
                    <a:p>
                      <a:r>
                        <a:rPr lang="en-US" dirty="0"/>
                        <a:t>Extremely comfortable</a:t>
                      </a:r>
                    </a:p>
                  </a:txBody>
                  <a:tcPr/>
                </a:tc>
                <a:tc>
                  <a:txBody>
                    <a:bodyPr/>
                    <a:lstStyle/>
                    <a:p>
                      <a:pPr algn="ctr"/>
                      <a:r>
                        <a:rPr lang="en-US" dirty="0"/>
                        <a:t>33.5%</a:t>
                      </a:r>
                    </a:p>
                  </a:txBody>
                  <a:tcPr/>
                </a:tc>
                <a:tc>
                  <a:txBody>
                    <a:bodyPr/>
                    <a:lstStyle/>
                    <a:p>
                      <a:pPr algn="ctr"/>
                      <a:r>
                        <a:rPr lang="en-US" dirty="0"/>
                        <a:t>31.1%</a:t>
                      </a:r>
                    </a:p>
                  </a:txBody>
                  <a:tcPr>
                    <a:solidFill>
                      <a:schemeClr val="accent6">
                        <a:lumMod val="60000"/>
                        <a:lumOff val="40000"/>
                      </a:schemeClr>
                    </a:solidFill>
                  </a:tcPr>
                </a:tc>
                <a:extLst>
                  <a:ext uri="{0D108BD9-81ED-4DB2-BD59-A6C34878D82A}">
                    <a16:rowId xmlns:a16="http://schemas.microsoft.com/office/drawing/2014/main" val="1424288280"/>
                  </a:ext>
                </a:extLst>
              </a:tr>
            </a:tbl>
          </a:graphicData>
        </a:graphic>
      </p:graphicFrame>
    </p:spTree>
    <p:extLst>
      <p:ext uri="{BB962C8B-B14F-4D97-AF65-F5344CB8AC3E}">
        <p14:creationId xmlns:p14="http://schemas.microsoft.com/office/powerpoint/2010/main" val="11375656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175C29-01F2-39E9-1CB5-1F83147C4F35}"/>
              </a:ext>
            </a:extLst>
          </p:cNvPr>
          <p:cNvSpPr>
            <a:spLocks noGrp="1"/>
          </p:cNvSpPr>
          <p:nvPr>
            <p:ph type="body" sz="quarter" idx="12"/>
          </p:nvPr>
        </p:nvSpPr>
        <p:spPr/>
        <p:txBody>
          <a:bodyPr/>
          <a:lstStyle/>
          <a:p>
            <a:r>
              <a:rPr lang="en-US"/>
              <a:t>How comfortable would it be for you to… - Ask a driver who is using their cell phone or who is distracted to focus on driving?</a:t>
            </a:r>
          </a:p>
        </p:txBody>
      </p:sp>
      <p:sp>
        <p:nvSpPr>
          <p:cNvPr id="3" name="Title 2">
            <a:extLst>
              <a:ext uri="{FF2B5EF4-FFF2-40B4-BE49-F238E27FC236}">
                <a16:creationId xmlns:a16="http://schemas.microsoft.com/office/drawing/2014/main" id="{1AD8D50D-9BA7-B1FB-5A34-F0DB57120F6F}"/>
              </a:ext>
            </a:extLst>
          </p:cNvPr>
          <p:cNvSpPr>
            <a:spLocks noGrp="1"/>
          </p:cNvSpPr>
          <p:nvPr>
            <p:ph type="title"/>
          </p:nvPr>
        </p:nvSpPr>
        <p:spPr/>
        <p:txBody>
          <a:bodyPr/>
          <a:lstStyle/>
          <a:p>
            <a:r>
              <a:rPr lang="en-US"/>
              <a:t>DRIVING CONTROL</a:t>
            </a:r>
          </a:p>
        </p:txBody>
      </p:sp>
      <p:graphicFrame>
        <p:nvGraphicFramePr>
          <p:cNvPr id="4" name="Table 3">
            <a:extLst>
              <a:ext uri="{FF2B5EF4-FFF2-40B4-BE49-F238E27FC236}">
                <a16:creationId xmlns:a16="http://schemas.microsoft.com/office/drawing/2014/main" id="{1DCF1A5A-2CAA-D4E4-4E8B-FADD674CD980}"/>
              </a:ext>
            </a:extLst>
          </p:cNvPr>
          <p:cNvGraphicFramePr>
            <a:graphicFrameLocks noGrp="1"/>
          </p:cNvGraphicFramePr>
          <p:nvPr>
            <p:extLst>
              <p:ext uri="{D42A27DB-BD31-4B8C-83A1-F6EECF244321}">
                <p14:modId xmlns:p14="http://schemas.microsoft.com/office/powerpoint/2010/main" val="3219852146"/>
              </p:ext>
            </p:extLst>
          </p:nvPr>
        </p:nvGraphicFramePr>
        <p:xfrm>
          <a:off x="487680" y="1768192"/>
          <a:ext cx="6096000" cy="33020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Not at all comfortable</a:t>
                      </a:r>
                    </a:p>
                  </a:txBody>
                  <a:tcPr/>
                </a:tc>
                <a:tc>
                  <a:txBody>
                    <a:bodyPr/>
                    <a:lstStyle/>
                    <a:p>
                      <a:pPr algn="ctr"/>
                      <a:r>
                        <a:rPr lang="en-US" dirty="0"/>
                        <a:t>3.8%</a:t>
                      </a:r>
                    </a:p>
                  </a:txBody>
                  <a:tcPr/>
                </a:tc>
                <a:tc>
                  <a:txBody>
                    <a:bodyPr/>
                    <a:lstStyle/>
                    <a:p>
                      <a:pPr algn="ctr"/>
                      <a:r>
                        <a:rPr lang="en-US" dirty="0"/>
                        <a:t>4.5%</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Slightly comfortable</a:t>
                      </a:r>
                    </a:p>
                  </a:txBody>
                  <a:tcPr/>
                </a:tc>
                <a:tc>
                  <a:txBody>
                    <a:bodyPr/>
                    <a:lstStyle/>
                    <a:p>
                      <a:pPr algn="ctr"/>
                      <a:r>
                        <a:rPr lang="en-US" dirty="0"/>
                        <a:t>8.0%</a:t>
                      </a:r>
                    </a:p>
                  </a:txBody>
                  <a:tcPr/>
                </a:tc>
                <a:tc>
                  <a:txBody>
                    <a:bodyPr/>
                    <a:lstStyle/>
                    <a:p>
                      <a:pPr algn="ctr"/>
                      <a:r>
                        <a:rPr lang="en-US" dirty="0"/>
                        <a:t>9.3%</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Moderately comfortable</a:t>
                      </a:r>
                    </a:p>
                  </a:txBody>
                  <a:tcPr/>
                </a:tc>
                <a:tc>
                  <a:txBody>
                    <a:bodyPr/>
                    <a:lstStyle/>
                    <a:p>
                      <a:pPr algn="ctr"/>
                      <a:r>
                        <a:rPr lang="en-US" dirty="0"/>
                        <a:t>17.6%</a:t>
                      </a:r>
                    </a:p>
                  </a:txBody>
                  <a:tcPr/>
                </a:tc>
                <a:tc>
                  <a:txBody>
                    <a:bodyPr/>
                    <a:lstStyle/>
                    <a:p>
                      <a:pPr algn="ctr"/>
                      <a:r>
                        <a:rPr lang="en-US" dirty="0"/>
                        <a:t>19.0%</a:t>
                      </a:r>
                    </a:p>
                  </a:txBody>
                  <a:tcPr/>
                </a:tc>
                <a:extLst>
                  <a:ext uri="{0D108BD9-81ED-4DB2-BD59-A6C34878D82A}">
                    <a16:rowId xmlns:a16="http://schemas.microsoft.com/office/drawing/2014/main" val="2744976052"/>
                  </a:ext>
                </a:extLst>
              </a:tr>
              <a:tr h="370840">
                <a:tc>
                  <a:txBody>
                    <a:bodyPr/>
                    <a:lstStyle/>
                    <a:p>
                      <a:r>
                        <a:rPr lang="en-US" dirty="0"/>
                        <a:t>Very comfortable</a:t>
                      </a:r>
                    </a:p>
                  </a:txBody>
                  <a:tcPr/>
                </a:tc>
                <a:tc>
                  <a:txBody>
                    <a:bodyPr/>
                    <a:lstStyle/>
                    <a:p>
                      <a:pPr algn="ctr"/>
                      <a:r>
                        <a:rPr lang="en-US" dirty="0"/>
                        <a:t>31.4%</a:t>
                      </a:r>
                    </a:p>
                  </a:txBody>
                  <a:tcPr/>
                </a:tc>
                <a:tc>
                  <a:txBody>
                    <a:bodyPr/>
                    <a:lstStyle/>
                    <a:p>
                      <a:pPr algn="ctr"/>
                      <a:r>
                        <a:rPr lang="en-US" dirty="0"/>
                        <a:t>29.4%</a:t>
                      </a:r>
                    </a:p>
                  </a:txBody>
                  <a:tcPr>
                    <a:solidFill>
                      <a:schemeClr val="accent6">
                        <a:lumMod val="60000"/>
                        <a:lumOff val="40000"/>
                      </a:schemeClr>
                    </a:solidFill>
                  </a:tcPr>
                </a:tc>
                <a:extLst>
                  <a:ext uri="{0D108BD9-81ED-4DB2-BD59-A6C34878D82A}">
                    <a16:rowId xmlns:a16="http://schemas.microsoft.com/office/drawing/2014/main" val="2006575270"/>
                  </a:ext>
                </a:extLst>
              </a:tr>
              <a:tr h="370840">
                <a:tc>
                  <a:txBody>
                    <a:bodyPr/>
                    <a:lstStyle/>
                    <a:p>
                      <a:r>
                        <a:rPr lang="en-US" dirty="0"/>
                        <a:t>Extremely comfortable</a:t>
                      </a:r>
                    </a:p>
                  </a:txBody>
                  <a:tcPr/>
                </a:tc>
                <a:tc>
                  <a:txBody>
                    <a:bodyPr/>
                    <a:lstStyle/>
                    <a:p>
                      <a:pPr algn="ctr"/>
                      <a:r>
                        <a:rPr lang="en-US" dirty="0"/>
                        <a:t>39.3%</a:t>
                      </a:r>
                    </a:p>
                  </a:txBody>
                  <a:tcPr/>
                </a:tc>
                <a:tc>
                  <a:txBody>
                    <a:bodyPr/>
                    <a:lstStyle/>
                    <a:p>
                      <a:pPr algn="ctr"/>
                      <a:r>
                        <a:rPr lang="en-US" dirty="0"/>
                        <a:t>37.7%</a:t>
                      </a:r>
                    </a:p>
                  </a:txBody>
                  <a:tcPr/>
                </a:tc>
                <a:extLst>
                  <a:ext uri="{0D108BD9-81ED-4DB2-BD59-A6C34878D82A}">
                    <a16:rowId xmlns:a16="http://schemas.microsoft.com/office/drawing/2014/main" val="1424288280"/>
                  </a:ext>
                </a:extLst>
              </a:tr>
            </a:tbl>
          </a:graphicData>
        </a:graphic>
      </p:graphicFrame>
    </p:spTree>
    <p:extLst>
      <p:ext uri="{BB962C8B-B14F-4D97-AF65-F5344CB8AC3E}">
        <p14:creationId xmlns:p14="http://schemas.microsoft.com/office/powerpoint/2010/main" val="466277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3EF7FF-1A56-BC5D-EC88-E3AE3EB9D3C1}"/>
              </a:ext>
            </a:extLst>
          </p:cNvPr>
          <p:cNvSpPr>
            <a:spLocks noGrp="1"/>
          </p:cNvSpPr>
          <p:nvPr>
            <p:ph type="body" sz="quarter" idx="12"/>
          </p:nvPr>
        </p:nvSpPr>
        <p:spPr/>
        <p:txBody>
          <a:bodyPr/>
          <a:lstStyle/>
          <a:p>
            <a:r>
              <a:rPr lang="en-US"/>
              <a:t>How often do you... - Use public transportation?</a:t>
            </a:r>
          </a:p>
        </p:txBody>
      </p:sp>
      <p:sp>
        <p:nvSpPr>
          <p:cNvPr id="3" name="Title 2">
            <a:extLst>
              <a:ext uri="{FF2B5EF4-FFF2-40B4-BE49-F238E27FC236}">
                <a16:creationId xmlns:a16="http://schemas.microsoft.com/office/drawing/2014/main" id="{FB4B03FA-E76F-917B-69D9-CC7C2425F741}"/>
              </a:ext>
            </a:extLst>
          </p:cNvPr>
          <p:cNvSpPr>
            <a:spLocks noGrp="1"/>
          </p:cNvSpPr>
          <p:nvPr>
            <p:ph type="title"/>
          </p:nvPr>
        </p:nvSpPr>
        <p:spPr/>
        <p:txBody>
          <a:bodyPr/>
          <a:lstStyle/>
          <a:p>
            <a:r>
              <a:rPr lang="en-US" sz="2000"/>
              <a:t>USE </a:t>
            </a:r>
            <a:r>
              <a:rPr lang="en-US"/>
              <a:t>OF</a:t>
            </a:r>
            <a:r>
              <a:rPr lang="en-US" sz="2000"/>
              <a:t> PUBLIC ROADS</a:t>
            </a:r>
            <a:endParaRPr lang="en-US"/>
          </a:p>
        </p:txBody>
      </p:sp>
      <p:graphicFrame>
        <p:nvGraphicFramePr>
          <p:cNvPr id="4" name="Table 3">
            <a:extLst>
              <a:ext uri="{FF2B5EF4-FFF2-40B4-BE49-F238E27FC236}">
                <a16:creationId xmlns:a16="http://schemas.microsoft.com/office/drawing/2014/main" id="{35704232-1413-CEAE-1F70-E9B024E7D311}"/>
              </a:ext>
            </a:extLst>
          </p:cNvPr>
          <p:cNvGraphicFramePr>
            <a:graphicFrameLocks noGrp="1"/>
          </p:cNvGraphicFramePr>
          <p:nvPr>
            <p:extLst>
              <p:ext uri="{D42A27DB-BD31-4B8C-83A1-F6EECF244321}">
                <p14:modId xmlns:p14="http://schemas.microsoft.com/office/powerpoint/2010/main" val="2860601282"/>
              </p:ext>
            </p:extLst>
          </p:nvPr>
        </p:nvGraphicFramePr>
        <p:xfrm>
          <a:off x="487680" y="1768192"/>
          <a:ext cx="6096000" cy="24942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Never</a:t>
                      </a:r>
                    </a:p>
                  </a:txBody>
                  <a:tcPr/>
                </a:tc>
                <a:tc>
                  <a:txBody>
                    <a:bodyPr/>
                    <a:lstStyle/>
                    <a:p>
                      <a:pPr algn="ctr"/>
                      <a:r>
                        <a:rPr lang="en-US" dirty="0"/>
                        <a:t>51.5%</a:t>
                      </a:r>
                    </a:p>
                  </a:txBody>
                  <a:tcPr/>
                </a:tc>
                <a:tc>
                  <a:txBody>
                    <a:bodyPr/>
                    <a:lstStyle/>
                    <a:p>
                      <a:pPr algn="ctr"/>
                      <a:r>
                        <a:rPr lang="en-US" dirty="0"/>
                        <a:t>52.8%</a:t>
                      </a:r>
                    </a:p>
                  </a:txBody>
                  <a:tcPr/>
                </a:tc>
                <a:extLst>
                  <a:ext uri="{0D108BD9-81ED-4DB2-BD59-A6C34878D82A}">
                    <a16:rowId xmlns:a16="http://schemas.microsoft.com/office/drawing/2014/main" val="3989555942"/>
                  </a:ext>
                </a:extLst>
              </a:tr>
              <a:tr h="370840">
                <a:tc>
                  <a:txBody>
                    <a:bodyPr/>
                    <a:lstStyle/>
                    <a:p>
                      <a:r>
                        <a:rPr lang="en-US" dirty="0"/>
                        <a:t>A few times a year</a:t>
                      </a:r>
                    </a:p>
                  </a:txBody>
                  <a:tcPr/>
                </a:tc>
                <a:tc>
                  <a:txBody>
                    <a:bodyPr/>
                    <a:lstStyle/>
                    <a:p>
                      <a:pPr algn="ctr"/>
                      <a:r>
                        <a:rPr lang="en-US" dirty="0"/>
                        <a:t>24.0%</a:t>
                      </a:r>
                    </a:p>
                  </a:txBody>
                  <a:tcPr/>
                </a:tc>
                <a:tc>
                  <a:txBody>
                    <a:bodyPr/>
                    <a:lstStyle/>
                    <a:p>
                      <a:pPr algn="ctr"/>
                      <a:r>
                        <a:rPr lang="en-US" dirty="0"/>
                        <a:t>25.9%</a:t>
                      </a:r>
                    </a:p>
                  </a:txBody>
                  <a:tcPr/>
                </a:tc>
                <a:extLst>
                  <a:ext uri="{0D108BD9-81ED-4DB2-BD59-A6C34878D82A}">
                    <a16:rowId xmlns:a16="http://schemas.microsoft.com/office/drawing/2014/main" val="3400146397"/>
                  </a:ext>
                </a:extLst>
              </a:tr>
              <a:tr h="370840">
                <a:tc>
                  <a:txBody>
                    <a:bodyPr/>
                    <a:lstStyle/>
                    <a:p>
                      <a:r>
                        <a:rPr lang="en-US" dirty="0"/>
                        <a:t>About once a month</a:t>
                      </a:r>
                    </a:p>
                  </a:txBody>
                  <a:tcPr/>
                </a:tc>
                <a:tc>
                  <a:txBody>
                    <a:bodyPr/>
                    <a:lstStyle/>
                    <a:p>
                      <a:pPr algn="ctr"/>
                      <a:r>
                        <a:rPr lang="en-US" dirty="0"/>
                        <a:t>7.8%</a:t>
                      </a:r>
                    </a:p>
                  </a:txBody>
                  <a:tcPr/>
                </a:tc>
                <a:tc>
                  <a:txBody>
                    <a:bodyPr/>
                    <a:lstStyle/>
                    <a:p>
                      <a:pPr algn="ctr"/>
                      <a:r>
                        <a:rPr lang="en-US" dirty="0"/>
                        <a:t>7.4%</a:t>
                      </a:r>
                    </a:p>
                  </a:txBody>
                  <a:tcPr/>
                </a:tc>
                <a:extLst>
                  <a:ext uri="{0D108BD9-81ED-4DB2-BD59-A6C34878D82A}">
                    <a16:rowId xmlns:a16="http://schemas.microsoft.com/office/drawing/2014/main" val="2744976052"/>
                  </a:ext>
                </a:extLst>
              </a:tr>
              <a:tr h="370840">
                <a:tc>
                  <a:txBody>
                    <a:bodyPr/>
                    <a:lstStyle/>
                    <a:p>
                      <a:r>
                        <a:rPr lang="en-US" dirty="0"/>
                        <a:t>About once a week</a:t>
                      </a:r>
                    </a:p>
                  </a:txBody>
                  <a:tcPr/>
                </a:tc>
                <a:tc>
                  <a:txBody>
                    <a:bodyPr/>
                    <a:lstStyle/>
                    <a:p>
                      <a:pPr algn="ctr"/>
                      <a:r>
                        <a:rPr lang="en-US" dirty="0"/>
                        <a:t>9.3%</a:t>
                      </a:r>
                    </a:p>
                  </a:txBody>
                  <a:tcPr/>
                </a:tc>
                <a:tc>
                  <a:txBody>
                    <a:bodyPr/>
                    <a:lstStyle/>
                    <a:p>
                      <a:pPr algn="ctr"/>
                      <a:r>
                        <a:rPr lang="en-US" dirty="0"/>
                        <a:t>7.8%</a:t>
                      </a:r>
                    </a:p>
                  </a:txBody>
                  <a:tcPr>
                    <a:solidFill>
                      <a:schemeClr val="accent6">
                        <a:lumMod val="60000"/>
                        <a:lumOff val="40000"/>
                      </a:schemeClr>
                    </a:solidFill>
                  </a:tcPr>
                </a:tc>
                <a:extLst>
                  <a:ext uri="{0D108BD9-81ED-4DB2-BD59-A6C34878D82A}">
                    <a16:rowId xmlns:a16="http://schemas.microsoft.com/office/drawing/2014/main" val="4088975996"/>
                  </a:ext>
                </a:extLst>
              </a:tr>
              <a:tr h="370840">
                <a:tc>
                  <a:txBody>
                    <a:bodyPr/>
                    <a:lstStyle/>
                    <a:p>
                      <a:r>
                        <a:rPr lang="en-US" dirty="0"/>
                        <a:t>Daily</a:t>
                      </a:r>
                    </a:p>
                  </a:txBody>
                  <a:tcPr/>
                </a:tc>
                <a:tc>
                  <a:txBody>
                    <a:bodyPr/>
                    <a:lstStyle/>
                    <a:p>
                      <a:pPr algn="ctr"/>
                      <a:r>
                        <a:rPr lang="en-US" dirty="0"/>
                        <a:t>7.4%</a:t>
                      </a:r>
                    </a:p>
                  </a:txBody>
                  <a:tcPr/>
                </a:tc>
                <a:tc>
                  <a:txBody>
                    <a:bodyPr/>
                    <a:lstStyle/>
                    <a:p>
                      <a:pPr algn="ctr"/>
                      <a:r>
                        <a:rPr lang="en-US" dirty="0"/>
                        <a:t>6.0%</a:t>
                      </a:r>
                    </a:p>
                  </a:txBody>
                  <a:tcPr>
                    <a:solidFill>
                      <a:schemeClr val="accent6">
                        <a:lumMod val="60000"/>
                        <a:lumOff val="40000"/>
                      </a:schemeClr>
                    </a:solidFill>
                  </a:tcPr>
                </a:tc>
                <a:extLst>
                  <a:ext uri="{0D108BD9-81ED-4DB2-BD59-A6C34878D82A}">
                    <a16:rowId xmlns:a16="http://schemas.microsoft.com/office/drawing/2014/main" val="2543379051"/>
                  </a:ext>
                </a:extLst>
              </a:tr>
            </a:tbl>
          </a:graphicData>
        </a:graphic>
      </p:graphicFrame>
    </p:spTree>
    <p:extLst>
      <p:ext uri="{BB962C8B-B14F-4D97-AF65-F5344CB8AC3E}">
        <p14:creationId xmlns:p14="http://schemas.microsoft.com/office/powerpoint/2010/main" val="33588609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5A9D41-5CA3-53AC-CE7B-4DA30E54F418}"/>
              </a:ext>
            </a:extLst>
          </p:cNvPr>
          <p:cNvSpPr>
            <a:spLocks noGrp="1"/>
          </p:cNvSpPr>
          <p:nvPr>
            <p:ph type="body" sz="quarter" idx="12"/>
          </p:nvPr>
        </p:nvSpPr>
        <p:spPr>
          <a:xfrm>
            <a:off x="457200" y="822960"/>
            <a:ext cx="6126480" cy="640080"/>
          </a:xfrm>
        </p:spPr>
        <p:txBody>
          <a:bodyPr>
            <a:noAutofit/>
          </a:bodyPr>
          <a:lstStyle/>
          <a:p>
            <a:r>
              <a:rPr lang="en-US"/>
              <a:t>How much do you agree or disagree with the following statement? - I believe the only acceptable number of deaths and serious injuries on our roadways should be zero.</a:t>
            </a:r>
          </a:p>
        </p:txBody>
      </p:sp>
      <p:sp>
        <p:nvSpPr>
          <p:cNvPr id="3" name="Title 2">
            <a:extLst>
              <a:ext uri="{FF2B5EF4-FFF2-40B4-BE49-F238E27FC236}">
                <a16:creationId xmlns:a16="http://schemas.microsoft.com/office/drawing/2014/main" id="{FECCB767-3F5C-CCD3-1CFE-F4068BCDDAD5}"/>
              </a:ext>
            </a:extLst>
          </p:cNvPr>
          <p:cNvSpPr>
            <a:spLocks noGrp="1"/>
          </p:cNvSpPr>
          <p:nvPr>
            <p:ph type="title"/>
          </p:nvPr>
        </p:nvSpPr>
        <p:spPr/>
        <p:txBody>
          <a:bodyPr/>
          <a:lstStyle/>
          <a:p>
            <a:r>
              <a:rPr lang="en-US"/>
              <a:t>TRAFFIC SAFETY</a:t>
            </a:r>
          </a:p>
        </p:txBody>
      </p:sp>
      <p:graphicFrame>
        <p:nvGraphicFramePr>
          <p:cNvPr id="4" name="Table 3">
            <a:extLst>
              <a:ext uri="{FF2B5EF4-FFF2-40B4-BE49-F238E27FC236}">
                <a16:creationId xmlns:a16="http://schemas.microsoft.com/office/drawing/2014/main" id="{8A0FCB7B-23EE-42AB-53D9-C6FE9BE5ECED}"/>
              </a:ext>
            </a:extLst>
          </p:cNvPr>
          <p:cNvGraphicFramePr>
            <a:graphicFrameLocks noGrp="1"/>
          </p:cNvGraphicFramePr>
          <p:nvPr>
            <p:extLst>
              <p:ext uri="{D42A27DB-BD31-4B8C-83A1-F6EECF244321}">
                <p14:modId xmlns:p14="http://schemas.microsoft.com/office/powerpoint/2010/main" val="64244868"/>
              </p:ext>
            </p:extLst>
          </p:nvPr>
        </p:nvGraphicFramePr>
        <p:xfrm>
          <a:off x="487680" y="1768192"/>
          <a:ext cx="6096000" cy="24942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Strongly disagree</a:t>
                      </a:r>
                    </a:p>
                  </a:txBody>
                  <a:tcPr/>
                </a:tc>
                <a:tc>
                  <a:txBody>
                    <a:bodyPr/>
                    <a:lstStyle/>
                    <a:p>
                      <a:pPr algn="ctr"/>
                      <a:r>
                        <a:rPr lang="en-US" dirty="0"/>
                        <a:t>5.4%</a:t>
                      </a:r>
                    </a:p>
                  </a:txBody>
                  <a:tcPr/>
                </a:tc>
                <a:tc>
                  <a:txBody>
                    <a:bodyPr/>
                    <a:lstStyle/>
                    <a:p>
                      <a:pPr algn="ctr"/>
                      <a:r>
                        <a:rPr lang="en-US" dirty="0"/>
                        <a:t>5.6%</a:t>
                      </a:r>
                    </a:p>
                  </a:txBody>
                  <a:tcPr/>
                </a:tc>
                <a:extLst>
                  <a:ext uri="{0D108BD9-81ED-4DB2-BD59-A6C34878D82A}">
                    <a16:rowId xmlns:a16="http://schemas.microsoft.com/office/drawing/2014/main" val="3989555942"/>
                  </a:ext>
                </a:extLst>
              </a:tr>
              <a:tr h="370840">
                <a:tc>
                  <a:txBody>
                    <a:bodyPr/>
                    <a:lstStyle/>
                    <a:p>
                      <a:r>
                        <a:rPr lang="en-US" dirty="0"/>
                        <a:t>Slightly disagree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6.5%</a:t>
                      </a:r>
                    </a:p>
                  </a:txBody>
                  <a:tcPr/>
                </a:tc>
                <a:tc>
                  <a:txBody>
                    <a:bodyPr/>
                    <a:lstStyle/>
                    <a:p>
                      <a:pPr algn="ctr"/>
                      <a:r>
                        <a:rPr lang="en-US" dirty="0"/>
                        <a:t>N/A</a:t>
                      </a:r>
                    </a:p>
                  </a:txBody>
                  <a:tcPr/>
                </a:tc>
                <a:extLst>
                  <a:ext uri="{0D108BD9-81ED-4DB2-BD59-A6C34878D82A}">
                    <a16:rowId xmlns:a16="http://schemas.microsoft.com/office/drawing/2014/main" val="3400146397"/>
                  </a:ext>
                </a:extLst>
              </a:tr>
              <a:tr h="370840">
                <a:tc>
                  <a:txBody>
                    <a:bodyPr/>
                    <a:lstStyle/>
                    <a:p>
                      <a:r>
                        <a:rPr lang="en-US" dirty="0"/>
                        <a:t>Neither agree nor disagree</a:t>
                      </a:r>
                    </a:p>
                  </a:txBody>
                  <a:tcPr/>
                </a:tc>
                <a:tc>
                  <a:txBody>
                    <a:bodyPr/>
                    <a:lstStyle/>
                    <a:p>
                      <a:pPr algn="ctr"/>
                      <a:r>
                        <a:rPr lang="en-US" dirty="0"/>
                        <a:t>11.7%</a:t>
                      </a:r>
                    </a:p>
                  </a:txBody>
                  <a:tcPr/>
                </a:tc>
                <a:tc>
                  <a:txBody>
                    <a:bodyPr/>
                    <a:lstStyle/>
                    <a:p>
                      <a:pPr algn="ctr"/>
                      <a:r>
                        <a:rPr lang="en-US" dirty="0"/>
                        <a:t>10.5%</a:t>
                      </a:r>
                    </a:p>
                  </a:txBody>
                  <a:tcPr>
                    <a:solidFill>
                      <a:schemeClr val="accent6">
                        <a:lumMod val="60000"/>
                        <a:lumOff val="40000"/>
                      </a:schemeClr>
                    </a:solidFill>
                  </a:tcPr>
                </a:tc>
                <a:extLst>
                  <a:ext uri="{0D108BD9-81ED-4DB2-BD59-A6C34878D82A}">
                    <a16:rowId xmlns:a16="http://schemas.microsoft.com/office/drawing/2014/main" val="2744976052"/>
                  </a:ext>
                </a:extLst>
              </a:tr>
              <a:tr h="370840">
                <a:tc>
                  <a:txBody>
                    <a:bodyPr/>
                    <a:lstStyle/>
                    <a:p>
                      <a:r>
                        <a:rPr lang="en-US" dirty="0"/>
                        <a:t>Slightly agree</a:t>
                      </a:r>
                    </a:p>
                  </a:txBody>
                  <a:tcPr/>
                </a:tc>
                <a:tc>
                  <a:txBody>
                    <a:bodyPr/>
                    <a:lstStyle/>
                    <a:p>
                      <a:pPr algn="ctr"/>
                      <a:r>
                        <a:rPr lang="en-US" dirty="0"/>
                        <a:t>18.6%</a:t>
                      </a:r>
                    </a:p>
                  </a:txBody>
                  <a:tcPr/>
                </a:tc>
                <a:tc>
                  <a:txBody>
                    <a:bodyPr/>
                    <a:lstStyle/>
                    <a:p>
                      <a:pPr algn="ctr"/>
                      <a:r>
                        <a:rPr lang="en-US" dirty="0"/>
                        <a:t>N/A</a:t>
                      </a:r>
                    </a:p>
                  </a:txBody>
                  <a:tcPr/>
                </a:tc>
                <a:extLst>
                  <a:ext uri="{0D108BD9-81ED-4DB2-BD59-A6C34878D82A}">
                    <a16:rowId xmlns:a16="http://schemas.microsoft.com/office/drawing/2014/main" val="1369693314"/>
                  </a:ext>
                </a:extLst>
              </a:tr>
              <a:tr h="370840">
                <a:tc>
                  <a:txBody>
                    <a:bodyPr/>
                    <a:lstStyle/>
                    <a:p>
                      <a:r>
                        <a:rPr lang="en-US" dirty="0"/>
                        <a:t>Strongly agree</a:t>
                      </a:r>
                    </a:p>
                  </a:txBody>
                  <a:tcPr/>
                </a:tc>
                <a:tc>
                  <a:txBody>
                    <a:bodyPr/>
                    <a:lstStyle/>
                    <a:p>
                      <a:pPr algn="ctr"/>
                      <a:r>
                        <a:rPr lang="en-US" dirty="0"/>
                        <a:t>57.8%</a:t>
                      </a:r>
                    </a:p>
                  </a:txBody>
                  <a:tcPr/>
                </a:tc>
                <a:tc>
                  <a:txBody>
                    <a:bodyPr/>
                    <a:lstStyle/>
                    <a:p>
                      <a:pPr algn="ctr"/>
                      <a:r>
                        <a:rPr lang="en-US" dirty="0"/>
                        <a:t>50.2%</a:t>
                      </a:r>
                    </a:p>
                  </a:txBody>
                  <a:tcPr>
                    <a:solidFill>
                      <a:schemeClr val="accent6">
                        <a:lumMod val="60000"/>
                        <a:lumOff val="40000"/>
                      </a:schemeClr>
                    </a:solidFill>
                  </a:tcPr>
                </a:tc>
                <a:extLst>
                  <a:ext uri="{0D108BD9-81ED-4DB2-BD59-A6C34878D82A}">
                    <a16:rowId xmlns:a16="http://schemas.microsoft.com/office/drawing/2014/main" val="4115412497"/>
                  </a:ext>
                </a:extLst>
              </a:tr>
            </a:tbl>
          </a:graphicData>
        </a:graphic>
      </p:graphicFrame>
    </p:spTree>
    <p:extLst>
      <p:ext uri="{BB962C8B-B14F-4D97-AF65-F5344CB8AC3E}">
        <p14:creationId xmlns:p14="http://schemas.microsoft.com/office/powerpoint/2010/main" val="36082780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F3B11C-4929-EB1E-83F9-68B775B39AEA}"/>
              </a:ext>
            </a:extLst>
          </p:cNvPr>
          <p:cNvSpPr>
            <a:spLocks noGrp="1"/>
          </p:cNvSpPr>
          <p:nvPr>
            <p:ph type="body" sz="quarter" idx="12"/>
          </p:nvPr>
        </p:nvSpPr>
        <p:spPr/>
        <p:txBody>
          <a:bodyPr>
            <a:normAutofit lnSpcReduction="10000"/>
          </a:bodyPr>
          <a:lstStyle/>
          <a:p>
            <a:r>
              <a:rPr lang="en-US"/>
              <a:t>How much do you support or oppose law enforcement enforcing the following traffic safety violations? - Driving 10 mph or more over the speed limit</a:t>
            </a:r>
          </a:p>
        </p:txBody>
      </p:sp>
      <p:sp>
        <p:nvSpPr>
          <p:cNvPr id="3" name="Title 2">
            <a:extLst>
              <a:ext uri="{FF2B5EF4-FFF2-40B4-BE49-F238E27FC236}">
                <a16:creationId xmlns:a16="http://schemas.microsoft.com/office/drawing/2014/main" id="{68526E9C-41E6-3FE3-8881-86069F1B1777}"/>
              </a:ext>
            </a:extLst>
          </p:cNvPr>
          <p:cNvSpPr>
            <a:spLocks noGrp="1"/>
          </p:cNvSpPr>
          <p:nvPr>
            <p:ph type="title"/>
          </p:nvPr>
        </p:nvSpPr>
        <p:spPr/>
        <p:txBody>
          <a:bodyPr/>
          <a:lstStyle/>
          <a:p>
            <a:r>
              <a:rPr lang="en-US"/>
              <a:t>SUPPORT FOR SAFETY VIOLATIONS</a:t>
            </a:r>
          </a:p>
        </p:txBody>
      </p:sp>
      <p:graphicFrame>
        <p:nvGraphicFramePr>
          <p:cNvPr id="4" name="Table 3">
            <a:extLst>
              <a:ext uri="{FF2B5EF4-FFF2-40B4-BE49-F238E27FC236}">
                <a16:creationId xmlns:a16="http://schemas.microsoft.com/office/drawing/2014/main" id="{7D7AFD77-6AE0-7D9D-96DE-2A9E4A06745B}"/>
              </a:ext>
            </a:extLst>
          </p:cNvPr>
          <p:cNvGraphicFramePr>
            <a:graphicFrameLocks noGrp="1"/>
          </p:cNvGraphicFramePr>
          <p:nvPr>
            <p:extLst>
              <p:ext uri="{D42A27DB-BD31-4B8C-83A1-F6EECF244321}">
                <p14:modId xmlns:p14="http://schemas.microsoft.com/office/powerpoint/2010/main" val="605083759"/>
              </p:ext>
            </p:extLst>
          </p:nvPr>
        </p:nvGraphicFramePr>
        <p:xfrm>
          <a:off x="487680" y="1768192"/>
          <a:ext cx="6096000" cy="24942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Strongly oppose</a:t>
                      </a:r>
                    </a:p>
                  </a:txBody>
                  <a:tcPr/>
                </a:tc>
                <a:tc>
                  <a:txBody>
                    <a:bodyPr/>
                    <a:lstStyle/>
                    <a:p>
                      <a:pPr algn="ctr"/>
                      <a:r>
                        <a:rPr lang="en-US" dirty="0"/>
                        <a:t>7.0%</a:t>
                      </a:r>
                    </a:p>
                  </a:txBody>
                  <a:tcPr/>
                </a:tc>
                <a:tc>
                  <a:txBody>
                    <a:bodyPr/>
                    <a:lstStyle/>
                    <a:p>
                      <a:pPr algn="ctr"/>
                      <a:r>
                        <a:rPr lang="en-US" dirty="0"/>
                        <a:t>8.5%</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Somewhat oppose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10.6%</a:t>
                      </a:r>
                    </a:p>
                  </a:txBody>
                  <a:tcPr/>
                </a:tc>
                <a:tc>
                  <a:txBody>
                    <a:bodyPr/>
                    <a:lstStyle/>
                    <a:p>
                      <a:pPr algn="ctr"/>
                      <a:r>
                        <a:rPr lang="en-US" dirty="0"/>
                        <a:t>10.7%</a:t>
                      </a:r>
                    </a:p>
                  </a:txBody>
                  <a:tcPr/>
                </a:tc>
                <a:extLst>
                  <a:ext uri="{0D108BD9-81ED-4DB2-BD59-A6C34878D82A}">
                    <a16:rowId xmlns:a16="http://schemas.microsoft.com/office/drawing/2014/main" val="3400146397"/>
                  </a:ext>
                </a:extLst>
              </a:tr>
              <a:tr h="370840">
                <a:tc>
                  <a:txBody>
                    <a:bodyPr/>
                    <a:lstStyle/>
                    <a:p>
                      <a:r>
                        <a:rPr lang="en-US" dirty="0"/>
                        <a:t>Neither support nor oppose</a:t>
                      </a:r>
                    </a:p>
                  </a:txBody>
                  <a:tcPr/>
                </a:tc>
                <a:tc>
                  <a:txBody>
                    <a:bodyPr/>
                    <a:lstStyle/>
                    <a:p>
                      <a:pPr algn="ctr"/>
                      <a:r>
                        <a:rPr lang="en-US" dirty="0"/>
                        <a:t>17.8%</a:t>
                      </a:r>
                    </a:p>
                  </a:txBody>
                  <a:tcPr/>
                </a:tc>
                <a:tc>
                  <a:txBody>
                    <a:bodyPr/>
                    <a:lstStyle/>
                    <a:p>
                      <a:pPr algn="ctr"/>
                      <a:r>
                        <a:rPr lang="en-US" dirty="0"/>
                        <a:t>19.6%</a:t>
                      </a:r>
                    </a:p>
                  </a:txBody>
                  <a:tcPr>
                    <a:solidFill>
                      <a:schemeClr val="accent3">
                        <a:lumMod val="60000"/>
                        <a:lumOff val="40000"/>
                      </a:schemeClr>
                    </a:solidFill>
                  </a:tcPr>
                </a:tc>
                <a:extLst>
                  <a:ext uri="{0D108BD9-81ED-4DB2-BD59-A6C34878D82A}">
                    <a16:rowId xmlns:a16="http://schemas.microsoft.com/office/drawing/2014/main" val="2744976052"/>
                  </a:ext>
                </a:extLst>
              </a:tr>
              <a:tr h="370840">
                <a:tc>
                  <a:txBody>
                    <a:bodyPr/>
                    <a:lstStyle/>
                    <a:p>
                      <a:r>
                        <a:rPr lang="en-US" dirty="0"/>
                        <a:t>Somewhat support</a:t>
                      </a:r>
                    </a:p>
                  </a:txBody>
                  <a:tcPr/>
                </a:tc>
                <a:tc>
                  <a:txBody>
                    <a:bodyPr/>
                    <a:lstStyle/>
                    <a:p>
                      <a:pPr algn="ctr"/>
                      <a:r>
                        <a:rPr lang="en-US" dirty="0"/>
                        <a:t>30.2%</a:t>
                      </a:r>
                    </a:p>
                  </a:txBody>
                  <a:tcPr/>
                </a:tc>
                <a:tc>
                  <a:txBody>
                    <a:bodyPr/>
                    <a:lstStyle/>
                    <a:p>
                      <a:pPr algn="ctr"/>
                      <a:r>
                        <a:rPr lang="en-US" dirty="0"/>
                        <a:t>28.6%</a:t>
                      </a:r>
                    </a:p>
                  </a:txBody>
                  <a:tcPr/>
                </a:tc>
                <a:extLst>
                  <a:ext uri="{0D108BD9-81ED-4DB2-BD59-A6C34878D82A}">
                    <a16:rowId xmlns:a16="http://schemas.microsoft.com/office/drawing/2014/main" val="1369693314"/>
                  </a:ext>
                </a:extLst>
              </a:tr>
              <a:tr h="370840">
                <a:tc>
                  <a:txBody>
                    <a:bodyPr/>
                    <a:lstStyle/>
                    <a:p>
                      <a:r>
                        <a:rPr lang="en-US" dirty="0"/>
                        <a:t>Strongly support</a:t>
                      </a:r>
                    </a:p>
                  </a:txBody>
                  <a:tcPr/>
                </a:tc>
                <a:tc>
                  <a:txBody>
                    <a:bodyPr/>
                    <a:lstStyle/>
                    <a:p>
                      <a:pPr algn="ctr"/>
                      <a:r>
                        <a:rPr lang="en-US" dirty="0"/>
                        <a:t>34.4%</a:t>
                      </a:r>
                    </a:p>
                  </a:txBody>
                  <a:tcPr/>
                </a:tc>
                <a:tc>
                  <a:txBody>
                    <a:bodyPr/>
                    <a:lstStyle/>
                    <a:p>
                      <a:pPr algn="ctr"/>
                      <a:r>
                        <a:rPr lang="en-US" dirty="0"/>
                        <a:t>32.6%</a:t>
                      </a:r>
                    </a:p>
                  </a:txBody>
                  <a:tcPr/>
                </a:tc>
                <a:extLst>
                  <a:ext uri="{0D108BD9-81ED-4DB2-BD59-A6C34878D82A}">
                    <a16:rowId xmlns:a16="http://schemas.microsoft.com/office/drawing/2014/main" val="4115412497"/>
                  </a:ext>
                </a:extLst>
              </a:tr>
            </a:tbl>
          </a:graphicData>
        </a:graphic>
      </p:graphicFrame>
    </p:spTree>
    <p:extLst>
      <p:ext uri="{BB962C8B-B14F-4D97-AF65-F5344CB8AC3E}">
        <p14:creationId xmlns:p14="http://schemas.microsoft.com/office/powerpoint/2010/main" val="14399127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7DCB56-994C-A407-1C1D-D9D8987A4374}"/>
              </a:ext>
            </a:extLst>
          </p:cNvPr>
          <p:cNvSpPr>
            <a:spLocks noGrp="1"/>
          </p:cNvSpPr>
          <p:nvPr>
            <p:ph type="body" sz="quarter" idx="12"/>
          </p:nvPr>
        </p:nvSpPr>
        <p:spPr/>
        <p:txBody>
          <a:bodyPr>
            <a:normAutofit lnSpcReduction="10000"/>
          </a:bodyPr>
          <a:lstStyle/>
          <a:p>
            <a:r>
              <a:rPr lang="en-US"/>
              <a:t>How much do you support or oppose law enforcement enforcing the following traffic safety violations? - Driving through a red light or not stopping at a stop sign</a:t>
            </a:r>
          </a:p>
        </p:txBody>
      </p:sp>
      <p:sp>
        <p:nvSpPr>
          <p:cNvPr id="3" name="Title 2">
            <a:extLst>
              <a:ext uri="{FF2B5EF4-FFF2-40B4-BE49-F238E27FC236}">
                <a16:creationId xmlns:a16="http://schemas.microsoft.com/office/drawing/2014/main" id="{C179ED1C-3294-5421-5126-863980EDFB1E}"/>
              </a:ext>
            </a:extLst>
          </p:cNvPr>
          <p:cNvSpPr>
            <a:spLocks noGrp="1"/>
          </p:cNvSpPr>
          <p:nvPr>
            <p:ph type="title"/>
          </p:nvPr>
        </p:nvSpPr>
        <p:spPr/>
        <p:txBody>
          <a:bodyPr/>
          <a:lstStyle/>
          <a:p>
            <a:r>
              <a:rPr lang="en-US"/>
              <a:t>SUPPORT FOR SAFETY VIOLATIONS</a:t>
            </a:r>
          </a:p>
        </p:txBody>
      </p:sp>
      <p:graphicFrame>
        <p:nvGraphicFramePr>
          <p:cNvPr id="4" name="Table 3">
            <a:extLst>
              <a:ext uri="{FF2B5EF4-FFF2-40B4-BE49-F238E27FC236}">
                <a16:creationId xmlns:a16="http://schemas.microsoft.com/office/drawing/2014/main" id="{5047FBD4-4846-65B2-577F-3F42C172F73D}"/>
              </a:ext>
            </a:extLst>
          </p:cNvPr>
          <p:cNvGraphicFramePr>
            <a:graphicFrameLocks noGrp="1"/>
          </p:cNvGraphicFramePr>
          <p:nvPr>
            <p:extLst>
              <p:ext uri="{D42A27DB-BD31-4B8C-83A1-F6EECF244321}">
                <p14:modId xmlns:p14="http://schemas.microsoft.com/office/powerpoint/2010/main" val="1790824649"/>
              </p:ext>
            </p:extLst>
          </p:nvPr>
        </p:nvGraphicFramePr>
        <p:xfrm>
          <a:off x="487680" y="1768192"/>
          <a:ext cx="6096000" cy="24942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Strongly oppose</a:t>
                      </a:r>
                    </a:p>
                  </a:txBody>
                  <a:tcPr/>
                </a:tc>
                <a:tc>
                  <a:txBody>
                    <a:bodyPr/>
                    <a:lstStyle/>
                    <a:p>
                      <a:pPr algn="ctr"/>
                      <a:r>
                        <a:rPr lang="en-US" dirty="0"/>
                        <a:t>8.4%</a:t>
                      </a:r>
                    </a:p>
                  </a:txBody>
                  <a:tcPr/>
                </a:tc>
                <a:tc>
                  <a:txBody>
                    <a:bodyPr/>
                    <a:lstStyle/>
                    <a:p>
                      <a:pPr algn="ctr"/>
                      <a:r>
                        <a:rPr lang="en-US" dirty="0"/>
                        <a:t>9.5%</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Somewhat oppose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3.4%</a:t>
                      </a:r>
                    </a:p>
                  </a:txBody>
                  <a:tcPr/>
                </a:tc>
                <a:tc>
                  <a:txBody>
                    <a:bodyPr/>
                    <a:lstStyle/>
                    <a:p>
                      <a:pPr algn="ctr"/>
                      <a:r>
                        <a:rPr lang="en-US" dirty="0"/>
                        <a:t>3.7%</a:t>
                      </a:r>
                    </a:p>
                  </a:txBody>
                  <a:tcPr/>
                </a:tc>
                <a:extLst>
                  <a:ext uri="{0D108BD9-81ED-4DB2-BD59-A6C34878D82A}">
                    <a16:rowId xmlns:a16="http://schemas.microsoft.com/office/drawing/2014/main" val="3400146397"/>
                  </a:ext>
                </a:extLst>
              </a:tr>
              <a:tr h="370840">
                <a:tc>
                  <a:txBody>
                    <a:bodyPr/>
                    <a:lstStyle/>
                    <a:p>
                      <a:r>
                        <a:rPr lang="en-US" dirty="0"/>
                        <a:t>Neither support nor oppose</a:t>
                      </a:r>
                    </a:p>
                  </a:txBody>
                  <a:tcPr/>
                </a:tc>
                <a:tc>
                  <a:txBody>
                    <a:bodyPr/>
                    <a:lstStyle/>
                    <a:p>
                      <a:pPr algn="ctr"/>
                      <a:r>
                        <a:rPr lang="en-US" dirty="0"/>
                        <a:t>4.7%</a:t>
                      </a:r>
                    </a:p>
                  </a:txBody>
                  <a:tcPr/>
                </a:tc>
                <a:tc>
                  <a:txBody>
                    <a:bodyPr/>
                    <a:lstStyle/>
                    <a:p>
                      <a:pPr algn="ctr"/>
                      <a:r>
                        <a:rPr lang="en-US" dirty="0"/>
                        <a:t>5.5%</a:t>
                      </a:r>
                    </a:p>
                  </a:txBody>
                  <a:tcPr/>
                </a:tc>
                <a:extLst>
                  <a:ext uri="{0D108BD9-81ED-4DB2-BD59-A6C34878D82A}">
                    <a16:rowId xmlns:a16="http://schemas.microsoft.com/office/drawing/2014/main" val="2744976052"/>
                  </a:ext>
                </a:extLst>
              </a:tr>
              <a:tr h="370840">
                <a:tc>
                  <a:txBody>
                    <a:bodyPr/>
                    <a:lstStyle/>
                    <a:p>
                      <a:r>
                        <a:rPr lang="en-US" dirty="0"/>
                        <a:t>Somewhat support</a:t>
                      </a:r>
                    </a:p>
                  </a:txBody>
                  <a:tcPr/>
                </a:tc>
                <a:tc>
                  <a:txBody>
                    <a:bodyPr/>
                    <a:lstStyle/>
                    <a:p>
                      <a:pPr algn="ctr"/>
                      <a:r>
                        <a:rPr lang="en-US" dirty="0"/>
                        <a:t>14.2%</a:t>
                      </a:r>
                    </a:p>
                  </a:txBody>
                  <a:tcPr/>
                </a:tc>
                <a:tc>
                  <a:txBody>
                    <a:bodyPr/>
                    <a:lstStyle/>
                    <a:p>
                      <a:pPr algn="ctr"/>
                      <a:r>
                        <a:rPr lang="en-US" dirty="0"/>
                        <a:t>13.3%</a:t>
                      </a:r>
                    </a:p>
                  </a:txBody>
                  <a:tcPr/>
                </a:tc>
                <a:extLst>
                  <a:ext uri="{0D108BD9-81ED-4DB2-BD59-A6C34878D82A}">
                    <a16:rowId xmlns:a16="http://schemas.microsoft.com/office/drawing/2014/main" val="1369693314"/>
                  </a:ext>
                </a:extLst>
              </a:tr>
              <a:tr h="370840">
                <a:tc>
                  <a:txBody>
                    <a:bodyPr/>
                    <a:lstStyle/>
                    <a:p>
                      <a:r>
                        <a:rPr lang="en-US" dirty="0"/>
                        <a:t>Strongly support</a:t>
                      </a:r>
                    </a:p>
                  </a:txBody>
                  <a:tcPr/>
                </a:tc>
                <a:tc>
                  <a:txBody>
                    <a:bodyPr/>
                    <a:lstStyle/>
                    <a:p>
                      <a:pPr algn="ctr"/>
                      <a:r>
                        <a:rPr lang="en-US" dirty="0"/>
                        <a:t>69.3%</a:t>
                      </a:r>
                    </a:p>
                  </a:txBody>
                  <a:tcPr/>
                </a:tc>
                <a:tc>
                  <a:txBody>
                    <a:bodyPr/>
                    <a:lstStyle/>
                    <a:p>
                      <a:pPr algn="ctr"/>
                      <a:r>
                        <a:rPr lang="en-US" dirty="0"/>
                        <a:t>68.0%</a:t>
                      </a:r>
                    </a:p>
                  </a:txBody>
                  <a:tcPr/>
                </a:tc>
                <a:extLst>
                  <a:ext uri="{0D108BD9-81ED-4DB2-BD59-A6C34878D82A}">
                    <a16:rowId xmlns:a16="http://schemas.microsoft.com/office/drawing/2014/main" val="4115412497"/>
                  </a:ext>
                </a:extLst>
              </a:tr>
            </a:tbl>
          </a:graphicData>
        </a:graphic>
      </p:graphicFrame>
    </p:spTree>
    <p:extLst>
      <p:ext uri="{BB962C8B-B14F-4D97-AF65-F5344CB8AC3E}">
        <p14:creationId xmlns:p14="http://schemas.microsoft.com/office/powerpoint/2010/main" val="40692721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F22A69-B7A7-8C29-666C-6CC7974E9D61}"/>
              </a:ext>
            </a:extLst>
          </p:cNvPr>
          <p:cNvSpPr>
            <a:spLocks noGrp="1"/>
          </p:cNvSpPr>
          <p:nvPr>
            <p:ph type="body" sz="quarter" idx="12"/>
          </p:nvPr>
        </p:nvSpPr>
        <p:spPr/>
        <p:txBody>
          <a:bodyPr>
            <a:normAutofit lnSpcReduction="10000"/>
          </a:bodyPr>
          <a:lstStyle/>
          <a:p>
            <a:r>
              <a:rPr lang="en-US"/>
              <a:t>How much do you support or oppose law enforcement enforcing the following traffic safety violations? - Driving under the influence of alcohol</a:t>
            </a:r>
          </a:p>
        </p:txBody>
      </p:sp>
      <p:sp>
        <p:nvSpPr>
          <p:cNvPr id="3" name="Title 2">
            <a:extLst>
              <a:ext uri="{FF2B5EF4-FFF2-40B4-BE49-F238E27FC236}">
                <a16:creationId xmlns:a16="http://schemas.microsoft.com/office/drawing/2014/main" id="{310D8EE0-08DC-42CC-2E9A-9F4239C9E6DE}"/>
              </a:ext>
            </a:extLst>
          </p:cNvPr>
          <p:cNvSpPr>
            <a:spLocks noGrp="1"/>
          </p:cNvSpPr>
          <p:nvPr>
            <p:ph type="title"/>
          </p:nvPr>
        </p:nvSpPr>
        <p:spPr/>
        <p:txBody>
          <a:bodyPr/>
          <a:lstStyle/>
          <a:p>
            <a:r>
              <a:rPr lang="en-US"/>
              <a:t>SUPPORT FOR SAFETY VIOLATIONS</a:t>
            </a:r>
          </a:p>
        </p:txBody>
      </p:sp>
      <p:graphicFrame>
        <p:nvGraphicFramePr>
          <p:cNvPr id="4" name="Table 3">
            <a:extLst>
              <a:ext uri="{FF2B5EF4-FFF2-40B4-BE49-F238E27FC236}">
                <a16:creationId xmlns:a16="http://schemas.microsoft.com/office/drawing/2014/main" id="{F15F0CA5-320B-E936-934D-75B765636E5F}"/>
              </a:ext>
            </a:extLst>
          </p:cNvPr>
          <p:cNvGraphicFramePr>
            <a:graphicFrameLocks noGrp="1"/>
          </p:cNvGraphicFramePr>
          <p:nvPr>
            <p:extLst>
              <p:ext uri="{D42A27DB-BD31-4B8C-83A1-F6EECF244321}">
                <p14:modId xmlns:p14="http://schemas.microsoft.com/office/powerpoint/2010/main" val="1116561874"/>
              </p:ext>
            </p:extLst>
          </p:nvPr>
        </p:nvGraphicFramePr>
        <p:xfrm>
          <a:off x="487680" y="1768192"/>
          <a:ext cx="6096000" cy="24942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Strongly oppose</a:t>
                      </a:r>
                    </a:p>
                  </a:txBody>
                  <a:tcPr/>
                </a:tc>
                <a:tc>
                  <a:txBody>
                    <a:bodyPr/>
                    <a:lstStyle/>
                    <a:p>
                      <a:pPr algn="ctr"/>
                      <a:r>
                        <a:rPr lang="en-US" dirty="0"/>
                        <a:t>9.0%</a:t>
                      </a:r>
                    </a:p>
                  </a:txBody>
                  <a:tcPr/>
                </a:tc>
                <a:tc>
                  <a:txBody>
                    <a:bodyPr/>
                    <a:lstStyle/>
                    <a:p>
                      <a:pPr algn="ctr"/>
                      <a:r>
                        <a:rPr lang="en-US" dirty="0"/>
                        <a:t>10.7%</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Somewhat oppose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2.8%</a:t>
                      </a:r>
                    </a:p>
                  </a:txBody>
                  <a:tcPr/>
                </a:tc>
                <a:tc>
                  <a:txBody>
                    <a:bodyPr/>
                    <a:lstStyle/>
                    <a:p>
                      <a:pPr algn="ctr"/>
                      <a:r>
                        <a:rPr lang="en-US" dirty="0"/>
                        <a:t>2.4%</a:t>
                      </a:r>
                    </a:p>
                  </a:txBody>
                  <a:tcPr/>
                </a:tc>
                <a:extLst>
                  <a:ext uri="{0D108BD9-81ED-4DB2-BD59-A6C34878D82A}">
                    <a16:rowId xmlns:a16="http://schemas.microsoft.com/office/drawing/2014/main" val="3400146397"/>
                  </a:ext>
                </a:extLst>
              </a:tr>
              <a:tr h="370840">
                <a:tc>
                  <a:txBody>
                    <a:bodyPr/>
                    <a:lstStyle/>
                    <a:p>
                      <a:r>
                        <a:rPr lang="en-US" dirty="0"/>
                        <a:t>Neither support nor oppose</a:t>
                      </a:r>
                    </a:p>
                  </a:txBody>
                  <a:tcPr/>
                </a:tc>
                <a:tc>
                  <a:txBody>
                    <a:bodyPr/>
                    <a:lstStyle/>
                    <a:p>
                      <a:pPr algn="ctr"/>
                      <a:r>
                        <a:rPr lang="en-US" dirty="0"/>
                        <a:t>3.6%</a:t>
                      </a:r>
                    </a:p>
                  </a:txBody>
                  <a:tcPr/>
                </a:tc>
                <a:tc>
                  <a:txBody>
                    <a:bodyPr/>
                    <a:lstStyle/>
                    <a:p>
                      <a:pPr algn="ctr"/>
                      <a:r>
                        <a:rPr lang="en-US" dirty="0"/>
                        <a:t>3.5%</a:t>
                      </a:r>
                    </a:p>
                  </a:txBody>
                  <a:tcPr/>
                </a:tc>
                <a:extLst>
                  <a:ext uri="{0D108BD9-81ED-4DB2-BD59-A6C34878D82A}">
                    <a16:rowId xmlns:a16="http://schemas.microsoft.com/office/drawing/2014/main" val="2744976052"/>
                  </a:ext>
                </a:extLst>
              </a:tr>
              <a:tr h="370840">
                <a:tc>
                  <a:txBody>
                    <a:bodyPr/>
                    <a:lstStyle/>
                    <a:p>
                      <a:r>
                        <a:rPr lang="en-US" dirty="0"/>
                        <a:t>Somewhat support</a:t>
                      </a:r>
                    </a:p>
                  </a:txBody>
                  <a:tcPr/>
                </a:tc>
                <a:tc>
                  <a:txBody>
                    <a:bodyPr/>
                    <a:lstStyle/>
                    <a:p>
                      <a:pPr algn="ctr"/>
                      <a:r>
                        <a:rPr lang="en-US" dirty="0"/>
                        <a:t>8.2%</a:t>
                      </a:r>
                    </a:p>
                  </a:txBody>
                  <a:tcPr/>
                </a:tc>
                <a:tc>
                  <a:txBody>
                    <a:bodyPr/>
                    <a:lstStyle/>
                    <a:p>
                      <a:pPr algn="ctr"/>
                      <a:r>
                        <a:rPr lang="en-US" dirty="0"/>
                        <a:t>7.4%</a:t>
                      </a:r>
                    </a:p>
                  </a:txBody>
                  <a:tcPr/>
                </a:tc>
                <a:extLst>
                  <a:ext uri="{0D108BD9-81ED-4DB2-BD59-A6C34878D82A}">
                    <a16:rowId xmlns:a16="http://schemas.microsoft.com/office/drawing/2014/main" val="1369693314"/>
                  </a:ext>
                </a:extLst>
              </a:tr>
              <a:tr h="370840">
                <a:tc>
                  <a:txBody>
                    <a:bodyPr/>
                    <a:lstStyle/>
                    <a:p>
                      <a:r>
                        <a:rPr lang="en-US" dirty="0"/>
                        <a:t>Strongly support</a:t>
                      </a:r>
                    </a:p>
                  </a:txBody>
                  <a:tcPr/>
                </a:tc>
                <a:tc>
                  <a:txBody>
                    <a:bodyPr/>
                    <a:lstStyle/>
                    <a:p>
                      <a:pPr algn="ctr"/>
                      <a:r>
                        <a:rPr lang="en-US" dirty="0"/>
                        <a:t>76.3%</a:t>
                      </a:r>
                    </a:p>
                  </a:txBody>
                  <a:tcPr/>
                </a:tc>
                <a:tc>
                  <a:txBody>
                    <a:bodyPr/>
                    <a:lstStyle/>
                    <a:p>
                      <a:pPr algn="ctr"/>
                      <a:r>
                        <a:rPr lang="en-US" dirty="0"/>
                        <a:t>76.0%</a:t>
                      </a:r>
                    </a:p>
                  </a:txBody>
                  <a:tcPr/>
                </a:tc>
                <a:extLst>
                  <a:ext uri="{0D108BD9-81ED-4DB2-BD59-A6C34878D82A}">
                    <a16:rowId xmlns:a16="http://schemas.microsoft.com/office/drawing/2014/main" val="4115412497"/>
                  </a:ext>
                </a:extLst>
              </a:tr>
            </a:tbl>
          </a:graphicData>
        </a:graphic>
      </p:graphicFrame>
    </p:spTree>
    <p:extLst>
      <p:ext uri="{BB962C8B-B14F-4D97-AF65-F5344CB8AC3E}">
        <p14:creationId xmlns:p14="http://schemas.microsoft.com/office/powerpoint/2010/main" val="8386542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06A99F-67E7-A080-F690-3332E7FE4A04}"/>
              </a:ext>
            </a:extLst>
          </p:cNvPr>
          <p:cNvSpPr>
            <a:spLocks noGrp="1"/>
          </p:cNvSpPr>
          <p:nvPr>
            <p:ph type="body" sz="quarter" idx="12"/>
          </p:nvPr>
        </p:nvSpPr>
        <p:spPr/>
        <p:txBody>
          <a:bodyPr>
            <a:normAutofit lnSpcReduction="10000"/>
          </a:bodyPr>
          <a:lstStyle/>
          <a:p>
            <a:r>
              <a:rPr lang="en-US"/>
              <a:t>How much do you support or oppose law enforcement enforcing the following traffic safety violations? - Driving under the influence of cannabis</a:t>
            </a:r>
          </a:p>
        </p:txBody>
      </p:sp>
      <p:sp>
        <p:nvSpPr>
          <p:cNvPr id="3" name="Title 2">
            <a:extLst>
              <a:ext uri="{FF2B5EF4-FFF2-40B4-BE49-F238E27FC236}">
                <a16:creationId xmlns:a16="http://schemas.microsoft.com/office/drawing/2014/main" id="{10C7A7FA-B3B6-EA5B-238C-F8E1C163DF38}"/>
              </a:ext>
            </a:extLst>
          </p:cNvPr>
          <p:cNvSpPr>
            <a:spLocks noGrp="1"/>
          </p:cNvSpPr>
          <p:nvPr>
            <p:ph type="title"/>
          </p:nvPr>
        </p:nvSpPr>
        <p:spPr/>
        <p:txBody>
          <a:bodyPr/>
          <a:lstStyle/>
          <a:p>
            <a:r>
              <a:rPr lang="en-US"/>
              <a:t>SUPPORT FOR SAFETY VIOLATIONS</a:t>
            </a:r>
          </a:p>
        </p:txBody>
      </p:sp>
      <p:graphicFrame>
        <p:nvGraphicFramePr>
          <p:cNvPr id="6" name="Table 5">
            <a:extLst>
              <a:ext uri="{FF2B5EF4-FFF2-40B4-BE49-F238E27FC236}">
                <a16:creationId xmlns:a16="http://schemas.microsoft.com/office/drawing/2014/main" id="{E2C5CBED-847D-EB1F-DAF7-6AE080FE2908}"/>
              </a:ext>
            </a:extLst>
          </p:cNvPr>
          <p:cNvGraphicFramePr>
            <a:graphicFrameLocks noGrp="1"/>
          </p:cNvGraphicFramePr>
          <p:nvPr>
            <p:extLst>
              <p:ext uri="{D42A27DB-BD31-4B8C-83A1-F6EECF244321}">
                <p14:modId xmlns:p14="http://schemas.microsoft.com/office/powerpoint/2010/main" val="3066206677"/>
              </p:ext>
            </p:extLst>
          </p:nvPr>
        </p:nvGraphicFramePr>
        <p:xfrm>
          <a:off x="487680" y="1768192"/>
          <a:ext cx="6096000" cy="24942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Strongly oppose</a:t>
                      </a:r>
                    </a:p>
                  </a:txBody>
                  <a:tcPr/>
                </a:tc>
                <a:tc>
                  <a:txBody>
                    <a:bodyPr/>
                    <a:lstStyle/>
                    <a:p>
                      <a:pPr algn="ctr"/>
                      <a:r>
                        <a:rPr lang="en-US" dirty="0"/>
                        <a:t>9.3%</a:t>
                      </a:r>
                    </a:p>
                  </a:txBody>
                  <a:tcPr/>
                </a:tc>
                <a:tc>
                  <a:txBody>
                    <a:bodyPr/>
                    <a:lstStyle/>
                    <a:p>
                      <a:pPr algn="ctr"/>
                      <a:r>
                        <a:rPr lang="en-US" dirty="0"/>
                        <a:t>11.0%</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Somewhat oppose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4.3%</a:t>
                      </a:r>
                    </a:p>
                  </a:txBody>
                  <a:tcPr/>
                </a:tc>
                <a:tc>
                  <a:txBody>
                    <a:bodyPr/>
                    <a:lstStyle/>
                    <a:p>
                      <a:pPr algn="ctr"/>
                      <a:r>
                        <a:rPr lang="en-US" dirty="0"/>
                        <a:t>4.4%</a:t>
                      </a:r>
                    </a:p>
                  </a:txBody>
                  <a:tcPr/>
                </a:tc>
                <a:extLst>
                  <a:ext uri="{0D108BD9-81ED-4DB2-BD59-A6C34878D82A}">
                    <a16:rowId xmlns:a16="http://schemas.microsoft.com/office/drawing/2014/main" val="3400146397"/>
                  </a:ext>
                </a:extLst>
              </a:tr>
              <a:tr h="370840">
                <a:tc>
                  <a:txBody>
                    <a:bodyPr/>
                    <a:lstStyle/>
                    <a:p>
                      <a:r>
                        <a:rPr lang="en-US" dirty="0"/>
                        <a:t>Neither support nor oppose</a:t>
                      </a:r>
                    </a:p>
                  </a:txBody>
                  <a:tcPr/>
                </a:tc>
                <a:tc>
                  <a:txBody>
                    <a:bodyPr/>
                    <a:lstStyle/>
                    <a:p>
                      <a:pPr algn="ctr"/>
                      <a:r>
                        <a:rPr lang="en-US" dirty="0"/>
                        <a:t>6.8%</a:t>
                      </a:r>
                    </a:p>
                  </a:txBody>
                  <a:tcPr/>
                </a:tc>
                <a:tc>
                  <a:txBody>
                    <a:bodyPr/>
                    <a:lstStyle/>
                    <a:p>
                      <a:pPr algn="ctr"/>
                      <a:r>
                        <a:rPr lang="en-US" dirty="0"/>
                        <a:t>8.8%</a:t>
                      </a:r>
                    </a:p>
                  </a:txBody>
                  <a:tcPr>
                    <a:solidFill>
                      <a:schemeClr val="accent3">
                        <a:lumMod val="60000"/>
                        <a:lumOff val="40000"/>
                      </a:schemeClr>
                    </a:solidFill>
                  </a:tcPr>
                </a:tc>
                <a:extLst>
                  <a:ext uri="{0D108BD9-81ED-4DB2-BD59-A6C34878D82A}">
                    <a16:rowId xmlns:a16="http://schemas.microsoft.com/office/drawing/2014/main" val="2744976052"/>
                  </a:ext>
                </a:extLst>
              </a:tr>
              <a:tr h="370840">
                <a:tc>
                  <a:txBody>
                    <a:bodyPr/>
                    <a:lstStyle/>
                    <a:p>
                      <a:r>
                        <a:rPr lang="en-US" dirty="0"/>
                        <a:t>Somewhat support</a:t>
                      </a:r>
                    </a:p>
                  </a:txBody>
                  <a:tcPr/>
                </a:tc>
                <a:tc>
                  <a:txBody>
                    <a:bodyPr/>
                    <a:lstStyle/>
                    <a:p>
                      <a:pPr algn="ctr"/>
                      <a:r>
                        <a:rPr lang="en-US" dirty="0"/>
                        <a:t>13.7%</a:t>
                      </a:r>
                    </a:p>
                  </a:txBody>
                  <a:tcPr/>
                </a:tc>
                <a:tc>
                  <a:txBody>
                    <a:bodyPr/>
                    <a:lstStyle/>
                    <a:p>
                      <a:pPr algn="ctr"/>
                      <a:r>
                        <a:rPr lang="en-US" dirty="0"/>
                        <a:t>11.9%</a:t>
                      </a:r>
                    </a:p>
                  </a:txBody>
                  <a:tcPr>
                    <a:solidFill>
                      <a:schemeClr val="accent6">
                        <a:lumMod val="60000"/>
                        <a:lumOff val="40000"/>
                      </a:schemeClr>
                    </a:solidFill>
                  </a:tcPr>
                </a:tc>
                <a:extLst>
                  <a:ext uri="{0D108BD9-81ED-4DB2-BD59-A6C34878D82A}">
                    <a16:rowId xmlns:a16="http://schemas.microsoft.com/office/drawing/2014/main" val="1369693314"/>
                  </a:ext>
                </a:extLst>
              </a:tr>
              <a:tr h="370840">
                <a:tc>
                  <a:txBody>
                    <a:bodyPr/>
                    <a:lstStyle/>
                    <a:p>
                      <a:r>
                        <a:rPr lang="en-US" dirty="0"/>
                        <a:t>Strongly support</a:t>
                      </a:r>
                    </a:p>
                  </a:txBody>
                  <a:tcPr/>
                </a:tc>
                <a:tc>
                  <a:txBody>
                    <a:bodyPr/>
                    <a:lstStyle/>
                    <a:p>
                      <a:pPr algn="ctr"/>
                      <a:r>
                        <a:rPr lang="en-US" dirty="0"/>
                        <a:t>65.9%</a:t>
                      </a:r>
                    </a:p>
                  </a:txBody>
                  <a:tcPr/>
                </a:tc>
                <a:tc>
                  <a:txBody>
                    <a:bodyPr/>
                    <a:lstStyle/>
                    <a:p>
                      <a:pPr algn="ctr"/>
                      <a:r>
                        <a:rPr lang="en-US" dirty="0"/>
                        <a:t>63.8%</a:t>
                      </a:r>
                    </a:p>
                  </a:txBody>
                  <a:tcPr>
                    <a:solidFill>
                      <a:schemeClr val="accent6">
                        <a:lumMod val="60000"/>
                        <a:lumOff val="40000"/>
                      </a:schemeClr>
                    </a:solidFill>
                  </a:tcPr>
                </a:tc>
                <a:extLst>
                  <a:ext uri="{0D108BD9-81ED-4DB2-BD59-A6C34878D82A}">
                    <a16:rowId xmlns:a16="http://schemas.microsoft.com/office/drawing/2014/main" val="4115412497"/>
                  </a:ext>
                </a:extLst>
              </a:tr>
            </a:tbl>
          </a:graphicData>
        </a:graphic>
      </p:graphicFrame>
    </p:spTree>
    <p:extLst>
      <p:ext uri="{BB962C8B-B14F-4D97-AF65-F5344CB8AC3E}">
        <p14:creationId xmlns:p14="http://schemas.microsoft.com/office/powerpoint/2010/main" val="16040339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DF1228-7593-B2A7-240E-8DEDB7B626B0}"/>
              </a:ext>
            </a:extLst>
          </p:cNvPr>
          <p:cNvSpPr>
            <a:spLocks noGrp="1"/>
          </p:cNvSpPr>
          <p:nvPr>
            <p:ph type="body" sz="quarter" idx="12"/>
          </p:nvPr>
        </p:nvSpPr>
        <p:spPr/>
        <p:txBody>
          <a:bodyPr>
            <a:normAutofit lnSpcReduction="10000"/>
          </a:bodyPr>
          <a:lstStyle/>
          <a:p>
            <a:r>
              <a:rPr lang="en-US"/>
              <a:t>How much do you support or oppose law enforcement enforcing the following traffic safety violations? - Driving while NOT wearing a seat belt</a:t>
            </a:r>
          </a:p>
        </p:txBody>
      </p:sp>
      <p:sp>
        <p:nvSpPr>
          <p:cNvPr id="3" name="Title 2">
            <a:extLst>
              <a:ext uri="{FF2B5EF4-FFF2-40B4-BE49-F238E27FC236}">
                <a16:creationId xmlns:a16="http://schemas.microsoft.com/office/drawing/2014/main" id="{C2C0EBEE-8BDE-0547-39BB-F448457BCC0E}"/>
              </a:ext>
            </a:extLst>
          </p:cNvPr>
          <p:cNvSpPr>
            <a:spLocks noGrp="1"/>
          </p:cNvSpPr>
          <p:nvPr>
            <p:ph type="title"/>
          </p:nvPr>
        </p:nvSpPr>
        <p:spPr/>
        <p:txBody>
          <a:bodyPr/>
          <a:lstStyle/>
          <a:p>
            <a:r>
              <a:rPr lang="en-US"/>
              <a:t>SUPPORT FOR SAFETY VIOLATIONS</a:t>
            </a:r>
          </a:p>
        </p:txBody>
      </p:sp>
      <p:graphicFrame>
        <p:nvGraphicFramePr>
          <p:cNvPr id="4" name="Table 3">
            <a:extLst>
              <a:ext uri="{FF2B5EF4-FFF2-40B4-BE49-F238E27FC236}">
                <a16:creationId xmlns:a16="http://schemas.microsoft.com/office/drawing/2014/main" id="{60DD744F-41AC-B703-6103-9BB80CE514EF}"/>
              </a:ext>
            </a:extLst>
          </p:cNvPr>
          <p:cNvGraphicFramePr>
            <a:graphicFrameLocks noGrp="1"/>
          </p:cNvGraphicFramePr>
          <p:nvPr>
            <p:extLst>
              <p:ext uri="{D42A27DB-BD31-4B8C-83A1-F6EECF244321}">
                <p14:modId xmlns:p14="http://schemas.microsoft.com/office/powerpoint/2010/main" val="535040960"/>
              </p:ext>
            </p:extLst>
          </p:nvPr>
        </p:nvGraphicFramePr>
        <p:xfrm>
          <a:off x="487680" y="1768192"/>
          <a:ext cx="6096000" cy="24942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Strongly oppose</a:t>
                      </a:r>
                    </a:p>
                  </a:txBody>
                  <a:tcPr/>
                </a:tc>
                <a:tc>
                  <a:txBody>
                    <a:bodyPr/>
                    <a:lstStyle/>
                    <a:p>
                      <a:pPr algn="ctr"/>
                      <a:r>
                        <a:rPr lang="en-US" dirty="0"/>
                        <a:t>9.6%</a:t>
                      </a:r>
                    </a:p>
                  </a:txBody>
                  <a:tcPr/>
                </a:tc>
                <a:tc>
                  <a:txBody>
                    <a:bodyPr/>
                    <a:lstStyle/>
                    <a:p>
                      <a:pPr algn="ctr"/>
                      <a:r>
                        <a:rPr lang="en-US" dirty="0"/>
                        <a:t>11.5%</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Somewhat oppose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6.5%</a:t>
                      </a:r>
                    </a:p>
                  </a:txBody>
                  <a:tcPr/>
                </a:tc>
                <a:tc>
                  <a:txBody>
                    <a:bodyPr/>
                    <a:lstStyle/>
                    <a:p>
                      <a:pPr algn="ctr"/>
                      <a:r>
                        <a:rPr lang="en-US" dirty="0"/>
                        <a:t>6.6%</a:t>
                      </a:r>
                    </a:p>
                  </a:txBody>
                  <a:tcPr/>
                </a:tc>
                <a:extLst>
                  <a:ext uri="{0D108BD9-81ED-4DB2-BD59-A6C34878D82A}">
                    <a16:rowId xmlns:a16="http://schemas.microsoft.com/office/drawing/2014/main" val="3400146397"/>
                  </a:ext>
                </a:extLst>
              </a:tr>
              <a:tr h="370840">
                <a:tc>
                  <a:txBody>
                    <a:bodyPr/>
                    <a:lstStyle/>
                    <a:p>
                      <a:r>
                        <a:rPr lang="en-US" dirty="0"/>
                        <a:t>Neither support nor oppose</a:t>
                      </a:r>
                    </a:p>
                  </a:txBody>
                  <a:tcPr/>
                </a:tc>
                <a:tc>
                  <a:txBody>
                    <a:bodyPr/>
                    <a:lstStyle/>
                    <a:p>
                      <a:pPr algn="ctr"/>
                      <a:r>
                        <a:rPr lang="en-US" dirty="0"/>
                        <a:t>13.6%</a:t>
                      </a:r>
                    </a:p>
                  </a:txBody>
                  <a:tcPr/>
                </a:tc>
                <a:tc>
                  <a:txBody>
                    <a:bodyPr/>
                    <a:lstStyle/>
                    <a:p>
                      <a:pPr algn="ctr"/>
                      <a:r>
                        <a:rPr lang="en-US" dirty="0"/>
                        <a:t>14.2%</a:t>
                      </a:r>
                    </a:p>
                  </a:txBody>
                  <a:tcPr/>
                </a:tc>
                <a:extLst>
                  <a:ext uri="{0D108BD9-81ED-4DB2-BD59-A6C34878D82A}">
                    <a16:rowId xmlns:a16="http://schemas.microsoft.com/office/drawing/2014/main" val="2744976052"/>
                  </a:ext>
                </a:extLst>
              </a:tr>
              <a:tr h="370840">
                <a:tc>
                  <a:txBody>
                    <a:bodyPr/>
                    <a:lstStyle/>
                    <a:p>
                      <a:r>
                        <a:rPr lang="en-US" dirty="0"/>
                        <a:t>Somewhat support</a:t>
                      </a:r>
                    </a:p>
                  </a:txBody>
                  <a:tcPr/>
                </a:tc>
                <a:tc>
                  <a:txBody>
                    <a:bodyPr/>
                    <a:lstStyle/>
                    <a:p>
                      <a:pPr algn="ctr"/>
                      <a:r>
                        <a:rPr lang="en-US" dirty="0"/>
                        <a:t>23.0%</a:t>
                      </a:r>
                    </a:p>
                  </a:txBody>
                  <a:tcPr/>
                </a:tc>
                <a:tc>
                  <a:txBody>
                    <a:bodyPr/>
                    <a:lstStyle/>
                    <a:p>
                      <a:pPr algn="ctr"/>
                      <a:r>
                        <a:rPr lang="en-US" dirty="0"/>
                        <a:t>22.0%</a:t>
                      </a:r>
                    </a:p>
                  </a:txBody>
                  <a:tcPr/>
                </a:tc>
                <a:extLst>
                  <a:ext uri="{0D108BD9-81ED-4DB2-BD59-A6C34878D82A}">
                    <a16:rowId xmlns:a16="http://schemas.microsoft.com/office/drawing/2014/main" val="1369693314"/>
                  </a:ext>
                </a:extLst>
              </a:tr>
              <a:tr h="370840">
                <a:tc>
                  <a:txBody>
                    <a:bodyPr/>
                    <a:lstStyle/>
                    <a:p>
                      <a:r>
                        <a:rPr lang="en-US" dirty="0"/>
                        <a:t>Strongly support</a:t>
                      </a:r>
                    </a:p>
                  </a:txBody>
                  <a:tcPr/>
                </a:tc>
                <a:tc>
                  <a:txBody>
                    <a:bodyPr/>
                    <a:lstStyle/>
                    <a:p>
                      <a:pPr algn="ctr"/>
                      <a:r>
                        <a:rPr lang="en-US" dirty="0"/>
                        <a:t>47.3%</a:t>
                      </a:r>
                    </a:p>
                  </a:txBody>
                  <a:tcPr/>
                </a:tc>
                <a:tc>
                  <a:txBody>
                    <a:bodyPr/>
                    <a:lstStyle/>
                    <a:p>
                      <a:pPr algn="ctr"/>
                      <a:r>
                        <a:rPr lang="en-US" dirty="0"/>
                        <a:t>45.7%</a:t>
                      </a:r>
                    </a:p>
                  </a:txBody>
                  <a:tcPr/>
                </a:tc>
                <a:extLst>
                  <a:ext uri="{0D108BD9-81ED-4DB2-BD59-A6C34878D82A}">
                    <a16:rowId xmlns:a16="http://schemas.microsoft.com/office/drawing/2014/main" val="4115412497"/>
                  </a:ext>
                </a:extLst>
              </a:tr>
            </a:tbl>
          </a:graphicData>
        </a:graphic>
      </p:graphicFrame>
    </p:spTree>
    <p:extLst>
      <p:ext uri="{BB962C8B-B14F-4D97-AF65-F5344CB8AC3E}">
        <p14:creationId xmlns:p14="http://schemas.microsoft.com/office/powerpoint/2010/main" val="2862155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CA9722-8C09-694E-CE70-2070EE7E7158}"/>
              </a:ext>
            </a:extLst>
          </p:cNvPr>
          <p:cNvSpPr>
            <a:spLocks noGrp="1"/>
          </p:cNvSpPr>
          <p:nvPr>
            <p:ph type="body" sz="quarter" idx="12"/>
          </p:nvPr>
        </p:nvSpPr>
        <p:spPr/>
        <p:txBody>
          <a:bodyPr/>
          <a:lstStyle/>
          <a:p>
            <a:r>
              <a:rPr lang="en-US"/>
              <a:t>What type of vehicle do you drive most often?</a:t>
            </a:r>
          </a:p>
        </p:txBody>
      </p:sp>
      <p:sp>
        <p:nvSpPr>
          <p:cNvPr id="3" name="Title 2">
            <a:extLst>
              <a:ext uri="{FF2B5EF4-FFF2-40B4-BE49-F238E27FC236}">
                <a16:creationId xmlns:a16="http://schemas.microsoft.com/office/drawing/2014/main" id="{AB55822C-7D4E-585D-5A2D-CE8970D59F30}"/>
              </a:ext>
            </a:extLst>
          </p:cNvPr>
          <p:cNvSpPr>
            <a:spLocks noGrp="1"/>
          </p:cNvSpPr>
          <p:nvPr>
            <p:ph type="title"/>
          </p:nvPr>
        </p:nvSpPr>
        <p:spPr/>
        <p:txBody>
          <a:bodyPr/>
          <a:lstStyle/>
          <a:p>
            <a:r>
              <a:rPr lang="en-US" sz="2000"/>
              <a:t>DRIVING HABITS</a:t>
            </a:r>
            <a:endParaRPr lang="en-US"/>
          </a:p>
        </p:txBody>
      </p:sp>
      <p:graphicFrame>
        <p:nvGraphicFramePr>
          <p:cNvPr id="4" name="Table 3">
            <a:extLst>
              <a:ext uri="{FF2B5EF4-FFF2-40B4-BE49-F238E27FC236}">
                <a16:creationId xmlns:a16="http://schemas.microsoft.com/office/drawing/2014/main" id="{0EBEDA95-D29C-BE6F-3363-5D8194EF5D9D}"/>
              </a:ext>
            </a:extLst>
          </p:cNvPr>
          <p:cNvGraphicFramePr>
            <a:graphicFrameLocks noGrp="1"/>
          </p:cNvGraphicFramePr>
          <p:nvPr>
            <p:extLst>
              <p:ext uri="{D42A27DB-BD31-4B8C-83A1-F6EECF244321}">
                <p14:modId xmlns:p14="http://schemas.microsoft.com/office/powerpoint/2010/main" val="2828841975"/>
              </p:ext>
            </p:extLst>
          </p:nvPr>
        </p:nvGraphicFramePr>
        <p:xfrm>
          <a:off x="487680" y="1768192"/>
          <a:ext cx="6096000" cy="33375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Car</a:t>
                      </a:r>
                    </a:p>
                  </a:txBody>
                  <a:tcPr/>
                </a:tc>
                <a:tc>
                  <a:txBody>
                    <a:bodyPr/>
                    <a:lstStyle/>
                    <a:p>
                      <a:pPr algn="ctr"/>
                      <a:r>
                        <a:rPr lang="en-US" dirty="0"/>
                        <a:t>52.7%</a:t>
                      </a:r>
                    </a:p>
                  </a:txBody>
                  <a:tcPr/>
                </a:tc>
                <a:tc>
                  <a:txBody>
                    <a:bodyPr/>
                    <a:lstStyle/>
                    <a:p>
                      <a:pPr algn="ctr"/>
                      <a:r>
                        <a:rPr lang="en-US" dirty="0"/>
                        <a:t>52.8%</a:t>
                      </a:r>
                    </a:p>
                  </a:txBody>
                  <a:tcPr/>
                </a:tc>
                <a:extLst>
                  <a:ext uri="{0D108BD9-81ED-4DB2-BD59-A6C34878D82A}">
                    <a16:rowId xmlns:a16="http://schemas.microsoft.com/office/drawing/2014/main" val="3989555942"/>
                  </a:ext>
                </a:extLst>
              </a:tr>
              <a:tr h="370840">
                <a:tc>
                  <a:txBody>
                    <a:bodyPr/>
                    <a:lstStyle/>
                    <a:p>
                      <a:r>
                        <a:rPr lang="en-US" dirty="0"/>
                        <a:t>Pickup</a:t>
                      </a:r>
                    </a:p>
                  </a:txBody>
                  <a:tcPr/>
                </a:tc>
                <a:tc>
                  <a:txBody>
                    <a:bodyPr/>
                    <a:lstStyle/>
                    <a:p>
                      <a:pPr algn="ctr"/>
                      <a:r>
                        <a:rPr lang="en-US" dirty="0"/>
                        <a:t>11.7%</a:t>
                      </a:r>
                    </a:p>
                  </a:txBody>
                  <a:tcPr/>
                </a:tc>
                <a:tc>
                  <a:txBody>
                    <a:bodyPr/>
                    <a:lstStyle/>
                    <a:p>
                      <a:pPr algn="ctr"/>
                      <a:r>
                        <a:rPr lang="en-US" dirty="0"/>
                        <a:t>11.3%</a:t>
                      </a:r>
                    </a:p>
                  </a:txBody>
                  <a:tcPr/>
                </a:tc>
                <a:extLst>
                  <a:ext uri="{0D108BD9-81ED-4DB2-BD59-A6C34878D82A}">
                    <a16:rowId xmlns:a16="http://schemas.microsoft.com/office/drawing/2014/main" val="3400146397"/>
                  </a:ext>
                </a:extLst>
              </a:tr>
              <a:tr h="370840">
                <a:tc>
                  <a:txBody>
                    <a:bodyPr/>
                    <a:lstStyle/>
                    <a:p>
                      <a:r>
                        <a:rPr lang="en-US" dirty="0"/>
                        <a:t>SUV</a:t>
                      </a:r>
                    </a:p>
                  </a:txBody>
                  <a:tcPr/>
                </a:tc>
                <a:tc>
                  <a:txBody>
                    <a:bodyPr/>
                    <a:lstStyle/>
                    <a:p>
                      <a:pPr algn="ctr"/>
                      <a:r>
                        <a:rPr lang="en-US" dirty="0"/>
                        <a:t>26.7%</a:t>
                      </a:r>
                    </a:p>
                  </a:txBody>
                  <a:tcPr/>
                </a:tc>
                <a:tc>
                  <a:txBody>
                    <a:bodyPr/>
                    <a:lstStyle/>
                    <a:p>
                      <a:pPr algn="ctr"/>
                      <a:r>
                        <a:rPr lang="en-US" dirty="0"/>
                        <a:t>25.7%</a:t>
                      </a:r>
                    </a:p>
                  </a:txBody>
                  <a:tcPr/>
                </a:tc>
                <a:extLst>
                  <a:ext uri="{0D108BD9-81ED-4DB2-BD59-A6C34878D82A}">
                    <a16:rowId xmlns:a16="http://schemas.microsoft.com/office/drawing/2014/main" val="2744976052"/>
                  </a:ext>
                </a:extLst>
              </a:tr>
              <a:tr h="370840">
                <a:tc>
                  <a:txBody>
                    <a:bodyPr/>
                    <a:lstStyle/>
                    <a:p>
                      <a:r>
                        <a:rPr lang="en-US" dirty="0"/>
                        <a:t>Van</a:t>
                      </a:r>
                    </a:p>
                  </a:txBody>
                  <a:tcPr/>
                </a:tc>
                <a:tc>
                  <a:txBody>
                    <a:bodyPr/>
                    <a:lstStyle/>
                    <a:p>
                      <a:pPr algn="ctr"/>
                      <a:r>
                        <a:rPr lang="en-US" dirty="0"/>
                        <a:t>2.9%</a:t>
                      </a:r>
                    </a:p>
                  </a:txBody>
                  <a:tcPr/>
                </a:tc>
                <a:tc>
                  <a:txBody>
                    <a:bodyPr/>
                    <a:lstStyle/>
                    <a:p>
                      <a:pPr algn="ctr"/>
                      <a:r>
                        <a:rPr lang="en-US" dirty="0"/>
                        <a:t>2.9%</a:t>
                      </a:r>
                    </a:p>
                  </a:txBody>
                  <a:tcPr/>
                </a:tc>
                <a:extLst>
                  <a:ext uri="{0D108BD9-81ED-4DB2-BD59-A6C34878D82A}">
                    <a16:rowId xmlns:a16="http://schemas.microsoft.com/office/drawing/2014/main" val="4088975996"/>
                  </a:ext>
                </a:extLst>
              </a:tr>
              <a:tr h="370840">
                <a:tc>
                  <a:txBody>
                    <a:bodyPr/>
                    <a:lstStyle/>
                    <a:p>
                      <a:r>
                        <a:rPr lang="en-US" dirty="0"/>
                        <a:t>Motorcycle</a:t>
                      </a:r>
                    </a:p>
                  </a:txBody>
                  <a:tcPr/>
                </a:tc>
                <a:tc>
                  <a:txBody>
                    <a:bodyPr/>
                    <a:lstStyle/>
                    <a:p>
                      <a:pPr algn="ctr"/>
                      <a:r>
                        <a:rPr lang="en-US" dirty="0"/>
                        <a:t>0.5%</a:t>
                      </a:r>
                    </a:p>
                  </a:txBody>
                  <a:tcPr/>
                </a:tc>
                <a:tc>
                  <a:txBody>
                    <a:bodyPr/>
                    <a:lstStyle/>
                    <a:p>
                      <a:pPr algn="ctr"/>
                      <a:r>
                        <a:rPr lang="en-US" dirty="0"/>
                        <a:t>1.0%</a:t>
                      </a:r>
                    </a:p>
                  </a:txBody>
                  <a:tcPr>
                    <a:solidFill>
                      <a:schemeClr val="accent3">
                        <a:lumMod val="60000"/>
                        <a:lumOff val="40000"/>
                      </a:schemeClr>
                    </a:solidFill>
                  </a:tcPr>
                </a:tc>
                <a:extLst>
                  <a:ext uri="{0D108BD9-81ED-4DB2-BD59-A6C34878D82A}">
                    <a16:rowId xmlns:a16="http://schemas.microsoft.com/office/drawing/2014/main" val="2543379051"/>
                  </a:ext>
                </a:extLst>
              </a:tr>
              <a:tr h="370840">
                <a:tc>
                  <a:txBody>
                    <a:bodyPr/>
                    <a:lstStyle/>
                    <a:p>
                      <a:r>
                        <a:rPr lang="en-US" dirty="0"/>
                        <a:t>Semi/Large truck</a:t>
                      </a:r>
                    </a:p>
                  </a:txBody>
                  <a:tcPr/>
                </a:tc>
                <a:tc>
                  <a:txBody>
                    <a:bodyPr/>
                    <a:lstStyle/>
                    <a:p>
                      <a:pPr algn="ctr"/>
                      <a:r>
                        <a:rPr lang="en-US" dirty="0"/>
                        <a:t>0.4%</a:t>
                      </a:r>
                    </a:p>
                  </a:txBody>
                  <a:tcPr/>
                </a:tc>
                <a:tc>
                  <a:txBody>
                    <a:bodyPr/>
                    <a:lstStyle/>
                    <a:p>
                      <a:pPr algn="ctr"/>
                      <a:r>
                        <a:rPr lang="en-US" dirty="0"/>
                        <a:t>0.6%</a:t>
                      </a:r>
                    </a:p>
                  </a:txBody>
                  <a:tcPr/>
                </a:tc>
                <a:extLst>
                  <a:ext uri="{0D108BD9-81ED-4DB2-BD59-A6C34878D82A}">
                    <a16:rowId xmlns:a16="http://schemas.microsoft.com/office/drawing/2014/main" val="1389043025"/>
                  </a:ext>
                </a:extLst>
              </a:tr>
              <a:tr h="370840">
                <a:tc>
                  <a:txBody>
                    <a:bodyPr/>
                    <a:lstStyle/>
                    <a:p>
                      <a:r>
                        <a:rPr lang="en-US" dirty="0"/>
                        <a:t>Other</a:t>
                      </a:r>
                    </a:p>
                  </a:txBody>
                  <a:tcPr/>
                </a:tc>
                <a:tc>
                  <a:txBody>
                    <a:bodyPr/>
                    <a:lstStyle/>
                    <a:p>
                      <a:pPr algn="ctr"/>
                      <a:r>
                        <a:rPr lang="en-US" dirty="0"/>
                        <a:t>0.3%</a:t>
                      </a:r>
                    </a:p>
                  </a:txBody>
                  <a:tcPr/>
                </a:tc>
                <a:tc>
                  <a:txBody>
                    <a:bodyPr/>
                    <a:lstStyle/>
                    <a:p>
                      <a:pPr algn="ctr"/>
                      <a:r>
                        <a:rPr lang="en-US" dirty="0"/>
                        <a:t>0.1%</a:t>
                      </a:r>
                    </a:p>
                  </a:txBody>
                  <a:tcPr>
                    <a:solidFill>
                      <a:schemeClr val="accent6">
                        <a:lumMod val="60000"/>
                        <a:lumOff val="40000"/>
                      </a:schemeClr>
                    </a:solidFill>
                  </a:tcPr>
                </a:tc>
                <a:extLst>
                  <a:ext uri="{0D108BD9-81ED-4DB2-BD59-A6C34878D82A}">
                    <a16:rowId xmlns:a16="http://schemas.microsoft.com/office/drawing/2014/main" val="1497763828"/>
                  </a:ext>
                </a:extLst>
              </a:tr>
              <a:tr h="370840">
                <a:tc>
                  <a:txBody>
                    <a:bodyPr/>
                    <a:lstStyle/>
                    <a:p>
                      <a:r>
                        <a:rPr lang="en-US" dirty="0"/>
                        <a:t>I don’t drive</a:t>
                      </a:r>
                    </a:p>
                  </a:txBody>
                  <a:tcPr/>
                </a:tc>
                <a:tc>
                  <a:txBody>
                    <a:bodyPr/>
                    <a:lstStyle/>
                    <a:p>
                      <a:pPr algn="ctr"/>
                      <a:r>
                        <a:rPr lang="en-US" dirty="0"/>
                        <a:t>4.8%</a:t>
                      </a:r>
                    </a:p>
                  </a:txBody>
                  <a:tcPr/>
                </a:tc>
                <a:tc>
                  <a:txBody>
                    <a:bodyPr/>
                    <a:lstStyle/>
                    <a:p>
                      <a:pPr algn="ctr"/>
                      <a:r>
                        <a:rPr lang="en-US" dirty="0"/>
                        <a:t>5.3%</a:t>
                      </a:r>
                    </a:p>
                  </a:txBody>
                  <a:tcPr/>
                </a:tc>
                <a:extLst>
                  <a:ext uri="{0D108BD9-81ED-4DB2-BD59-A6C34878D82A}">
                    <a16:rowId xmlns:a16="http://schemas.microsoft.com/office/drawing/2014/main" val="1954366023"/>
                  </a:ext>
                </a:extLst>
              </a:tr>
            </a:tbl>
          </a:graphicData>
        </a:graphic>
      </p:graphicFrame>
    </p:spTree>
    <p:extLst>
      <p:ext uri="{BB962C8B-B14F-4D97-AF65-F5344CB8AC3E}">
        <p14:creationId xmlns:p14="http://schemas.microsoft.com/office/powerpoint/2010/main" val="4162110509"/>
      </p:ext>
    </p:extLst>
  </p:cSld>
  <p:clrMapOvr>
    <a:masterClrMapping/>
  </p:clrMapOvr>
</p:sld>
</file>

<file path=ppt/theme/theme1.xml><?xml version="1.0" encoding="utf-8"?>
<a:theme xmlns:a="http://schemas.openxmlformats.org/drawingml/2006/main" name="Office Theme">
  <a:themeElements>
    <a:clrScheme name="WTSC">
      <a:dk1>
        <a:srgbClr val="000000"/>
      </a:dk1>
      <a:lt1>
        <a:srgbClr val="FFFFFF"/>
      </a:lt1>
      <a:dk2>
        <a:srgbClr val="000000"/>
      </a:dk2>
      <a:lt2>
        <a:srgbClr val="808080"/>
      </a:lt2>
      <a:accent1>
        <a:srgbClr val="13407E"/>
      </a:accent1>
      <a:accent2>
        <a:srgbClr val="1B6FB7"/>
      </a:accent2>
      <a:accent3>
        <a:srgbClr val="55BA8F"/>
      </a:accent3>
      <a:accent4>
        <a:srgbClr val="C7E4F8"/>
      </a:accent4>
      <a:accent5>
        <a:srgbClr val="6AABDD"/>
      </a:accent5>
      <a:accent6>
        <a:srgbClr val="98254D"/>
      </a:accent6>
      <a:hlink>
        <a:srgbClr val="CCCCFF"/>
      </a:hlink>
      <a:folHlink>
        <a:srgbClr val="B2B2B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BBFCF4F-2098-4C53-B17C-52F59462CE98}" vid="{B281FE38-E1BA-443E-B074-EA7183D40A9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5fa2d84-e915-43ad-8f13-9e9372525d4a" xsi:nil="true"/>
    <lcf76f155ced4ddcb4097134ff3c332f xmlns="07a5c668-2ee6-4575-a00a-a84628e824f7">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Preview xmlns="07a5c668-2ee6-4575-a00a-a84628e824f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FD06828AA45064393908269589553A4" ma:contentTypeVersion="20" ma:contentTypeDescription="Create a new document." ma:contentTypeScope="" ma:versionID="962361f7a7fc82b09eb0fe27568af440">
  <xsd:schema xmlns:xsd="http://www.w3.org/2001/XMLSchema" xmlns:xs="http://www.w3.org/2001/XMLSchema" xmlns:p="http://schemas.microsoft.com/office/2006/metadata/properties" xmlns:ns1="http://schemas.microsoft.com/sharepoint/v3" xmlns:ns2="b5fa2d84-e915-43ad-8f13-9e9372525d4a" xmlns:ns3="07a5c668-2ee6-4575-a00a-a84628e824f7" targetNamespace="http://schemas.microsoft.com/office/2006/metadata/properties" ma:root="true" ma:fieldsID="e17e4095c55ecccbb5ee3452dd63bad8" ns1:_="" ns2:_="" ns3:_="">
    <xsd:import namespace="http://schemas.microsoft.com/sharepoint/v3"/>
    <xsd:import namespace="b5fa2d84-e915-43ad-8f13-9e9372525d4a"/>
    <xsd:import namespace="07a5c668-2ee6-4575-a00a-a84628e824f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1:_ip_UnifiedCompliancePolicyProperties" minOccurs="0"/>
                <xsd:element ref="ns1:_ip_UnifiedCompliancePolicyUIAction" minOccurs="0"/>
                <xsd:element ref="ns3:MediaServiceLocation" minOccurs="0"/>
                <xsd:element ref="ns3:MediaLengthInSeconds" minOccurs="0"/>
                <xsd:element ref="ns3:lcf76f155ced4ddcb4097134ff3c332f" minOccurs="0"/>
                <xsd:element ref="ns2:TaxCatchAll" minOccurs="0"/>
                <xsd:element ref="ns3:Preview"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5fa2d84-e915-43ad-8f13-9e9372525d4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e7d57b8-e44d-4c5d-a761-22b2e264416a}" ma:internalName="TaxCatchAll" ma:showField="CatchAllData" ma:web="b5fa2d84-e915-43ad-8f13-9e9372525d4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7a5c668-2ee6-4575-a00a-a84628e824f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60a6a1c-50a4-4ec0-87e3-f00760ffe76b" ma:termSetId="09814cd3-568e-fe90-9814-8d621ff8fb84" ma:anchorId="fba54fb3-c3e1-fe81-a776-ca4b69148c4d" ma:open="true" ma:isKeyword="false">
      <xsd:complexType>
        <xsd:sequence>
          <xsd:element ref="pc:Terms" minOccurs="0" maxOccurs="1"/>
        </xsd:sequence>
      </xsd:complexType>
    </xsd:element>
    <xsd:element name="Preview" ma:index="24" nillable="true" ma:displayName="Preview" ma:internalName="Preview">
      <xsd:simpleType>
        <xsd:restriction base="dms:Unknown"/>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BC319CC-3291-46B9-871A-83D575A54218}">
  <ds:schemaRefs>
    <ds:schemaRef ds:uri="b8de1105-7011-428c-9a47-2ae3bde61a8e"/>
    <ds:schemaRef ds:uri="e592b2f8-dce0-42a9-b530-35b6be381ac3"/>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919ED508-88E9-49C2-B12E-9E64BEE03026}">
  <ds:schemaRefs>
    <ds:schemaRef ds:uri="http://schemas.microsoft.com/sharepoint/v3/contenttype/forms"/>
  </ds:schemaRefs>
</ds:datastoreItem>
</file>

<file path=customXml/itemProps3.xml><?xml version="1.0" encoding="utf-8"?>
<ds:datastoreItem xmlns:ds="http://schemas.openxmlformats.org/officeDocument/2006/customXml" ds:itemID="{A2911F7F-3D78-4ABF-91F4-3F22EF43A425}"/>
</file>

<file path=docProps/app.xml><?xml version="1.0" encoding="utf-8"?>
<Properties xmlns="http://schemas.openxmlformats.org/officeDocument/2006/extended-properties" xmlns:vt="http://schemas.openxmlformats.org/officeDocument/2006/docPropsVTypes">
  <Template/>
  <TotalTime>499</TotalTime>
  <Words>5723</Words>
  <Application>Microsoft Office PowerPoint</Application>
  <PresentationFormat>On-screen Show (4:3)</PresentationFormat>
  <Paragraphs>1710</Paragraphs>
  <Slides>85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85</vt:i4>
      </vt:variant>
    </vt:vector>
  </HeadingPairs>
  <TitlesOfParts>
    <vt:vector size="93" baseType="lpstr">
      <vt:lpstr>Urbane Demi Bold</vt:lpstr>
      <vt:lpstr>Urbane Bold</vt:lpstr>
      <vt:lpstr>Calibri</vt:lpstr>
      <vt:lpstr>Aptos</vt:lpstr>
      <vt:lpstr>Arial</vt:lpstr>
      <vt:lpstr>Proxima Nova Cn Rg</vt:lpstr>
      <vt:lpstr>Times New Roman</vt:lpstr>
      <vt:lpstr>Office Theme</vt:lpstr>
      <vt:lpstr>PowerPoint Presentation</vt:lpstr>
      <vt:lpstr>PowerPoint Presentation</vt:lpstr>
      <vt:lpstr>PowerPoint Presentation</vt:lpstr>
      <vt:lpstr>How To Read This Report</vt:lpstr>
      <vt:lpstr>Key Findings</vt:lpstr>
      <vt:lpstr>PowerPoint Presentation</vt:lpstr>
      <vt:lpstr>USE OF PUBLIC ROADS</vt:lpstr>
      <vt:lpstr>USE OF PUBLIC ROADS</vt:lpstr>
      <vt:lpstr>DRIVING HABITS</vt:lpstr>
      <vt:lpstr>DRIVING HABITS</vt:lpstr>
      <vt:lpstr>DRIVING HISTORY</vt:lpstr>
      <vt:lpstr>DRIVING HISTORY</vt:lpstr>
      <vt:lpstr>DRIVING HISTORY</vt:lpstr>
      <vt:lpstr>DRIVING HISTORY</vt:lpstr>
      <vt:lpstr>DRIVING HISTORY</vt:lpstr>
      <vt:lpstr>DRIVING HISTORY</vt:lpstr>
      <vt:lpstr>DRIVING HISTORY</vt:lpstr>
      <vt:lpstr>PEDESTRIANS AND BICYCLISTS</vt:lpstr>
      <vt:lpstr>PEDESTRIANS AND BICYCLISTS</vt:lpstr>
      <vt:lpstr>SEAT BELT USE</vt:lpstr>
      <vt:lpstr>SEAT BELT USE</vt:lpstr>
      <vt:lpstr>SEAT BELT USE</vt:lpstr>
      <vt:lpstr>DRIVING BEHAVIORS</vt:lpstr>
      <vt:lpstr>DRIVING BEHAVIORS</vt:lpstr>
      <vt:lpstr>DRIVING BEHAVIORS</vt:lpstr>
      <vt:lpstr>DRIVING BEHAVIORS</vt:lpstr>
      <vt:lpstr>DRIVING BEHAVIORS</vt:lpstr>
      <vt:lpstr>DRIVING BEHAVIORS</vt:lpstr>
      <vt:lpstr>DRIVING BEHAVIORS</vt:lpstr>
      <vt:lpstr>DRIVING BEHAVIORS</vt:lpstr>
      <vt:lpstr>DRIVING BEHAVIORS</vt:lpstr>
      <vt:lpstr>DRIVING RULES</vt:lpstr>
      <vt:lpstr>DRIVING RULES</vt:lpstr>
      <vt:lpstr>DRIVING RULES</vt:lpstr>
      <vt:lpstr>DRIVING RULES</vt:lpstr>
      <vt:lpstr>DRIVING RULES</vt:lpstr>
      <vt:lpstr>DRIVING RULES</vt:lpstr>
      <vt:lpstr>DRIVING RULES</vt:lpstr>
      <vt:lpstr>DRIVING RULES</vt:lpstr>
      <vt:lpstr>DRIVING RULES</vt:lpstr>
      <vt:lpstr>DRIVING RULES</vt:lpstr>
      <vt:lpstr>SAFETY</vt:lpstr>
      <vt:lpstr>SAFETY</vt:lpstr>
      <vt:lpstr>SAFETY</vt:lpstr>
      <vt:lpstr>SAFETY</vt:lpstr>
      <vt:lpstr>SAFETY</vt:lpstr>
      <vt:lpstr>SAFETY</vt:lpstr>
      <vt:lpstr>SAFETY</vt:lpstr>
      <vt:lpstr>SAFETY</vt:lpstr>
      <vt:lpstr>SAFETY</vt:lpstr>
      <vt:lpstr>SAFETY</vt:lpstr>
      <vt:lpstr>SAFETY</vt:lpstr>
      <vt:lpstr>SAFETY</vt:lpstr>
      <vt:lpstr>SAFETY</vt:lpstr>
      <vt:lpstr>ENFORCEMENT</vt:lpstr>
      <vt:lpstr>ENFORCEMENT</vt:lpstr>
      <vt:lpstr>ENFORCEMENT</vt:lpstr>
      <vt:lpstr>ENFORCEMENT</vt:lpstr>
      <vt:lpstr>ENFORCEMENT</vt:lpstr>
      <vt:lpstr>ENFORCEMENT</vt:lpstr>
      <vt:lpstr>DRIVING EXPECTATIONS</vt:lpstr>
      <vt:lpstr>DRIVING EXPECTATIONS</vt:lpstr>
      <vt:lpstr>DRIVING EXPECTATIONS</vt:lpstr>
      <vt:lpstr>DRIVING EXPECTATIONS</vt:lpstr>
      <vt:lpstr>DRIVING EXPECTATIONS</vt:lpstr>
      <vt:lpstr>DRIVING EXPECTATIONS</vt:lpstr>
      <vt:lpstr>DRIVING EXPECTATIONS</vt:lpstr>
      <vt:lpstr>DRIVING EXPECTATIONS</vt:lpstr>
      <vt:lpstr>COMMUNITY PERCEPTIONS</vt:lpstr>
      <vt:lpstr>COMMUNITY PERCEPTIONS</vt:lpstr>
      <vt:lpstr>COMMUNITY PERCEPTIONS</vt:lpstr>
      <vt:lpstr>COMMUNITY PERCEPTIONS</vt:lpstr>
      <vt:lpstr>COMMUNITY PERCEPTIONS</vt:lpstr>
      <vt:lpstr>DRIVING AND CELL PHONE USE</vt:lpstr>
      <vt:lpstr>DRIVING AND CELL PHONE USE</vt:lpstr>
      <vt:lpstr>DRIVING CONTROL</vt:lpstr>
      <vt:lpstr>DRIVING CONTROL</vt:lpstr>
      <vt:lpstr>DRIVING CONTROL</vt:lpstr>
      <vt:lpstr>DRIVING CONTROL</vt:lpstr>
      <vt:lpstr>TRAFFIC SAFETY</vt:lpstr>
      <vt:lpstr>SUPPORT FOR SAFETY VIOLATIONS</vt:lpstr>
      <vt:lpstr>SUPPORT FOR SAFETY VIOLATIONS</vt:lpstr>
      <vt:lpstr>SUPPORT FOR SAFETY VIOLATIONS</vt:lpstr>
      <vt:lpstr>SUPPORT FOR SAFETY VIOLATIONS</vt:lpstr>
      <vt:lpstr>SUPPORT FOR SAFETY VIOLATIONS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Madden</dc:creator>
  <cp:lastModifiedBy>Adam Johnson</cp:lastModifiedBy>
  <cp:revision>3</cp:revision>
  <dcterms:created xsi:type="dcterms:W3CDTF">2024-09-21T17:48:25Z</dcterms:created>
  <dcterms:modified xsi:type="dcterms:W3CDTF">2024-11-01T19:43:37Z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0x0101008FD06828AA45064393908269589553A4</vt:lpwstr>
  </property>
  <property fmtid="{D5CDD505-2E9C-101B-9397-08002B2CF9AE}" pid="3" name="MediaServiceImageTags">
    <vt:lpwstr/>
  </property>
</Properties>
</file>