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5.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1.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2.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3.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4.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5.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6.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7.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28.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71"/>
  </p:notesMasterIdLst>
  <p:sldIdLst>
    <p:sldId id="256" r:id="rId2"/>
    <p:sldId id="258" r:id="rId3"/>
    <p:sldId id="328" r:id="rId4"/>
    <p:sldId id="302" r:id="rId5"/>
    <p:sldId id="261" r:id="rId6"/>
    <p:sldId id="320" r:id="rId7"/>
    <p:sldId id="303" r:id="rId8"/>
    <p:sldId id="297" r:id="rId9"/>
    <p:sldId id="257" r:id="rId10"/>
    <p:sldId id="305" r:id="rId11"/>
    <p:sldId id="367" r:id="rId12"/>
    <p:sldId id="365" r:id="rId13"/>
    <p:sldId id="306" r:id="rId14"/>
    <p:sldId id="307" r:id="rId15"/>
    <p:sldId id="299" r:id="rId16"/>
    <p:sldId id="308" r:id="rId17"/>
    <p:sldId id="300" r:id="rId18"/>
    <p:sldId id="301" r:id="rId19"/>
    <p:sldId id="364" r:id="rId20"/>
    <p:sldId id="355" r:id="rId21"/>
    <p:sldId id="356" r:id="rId22"/>
    <p:sldId id="357" r:id="rId23"/>
    <p:sldId id="358" r:id="rId24"/>
    <p:sldId id="359" r:id="rId25"/>
    <p:sldId id="360" r:id="rId26"/>
    <p:sldId id="361" r:id="rId27"/>
    <p:sldId id="362" r:id="rId28"/>
    <p:sldId id="363" r:id="rId29"/>
    <p:sldId id="262" r:id="rId30"/>
    <p:sldId id="321" r:id="rId31"/>
    <p:sldId id="304" r:id="rId32"/>
    <p:sldId id="311" r:id="rId33"/>
    <p:sldId id="330" r:id="rId34"/>
    <p:sldId id="315" r:id="rId35"/>
    <p:sldId id="327" r:id="rId36"/>
    <p:sldId id="366" r:id="rId37"/>
    <p:sldId id="322" r:id="rId38"/>
    <p:sldId id="331" r:id="rId39"/>
    <p:sldId id="332" r:id="rId40"/>
    <p:sldId id="333" r:id="rId41"/>
    <p:sldId id="334" r:id="rId42"/>
    <p:sldId id="335" r:id="rId43"/>
    <p:sldId id="336" r:id="rId44"/>
    <p:sldId id="323" r:id="rId45"/>
    <p:sldId id="337" r:id="rId46"/>
    <p:sldId id="338" r:id="rId47"/>
    <p:sldId id="339" r:id="rId48"/>
    <p:sldId id="340" r:id="rId49"/>
    <p:sldId id="341" r:id="rId50"/>
    <p:sldId id="342" r:id="rId51"/>
    <p:sldId id="324" r:id="rId52"/>
    <p:sldId id="343" r:id="rId53"/>
    <p:sldId id="353" r:id="rId54"/>
    <p:sldId id="344" r:id="rId55"/>
    <p:sldId id="345" r:id="rId56"/>
    <p:sldId id="346" r:id="rId57"/>
    <p:sldId id="347" r:id="rId58"/>
    <p:sldId id="325" r:id="rId59"/>
    <p:sldId id="348" r:id="rId60"/>
    <p:sldId id="354" r:id="rId61"/>
    <p:sldId id="349" r:id="rId62"/>
    <p:sldId id="350" r:id="rId63"/>
    <p:sldId id="351" r:id="rId64"/>
    <p:sldId id="352" r:id="rId65"/>
    <p:sldId id="278" r:id="rId66"/>
    <p:sldId id="329" r:id="rId67"/>
    <p:sldId id="291" r:id="rId68"/>
    <p:sldId id="292" r:id="rId69"/>
    <p:sldId id="293" r:id="rId7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D86D"/>
    <a:srgbClr val="FFFFFF"/>
    <a:srgbClr val="52A551"/>
    <a:srgbClr val="62A3D0"/>
    <a:srgbClr val="7CBE5F"/>
    <a:srgbClr val="3278A8"/>
    <a:srgbClr val="265A7E"/>
    <a:srgbClr val="538BB1"/>
    <a:srgbClr val="204D6C"/>
    <a:srgbClr val="629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19D22C-B41D-419E-8EE6-CB357360371A}">
  <a:tblStyle styleId="{7C19D22C-B41D-419E-8EE6-CB357360371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025F7D-8389-4E44-8A5F-64B26341C6B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76993" autoAdjust="0"/>
  </p:normalViewPr>
  <p:slideViewPr>
    <p:cSldViewPr snapToGrid="0">
      <p:cViewPr varScale="1">
        <p:scale>
          <a:sx n="80" d="100"/>
          <a:sy n="80" d="100"/>
        </p:scale>
        <p:origin x="72" y="81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aseline="0" dirty="0">
                <a:latin typeface="Jost SemiBold" pitchFamily="2" charset="0"/>
                <a:ea typeface="Jost SemiBold" pitchFamily="2" charset="0"/>
              </a:rPr>
              <a:t>Don’t drive after</a:t>
            </a:r>
          </a:p>
          <a:p>
            <a:pPr>
              <a:defRPr sz="1400"/>
            </a:pPr>
            <a:r>
              <a:rPr lang="en-US" sz="1400" baseline="0" dirty="0">
                <a:latin typeface="Jost SemiBold" pitchFamily="2" charset="0"/>
                <a:ea typeface="Jost SemiBold" pitchFamily="2" charset="0"/>
              </a:rPr>
              <a:t>consuming alcohol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Alcohol Impaired Driver-Involved</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607B-462B-B4E2-2131A4BD2412}"/>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07B-462B-B4E2-2131A4BD2412}"/>
              </c:ext>
            </c:extLst>
          </c:dPt>
          <c:dLbls>
            <c:dLbl>
              <c:idx val="0"/>
              <c:layout>
                <c:manualLayout>
                  <c:x val="-0.10653229424742595"/>
                  <c:y val="-0.1866001795603377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solidFill>
                          <a:srgbClr val="8985A1"/>
                        </a:solidFill>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2-607B-462B-B4E2-2131A4BD2412}"/>
                </c:ext>
              </c:extLst>
            </c:dLbl>
            <c:dLbl>
              <c:idx val="1"/>
              <c:delete val="1"/>
              <c:extLst>
                <c:ext xmlns:c15="http://schemas.microsoft.com/office/drawing/2012/chart" uri="{CE6537A1-D6FC-4f65-9D91-7224C49458BB}"/>
                <c:ext xmlns:c16="http://schemas.microsoft.com/office/drawing/2014/chart" uri="{C3380CC4-5D6E-409C-BE32-E72D297353CC}">
                  <c16:uniqueId val="{00000001-607B-462B-B4E2-2131A4BD24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0-607B-462B-B4E2-2131A4BD2412}"/>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aseline="0" dirty="0">
                <a:latin typeface="Jost SemiBold" pitchFamily="2" charset="0"/>
                <a:ea typeface="Jost SemiBold" pitchFamily="2" charset="0"/>
              </a:rPr>
              <a:t>Unrestrained</a:t>
            </a:r>
          </a:p>
          <a:p>
            <a:pPr>
              <a:defRPr/>
            </a:pPr>
            <a:r>
              <a:rPr lang="en-US" sz="1400" baseline="0" dirty="0">
                <a:latin typeface="Jost SemiBold" pitchFamily="2" charset="0"/>
                <a:ea typeface="Jost SemiBold" pitchFamily="2" charset="0"/>
              </a:rPr>
              <a:t>Driver</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Unrestrained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5D-4ED8-A449-E801D885EC56}"/>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5D-4ED8-A449-E801D885EC56}"/>
              </c:ext>
            </c:extLst>
          </c:dPt>
          <c:dLbls>
            <c:dLbl>
              <c:idx val="0"/>
              <c:layout>
                <c:manualLayout>
                  <c:x val="-0.16174629269157961"/>
                  <c:y val="0.12191990636466717"/>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15D-4ED8-A449-E801D885EC56}"/>
                </c:ext>
              </c:extLst>
            </c:dLbl>
            <c:dLbl>
              <c:idx val="1"/>
              <c:delete val="1"/>
              <c:extLst>
                <c:ext xmlns:c15="http://schemas.microsoft.com/office/drawing/2012/chart" uri="{CE6537A1-D6FC-4f65-9D91-7224C49458BB}"/>
                <c:ext xmlns:c16="http://schemas.microsoft.com/office/drawing/2014/chart" uri="{C3380CC4-5D6E-409C-BE32-E72D297353CC}">
                  <c16:uniqueId val="{00000003-515D-4ED8-A449-E801D885EC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31</c:v>
                </c:pt>
                <c:pt idx="1">
                  <c:v>69</c:v>
                </c:pt>
              </c:numCache>
            </c:numRef>
          </c:val>
          <c:extLst>
            <c:ext xmlns:c16="http://schemas.microsoft.com/office/drawing/2014/chart" uri="{C3380CC4-5D6E-409C-BE32-E72D297353CC}">
              <c16:uniqueId val="{00000004-515D-4ED8-A449-E801D885EC56}"/>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Impaired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Impaired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607B-462B-B4E2-2131A4BD2412}"/>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07B-462B-B4E2-2131A4BD2412}"/>
              </c:ext>
            </c:extLst>
          </c:dPt>
          <c:dLbls>
            <c:dLbl>
              <c:idx val="0"/>
              <c:layout>
                <c:manualLayout>
                  <c:x val="-0.1718688590730077"/>
                  <c:y val="2.4880915375678696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2-607B-462B-B4E2-2131A4BD2412}"/>
                </c:ext>
              </c:extLst>
            </c:dLbl>
            <c:dLbl>
              <c:idx val="1"/>
              <c:delete val="1"/>
              <c:extLst>
                <c:ext xmlns:c15="http://schemas.microsoft.com/office/drawing/2012/chart" uri="{CE6537A1-D6FC-4f65-9D91-7224C49458BB}"/>
                <c:ext xmlns:c16="http://schemas.microsoft.com/office/drawing/2014/chart" uri="{C3380CC4-5D6E-409C-BE32-E72D297353CC}">
                  <c16:uniqueId val="{00000001-607B-462B-B4E2-2131A4BD24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47</c:v>
                </c:pt>
                <c:pt idx="1">
                  <c:v>53</c:v>
                </c:pt>
              </c:numCache>
            </c:numRef>
          </c:val>
          <c:extLst>
            <c:ext xmlns:c16="http://schemas.microsoft.com/office/drawing/2014/chart" uri="{C3380CC4-5D6E-409C-BE32-E72D297353CC}">
              <c16:uniqueId val="{00000000-607B-462B-B4E2-2131A4BD2412}"/>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Speeding</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Speeding</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55-45E1-8601-52AA24CFEF9E}"/>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55-45E1-8601-52AA24CFEF9E}"/>
              </c:ext>
            </c:extLst>
          </c:dPt>
          <c:dLbls>
            <c:dLbl>
              <c:idx val="0"/>
              <c:layout>
                <c:manualLayout>
                  <c:x val="-0.1571451261545668"/>
                  <c:y val="0.10979003249104369"/>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7D55-45E1-8601-52AA24CFEF9E}"/>
                </c:ext>
              </c:extLst>
            </c:dLbl>
            <c:dLbl>
              <c:idx val="1"/>
              <c:delete val="1"/>
              <c:extLst>
                <c:ext xmlns:c15="http://schemas.microsoft.com/office/drawing/2012/chart" uri="{CE6537A1-D6FC-4f65-9D91-7224C49458BB}"/>
                <c:ext xmlns:c16="http://schemas.microsoft.com/office/drawing/2014/chart" uri="{C3380CC4-5D6E-409C-BE32-E72D297353CC}">
                  <c16:uniqueId val="{00000003-7D55-45E1-8601-52AA24CFEF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36</c:v>
                </c:pt>
                <c:pt idx="1">
                  <c:v>64</c:v>
                </c:pt>
              </c:numCache>
            </c:numRef>
          </c:val>
          <c:extLst>
            <c:ext xmlns:c16="http://schemas.microsoft.com/office/drawing/2014/chart" uri="{C3380CC4-5D6E-409C-BE32-E72D297353CC}">
              <c16:uniqueId val="{00000004-7D55-45E1-8601-52AA24CFEF9E}"/>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Distracted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Distracted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AB4-4CE9-82B1-8E8FC68C57CD}"/>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AB4-4CE9-82B1-8E8FC68C57CD}"/>
              </c:ext>
            </c:extLst>
          </c:dPt>
          <c:dLbls>
            <c:dLbl>
              <c:idx val="0"/>
              <c:layout>
                <c:manualLayout>
                  <c:x val="-0.11665486062885411"/>
                  <c:y val="0.18587742315286421"/>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AB4-4CE9-82B1-8E8FC68C57CD}"/>
                </c:ext>
              </c:extLst>
            </c:dLbl>
            <c:dLbl>
              <c:idx val="1"/>
              <c:delete val="1"/>
              <c:extLst>
                <c:ext xmlns:c15="http://schemas.microsoft.com/office/drawing/2012/chart" uri="{CE6537A1-D6FC-4f65-9D91-7224C49458BB}"/>
                <c:ext xmlns:c16="http://schemas.microsoft.com/office/drawing/2014/chart" uri="{C3380CC4-5D6E-409C-BE32-E72D297353CC}">
                  <c16:uniqueId val="{00000003-5AB4-4CE9-82B1-8E8FC68C57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24</c:v>
                </c:pt>
                <c:pt idx="1">
                  <c:v>76</c:v>
                </c:pt>
              </c:numCache>
            </c:numRef>
          </c:val>
          <c:extLst>
            <c:ext xmlns:c16="http://schemas.microsoft.com/office/drawing/2014/chart" uri="{C3380CC4-5D6E-409C-BE32-E72D297353CC}">
              <c16:uniqueId val="{00000004-5AB4-4CE9-82B1-8E8FC68C57CD}"/>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aseline="0" dirty="0">
                <a:latin typeface="Jost SemiBold" pitchFamily="2" charset="0"/>
                <a:ea typeface="Jost SemiBold" pitchFamily="2" charset="0"/>
              </a:rPr>
              <a:t>Unrestrained</a:t>
            </a:r>
          </a:p>
          <a:p>
            <a:pPr>
              <a:defRPr/>
            </a:pPr>
            <a:r>
              <a:rPr lang="en-US" sz="1400" baseline="0" dirty="0">
                <a:latin typeface="Jost SemiBold" pitchFamily="2" charset="0"/>
                <a:ea typeface="Jost SemiBold" pitchFamily="2" charset="0"/>
              </a:rPr>
              <a:t>Driver</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Unrestrained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5D-4ED8-A449-E801D885EC56}"/>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5D-4ED8-A449-E801D885EC56}"/>
              </c:ext>
            </c:extLst>
          </c:dPt>
          <c:dLbls>
            <c:dLbl>
              <c:idx val="0"/>
              <c:layout>
                <c:manualLayout>
                  <c:x val="-0.14334162654352833"/>
                  <c:y val="0.1616176754056170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15D-4ED8-A449-E801D885EC56}"/>
                </c:ext>
              </c:extLst>
            </c:dLbl>
            <c:dLbl>
              <c:idx val="1"/>
              <c:delete val="1"/>
              <c:extLst>
                <c:ext xmlns:c15="http://schemas.microsoft.com/office/drawing/2012/chart" uri="{CE6537A1-D6FC-4f65-9D91-7224C49458BB}"/>
                <c:ext xmlns:c16="http://schemas.microsoft.com/office/drawing/2014/chart" uri="{C3380CC4-5D6E-409C-BE32-E72D297353CC}">
                  <c16:uniqueId val="{00000003-515D-4ED8-A449-E801D885EC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27</c:v>
                </c:pt>
                <c:pt idx="1">
                  <c:v>73</c:v>
                </c:pt>
              </c:numCache>
            </c:numRef>
          </c:val>
          <c:extLst>
            <c:ext xmlns:c16="http://schemas.microsoft.com/office/drawing/2014/chart" uri="{C3380CC4-5D6E-409C-BE32-E72D297353CC}">
              <c16:uniqueId val="{00000004-515D-4ED8-A449-E801D885EC56}"/>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Alcohol Impaired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Alcohol Impaired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607B-462B-B4E2-2131A4BD2412}"/>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07B-462B-B4E2-2131A4BD2412}"/>
              </c:ext>
            </c:extLst>
          </c:dPt>
          <c:dLbls>
            <c:dLbl>
              <c:idx val="0"/>
              <c:layout>
                <c:manualLayout>
                  <c:x val="-0.14610232646573601"/>
                  <c:y val="0.1439742224985281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2-607B-462B-B4E2-2131A4BD2412}"/>
                </c:ext>
              </c:extLst>
            </c:dLbl>
            <c:dLbl>
              <c:idx val="1"/>
              <c:delete val="1"/>
              <c:extLst>
                <c:ext xmlns:c15="http://schemas.microsoft.com/office/drawing/2012/chart" uri="{CE6537A1-D6FC-4f65-9D91-7224C49458BB}"/>
                <c:ext xmlns:c16="http://schemas.microsoft.com/office/drawing/2014/chart" uri="{C3380CC4-5D6E-409C-BE32-E72D297353CC}">
                  <c16:uniqueId val="{00000001-607B-462B-B4E2-2131A4BD24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32</c:v>
                </c:pt>
                <c:pt idx="1">
                  <c:v>68</c:v>
                </c:pt>
              </c:numCache>
            </c:numRef>
          </c:val>
          <c:extLst>
            <c:ext xmlns:c16="http://schemas.microsoft.com/office/drawing/2014/chart" uri="{C3380CC4-5D6E-409C-BE32-E72D297353CC}">
              <c16:uniqueId val="{00000000-607B-462B-B4E2-2131A4BD2412}"/>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Drug Positive</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Drug Positive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55-45E1-8601-52AA24CFEF9E}"/>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55-45E1-8601-52AA24CFEF9E}"/>
              </c:ext>
            </c:extLst>
          </c:dPt>
          <c:dLbls>
            <c:dLbl>
              <c:idx val="0"/>
              <c:layout>
                <c:manualLayout>
                  <c:x val="-0.14242151170398382"/>
                  <c:y val="0.16272040827512255"/>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7D55-45E1-8601-52AA24CFEF9E}"/>
                </c:ext>
              </c:extLst>
            </c:dLbl>
            <c:dLbl>
              <c:idx val="1"/>
              <c:delete val="1"/>
              <c:extLst>
                <c:ext xmlns:c15="http://schemas.microsoft.com/office/drawing/2012/chart" uri="{CE6537A1-D6FC-4f65-9D91-7224C49458BB}"/>
                <c:ext xmlns:c16="http://schemas.microsoft.com/office/drawing/2014/chart" uri="{C3380CC4-5D6E-409C-BE32-E72D297353CC}">
                  <c16:uniqueId val="{00000003-7D55-45E1-8601-52AA24CFEF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27</c:v>
                </c:pt>
                <c:pt idx="1">
                  <c:v>73</c:v>
                </c:pt>
              </c:numCache>
            </c:numRef>
          </c:val>
          <c:extLst>
            <c:ext xmlns:c16="http://schemas.microsoft.com/office/drawing/2014/chart" uri="{C3380CC4-5D6E-409C-BE32-E72D297353CC}">
              <c16:uniqueId val="{00000004-7D55-45E1-8601-52AA24CFEF9E}"/>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Distracted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Distracted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AB4-4CE9-82B1-8E8FC68C57CD}"/>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AB4-4CE9-82B1-8E8FC68C57CD}"/>
              </c:ext>
            </c:extLst>
          </c:dPt>
          <c:dLbls>
            <c:dLbl>
              <c:idx val="0"/>
              <c:layout>
                <c:manualLayout>
                  <c:x val="-0.12033579385846435"/>
                  <c:y val="0.1902882863796363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AB4-4CE9-82B1-8E8FC68C57CD}"/>
                </c:ext>
              </c:extLst>
            </c:dLbl>
            <c:dLbl>
              <c:idx val="1"/>
              <c:delete val="1"/>
              <c:extLst>
                <c:ext xmlns:c15="http://schemas.microsoft.com/office/drawing/2012/chart" uri="{CE6537A1-D6FC-4f65-9D91-7224C49458BB}"/>
                <c:ext xmlns:c16="http://schemas.microsoft.com/office/drawing/2014/chart" uri="{C3380CC4-5D6E-409C-BE32-E72D297353CC}">
                  <c16:uniqueId val="{00000003-5AB4-4CE9-82B1-8E8FC68C57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21</c:v>
                </c:pt>
                <c:pt idx="1">
                  <c:v>79</c:v>
                </c:pt>
              </c:numCache>
            </c:numRef>
          </c:val>
          <c:extLst>
            <c:ext xmlns:c16="http://schemas.microsoft.com/office/drawing/2014/chart" uri="{C3380CC4-5D6E-409C-BE32-E72D297353CC}">
              <c16:uniqueId val="{00000004-5AB4-4CE9-82B1-8E8FC68C57CD}"/>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aseline="0" dirty="0">
                <a:latin typeface="Jost SemiBold" pitchFamily="2" charset="0"/>
                <a:ea typeface="Jost SemiBold" pitchFamily="2" charset="0"/>
              </a:rPr>
              <a:t>Speeding</a:t>
            </a: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Speeding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5D-4ED8-A449-E801D885EC56}"/>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5D-4ED8-A449-E801D885EC56}"/>
              </c:ext>
            </c:extLst>
          </c:dPt>
          <c:dLbls>
            <c:dLbl>
              <c:idx val="0"/>
              <c:layout>
                <c:manualLayout>
                  <c:x val="-0.17647002561002048"/>
                  <c:y val="9.104386377726182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15D-4ED8-A449-E801D885EC56}"/>
                </c:ext>
              </c:extLst>
            </c:dLbl>
            <c:dLbl>
              <c:idx val="1"/>
              <c:delete val="1"/>
              <c:extLst>
                <c:ext xmlns:c15="http://schemas.microsoft.com/office/drawing/2012/chart" uri="{CE6537A1-D6FC-4f65-9D91-7224C49458BB}"/>
                <c:ext xmlns:c16="http://schemas.microsoft.com/office/drawing/2014/chart" uri="{C3380CC4-5D6E-409C-BE32-E72D297353CC}">
                  <c16:uniqueId val="{00000003-515D-4ED8-A449-E801D885EC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36</c:v>
                </c:pt>
                <c:pt idx="1">
                  <c:v>64</c:v>
                </c:pt>
              </c:numCache>
            </c:numRef>
          </c:val>
          <c:extLst>
            <c:ext xmlns:c16="http://schemas.microsoft.com/office/drawing/2014/chart" uri="{C3380CC4-5D6E-409C-BE32-E72D297353CC}">
              <c16:uniqueId val="{00000004-515D-4ED8-A449-E801D885EC56}"/>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Alcohol Impaired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Alcohol Impaired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607B-462B-B4E2-2131A4BD2412}"/>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07B-462B-B4E2-2131A4BD2412}"/>
              </c:ext>
            </c:extLst>
          </c:dPt>
          <c:dLbls>
            <c:dLbl>
              <c:idx val="0"/>
              <c:layout>
                <c:manualLayout>
                  <c:x val="-0.12033588375669149"/>
                  <c:y val="0.19249383824875499"/>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2-607B-462B-B4E2-2131A4BD2412}"/>
                </c:ext>
              </c:extLst>
            </c:dLbl>
            <c:dLbl>
              <c:idx val="1"/>
              <c:delete val="1"/>
              <c:extLst>
                <c:ext xmlns:c15="http://schemas.microsoft.com/office/drawing/2012/chart" uri="{CE6537A1-D6FC-4f65-9D91-7224C49458BB}"/>
                <c:ext xmlns:c16="http://schemas.microsoft.com/office/drawing/2014/chart" uri="{C3380CC4-5D6E-409C-BE32-E72D297353CC}">
                  <c16:uniqueId val="{00000001-607B-462B-B4E2-2131A4BD24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607B-462B-B4E2-2131A4BD2412}"/>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Don’t drive after</a:t>
            </a:r>
          </a:p>
          <a:p>
            <a:pPr>
              <a:defRPr/>
            </a:pPr>
            <a:r>
              <a:rPr lang="en-US" sz="1400" baseline="0" dirty="0">
                <a:latin typeface="Jost SemiBold" pitchFamily="2" charset="0"/>
                <a:ea typeface="Jost SemiBold" pitchFamily="2" charset="0"/>
              </a:rPr>
              <a:t>consuming cannabis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Drug Positive Driver-Involved</c:v>
                </c:pt>
              </c:strCache>
            </c:strRef>
          </c:tx>
          <c:spPr>
            <a:ln>
              <a:noFill/>
            </a:ln>
            <a:effectLst>
              <a:outerShdw blurRad="50800" dist="38100" dir="2700000" algn="tl" rotWithShape="0">
                <a:prstClr val="black">
                  <a:alpha val="40000"/>
                </a:prstClr>
              </a:outerShdw>
            </a:effectLst>
          </c:spPr>
          <c:dPt>
            <c:idx val="0"/>
            <c:bubble3D val="0"/>
            <c:spPr>
              <a:solidFill>
                <a:schemeClr val="bg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55-45E1-8601-52AA24CFEF9E}"/>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55-45E1-8601-52AA24CFEF9E}"/>
              </c:ext>
            </c:extLst>
          </c:dPt>
          <c:dLbls>
            <c:dLbl>
              <c:idx val="0"/>
              <c:layout>
                <c:manualLayout>
                  <c:x val="-5.6839776344145859E-2"/>
                  <c:y val="-0.2315703596191306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7D55-45E1-8601-52AA24CFEF9E}"/>
                </c:ext>
              </c:extLst>
            </c:dLbl>
            <c:dLbl>
              <c:idx val="1"/>
              <c:delete val="1"/>
              <c:extLst>
                <c:ext xmlns:c15="http://schemas.microsoft.com/office/drawing/2012/chart" uri="{CE6537A1-D6FC-4f65-9D91-7224C49458BB}"/>
                <c:ext xmlns:c16="http://schemas.microsoft.com/office/drawing/2014/chart" uri="{C3380CC4-5D6E-409C-BE32-E72D297353CC}">
                  <c16:uniqueId val="{00000003-7D55-45E1-8601-52AA24CFEF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7D55-45E1-8601-52AA24CFEF9E}"/>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Drug Positive</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Drug Positive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55-45E1-8601-52AA24CFEF9E}"/>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55-45E1-8601-52AA24CFEF9E}"/>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03E-4D5B-AE5D-4012526DE89A}"/>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03E-4D5B-AE5D-4012526DE89A}"/>
              </c:ext>
            </c:extLst>
          </c:dPt>
          <c:dLbls>
            <c:dLbl>
              <c:idx val="0"/>
              <c:layout>
                <c:manualLayout>
                  <c:x val="-0.14242151170398382"/>
                  <c:y val="0.16272040827512255"/>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7D55-45E1-8601-52AA24CFEF9E}"/>
                </c:ext>
              </c:extLst>
            </c:dLbl>
            <c:dLbl>
              <c:idx val="1"/>
              <c:delete val="1"/>
              <c:extLst>
                <c:ext xmlns:c15="http://schemas.microsoft.com/office/drawing/2012/chart" uri="{CE6537A1-D6FC-4f65-9D91-7224C49458BB}"/>
                <c:ext xmlns:c16="http://schemas.microsoft.com/office/drawing/2014/chart" uri="{C3380CC4-5D6E-409C-BE32-E72D297353CC}">
                  <c16:uniqueId val="{00000003-7D55-45E1-8601-52AA24CFEF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Yes</c:v>
                </c:pt>
                <c:pt idx="1">
                  <c:v>No</c:v>
                </c:pt>
              </c:strCache>
            </c:strRef>
          </c:cat>
          <c:val>
            <c:numRef>
              <c:f>Sheet1!$B$2:$B$5</c:f>
              <c:numCache>
                <c:formatCode>General</c:formatCode>
                <c:ptCount val="4"/>
                <c:pt idx="0">
                  <c:v>27</c:v>
                </c:pt>
                <c:pt idx="1">
                  <c:v>73</c:v>
                </c:pt>
              </c:numCache>
            </c:numRef>
          </c:val>
          <c:extLst>
            <c:ext xmlns:c16="http://schemas.microsoft.com/office/drawing/2014/chart" uri="{C3380CC4-5D6E-409C-BE32-E72D297353CC}">
              <c16:uniqueId val="{00000004-7D55-45E1-8601-52AA24CFEF9E}"/>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Distracted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Distracted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AB4-4CE9-82B1-8E8FC68C57CD}"/>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AB4-4CE9-82B1-8E8FC68C57CD}"/>
              </c:ext>
            </c:extLst>
          </c:dPt>
          <c:dLbls>
            <c:dLbl>
              <c:idx val="0"/>
              <c:layout>
                <c:manualLayout>
                  <c:x val="-0.11297392739924388"/>
                  <c:y val="0.1946991496064085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AB4-4CE9-82B1-8E8FC68C57CD}"/>
                </c:ext>
              </c:extLst>
            </c:dLbl>
            <c:dLbl>
              <c:idx val="1"/>
              <c:delete val="1"/>
              <c:extLst>
                <c:ext xmlns:c15="http://schemas.microsoft.com/office/drawing/2012/chart" uri="{CE6537A1-D6FC-4f65-9D91-7224C49458BB}"/>
                <c:ext xmlns:c16="http://schemas.microsoft.com/office/drawing/2014/chart" uri="{C3380CC4-5D6E-409C-BE32-E72D297353CC}">
                  <c16:uniqueId val="{00000003-5AB4-4CE9-82B1-8E8FC68C57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21</c:v>
                </c:pt>
                <c:pt idx="1">
                  <c:v>79</c:v>
                </c:pt>
              </c:numCache>
            </c:numRef>
          </c:val>
          <c:extLst>
            <c:ext xmlns:c16="http://schemas.microsoft.com/office/drawing/2014/chart" uri="{C3380CC4-5D6E-409C-BE32-E72D297353CC}">
              <c16:uniqueId val="{00000004-5AB4-4CE9-82B1-8E8FC68C57CD}"/>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aseline="0" dirty="0">
                <a:latin typeface="Jost SemiBold" pitchFamily="2" charset="0"/>
                <a:ea typeface="Jost SemiBold" pitchFamily="2" charset="0"/>
              </a:rPr>
              <a:t>Speeding</a:t>
            </a: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Speeding Driver-Involved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5D-4ED8-A449-E801D885EC56}"/>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5D-4ED8-A449-E801D885EC56}"/>
              </c:ext>
            </c:extLst>
          </c:dPt>
          <c:dLbls>
            <c:dLbl>
              <c:idx val="0"/>
              <c:layout>
                <c:manualLayout>
                  <c:x val="-0.18383199116923701"/>
                  <c:y val="9.986569440110278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15D-4ED8-A449-E801D885EC56}"/>
                </c:ext>
              </c:extLst>
            </c:dLbl>
            <c:dLbl>
              <c:idx val="1"/>
              <c:delete val="1"/>
              <c:extLst>
                <c:ext xmlns:c15="http://schemas.microsoft.com/office/drawing/2012/chart" uri="{CE6537A1-D6FC-4f65-9D91-7224C49458BB}"/>
                <c:ext xmlns:c16="http://schemas.microsoft.com/office/drawing/2014/chart" uri="{C3380CC4-5D6E-409C-BE32-E72D297353CC}">
                  <c16:uniqueId val="{00000003-515D-4ED8-A449-E801D885EC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36</c:v>
                </c:pt>
                <c:pt idx="1">
                  <c:v>64</c:v>
                </c:pt>
              </c:numCache>
            </c:numRef>
          </c:val>
          <c:extLst>
            <c:ext xmlns:c16="http://schemas.microsoft.com/office/drawing/2014/chart" uri="{C3380CC4-5D6E-409C-BE32-E72D297353CC}">
              <c16:uniqueId val="{00000004-515D-4ED8-A449-E801D885EC56}"/>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Age</a:t>
            </a:r>
          </a:p>
        </c:rich>
      </c:tx>
      <c:layout>
        <c:manualLayout>
          <c:xMode val="edge"/>
          <c:yMode val="edge"/>
          <c:x val="2.640249258405105E-2"/>
          <c:y val="2.04304974699736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Age</c:v>
                </c:pt>
              </c:strCache>
            </c:strRef>
          </c:tx>
          <c:spPr>
            <a:solidFill>
              <a:srgbClr val="62A3D0"/>
            </a:solidFill>
            <a:ln w="31750">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81+</c:v>
                </c:pt>
                <c:pt idx="1">
                  <c:v>76-80</c:v>
                </c:pt>
                <c:pt idx="2">
                  <c:v>71-75</c:v>
                </c:pt>
                <c:pt idx="3">
                  <c:v>66-70</c:v>
                </c:pt>
                <c:pt idx="4">
                  <c:v>61-65</c:v>
                </c:pt>
                <c:pt idx="5">
                  <c:v>56-60</c:v>
                </c:pt>
                <c:pt idx="6">
                  <c:v>51-55</c:v>
                </c:pt>
                <c:pt idx="7">
                  <c:v>46-50</c:v>
                </c:pt>
                <c:pt idx="8">
                  <c:v>41-45</c:v>
                </c:pt>
                <c:pt idx="9">
                  <c:v>36-40</c:v>
                </c:pt>
                <c:pt idx="10">
                  <c:v>31-35</c:v>
                </c:pt>
                <c:pt idx="11">
                  <c:v>26-30</c:v>
                </c:pt>
                <c:pt idx="12">
                  <c:v>21-25</c:v>
                </c:pt>
                <c:pt idx="13">
                  <c:v>18-20</c:v>
                </c:pt>
                <c:pt idx="14">
                  <c:v>16-17</c:v>
                </c:pt>
                <c:pt idx="15">
                  <c:v>10-15</c:v>
                </c:pt>
                <c:pt idx="16">
                  <c:v>5-9</c:v>
                </c:pt>
                <c:pt idx="17">
                  <c:v>0-4</c:v>
                </c:pt>
              </c:strCache>
            </c:strRef>
          </c:cat>
          <c:val>
            <c:numRef>
              <c:f>Sheet1!$B$2:$B$19</c:f>
              <c:numCache>
                <c:formatCode>General</c:formatCode>
                <c:ptCount val="18"/>
                <c:pt idx="0">
                  <c:v>10</c:v>
                </c:pt>
                <c:pt idx="1">
                  <c:v>2</c:v>
                </c:pt>
                <c:pt idx="2">
                  <c:v>2</c:v>
                </c:pt>
                <c:pt idx="3">
                  <c:v>2</c:v>
                </c:pt>
                <c:pt idx="4">
                  <c:v>0</c:v>
                </c:pt>
                <c:pt idx="5">
                  <c:v>3</c:v>
                </c:pt>
                <c:pt idx="6">
                  <c:v>1</c:v>
                </c:pt>
                <c:pt idx="7">
                  <c:v>6</c:v>
                </c:pt>
                <c:pt idx="8">
                  <c:v>2</c:v>
                </c:pt>
                <c:pt idx="9">
                  <c:v>6</c:v>
                </c:pt>
                <c:pt idx="10">
                  <c:v>3</c:v>
                </c:pt>
                <c:pt idx="11">
                  <c:v>3</c:v>
                </c:pt>
                <c:pt idx="12">
                  <c:v>8</c:v>
                </c:pt>
                <c:pt idx="13">
                  <c:v>6</c:v>
                </c:pt>
                <c:pt idx="14">
                  <c:v>1</c:v>
                </c:pt>
                <c:pt idx="15">
                  <c:v>0</c:v>
                </c:pt>
                <c:pt idx="16">
                  <c:v>0</c:v>
                </c:pt>
                <c:pt idx="17">
                  <c:v>1</c:v>
                </c:pt>
              </c:numCache>
            </c:numRef>
          </c:val>
          <c:extLst>
            <c:ext xmlns:c16="http://schemas.microsoft.com/office/drawing/2014/chart" uri="{C3380CC4-5D6E-409C-BE32-E72D297353CC}">
              <c16:uniqueId val="{00000000-A622-4852-B089-09BFC796AD19}"/>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Sex</a:t>
            </a:r>
          </a:p>
        </c:rich>
      </c:tx>
      <c:layout>
        <c:manualLayout>
          <c:xMode val="edge"/>
          <c:yMode val="edge"/>
          <c:x val="2.640249258405105E-2"/>
          <c:y val="2.04304974699736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Sex</c:v>
                </c:pt>
              </c:strCache>
            </c:strRef>
          </c:tx>
          <c:spPr>
            <a:solidFill>
              <a:srgbClr val="62A3D0"/>
            </a:solidFill>
            <a:ln w="31750">
              <a:noFill/>
            </a:ln>
            <a:effectLst/>
          </c:spPr>
          <c:invertIfNegative val="0"/>
          <c:dPt>
            <c:idx val="0"/>
            <c:invertIfNegative val="0"/>
            <c:bubble3D val="0"/>
            <c:spPr>
              <a:solidFill>
                <a:srgbClr val="A6CBE4"/>
              </a:solidFill>
              <a:ln w="31750">
                <a:noFill/>
              </a:ln>
              <a:effectLst/>
            </c:spPr>
            <c:extLst>
              <c:ext xmlns:c16="http://schemas.microsoft.com/office/drawing/2014/chart" uri="{C3380CC4-5D6E-409C-BE32-E72D297353CC}">
                <c16:uniqueId val="{00000001-BCF2-4AD2-BD10-59658A1C162D}"/>
              </c:ext>
            </c:extLst>
          </c:dPt>
          <c:dPt>
            <c:idx val="1"/>
            <c:invertIfNegative val="0"/>
            <c:bubble3D val="0"/>
            <c:spPr>
              <a:solidFill>
                <a:srgbClr val="62A3D0"/>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F625-4B72-B1F5-8017AF808D1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19</c:v>
                </c:pt>
                <c:pt idx="1">
                  <c:v>37</c:v>
                </c:pt>
              </c:numCache>
            </c:numRef>
          </c:val>
          <c:extLst>
            <c:ext xmlns:c16="http://schemas.microsoft.com/office/drawing/2014/chart" uri="{C3380CC4-5D6E-409C-BE32-E72D297353CC}">
              <c16:uniqueId val="{00000000-BCF2-4AD2-BD10-59658A1C162D}"/>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Person Type</a:t>
            </a:r>
          </a:p>
        </c:rich>
      </c:tx>
      <c:layout>
        <c:manualLayout>
          <c:xMode val="edge"/>
          <c:yMode val="edge"/>
          <c:x val="2.640249258405105E-2"/>
          <c:y val="2.04304974699736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Person Type</c:v>
                </c:pt>
              </c:strCache>
            </c:strRef>
          </c:tx>
          <c:spPr>
            <a:solidFill>
              <a:srgbClr val="62A3D0"/>
            </a:solidFill>
            <a:ln w="31750">
              <a:noFill/>
            </a:ln>
            <a:effectLst>
              <a:outerShdw blurRad="50800" dist="38100" dir="2700000" algn="tl" rotWithShape="0">
                <a:prstClr val="black">
                  <a:alpha val="40000"/>
                </a:prstClr>
              </a:outerShdw>
            </a:effectLst>
          </c:spPr>
          <c:invertIfNegative val="0"/>
          <c:dPt>
            <c:idx val="0"/>
            <c:invertIfNegative val="0"/>
            <c:bubble3D val="0"/>
            <c:spPr>
              <a:solidFill>
                <a:srgbClr val="C1DBE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1441-4C97-9A0A-C2BC9C9170D2}"/>
              </c:ext>
            </c:extLst>
          </c:dPt>
          <c:dPt>
            <c:idx val="1"/>
            <c:invertIfNegative val="0"/>
            <c:bubble3D val="0"/>
            <c:spPr>
              <a:solidFill>
                <a:srgbClr val="A1C8E3"/>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441-4C97-9A0A-C2BC9C9170D2}"/>
              </c:ext>
            </c:extLst>
          </c:dPt>
          <c:dPt>
            <c:idx val="2"/>
            <c:invertIfNegative val="0"/>
            <c:bubble3D val="0"/>
            <c:spPr>
              <a:solidFill>
                <a:srgbClr val="8BBCD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1441-4C97-9A0A-C2BC9C9170D2}"/>
              </c:ext>
            </c:extLst>
          </c:dPt>
          <c:dPt>
            <c:idx val="3"/>
            <c:invertIfNegative val="0"/>
            <c:bubble3D val="0"/>
            <c:spPr>
              <a:solidFill>
                <a:srgbClr val="7AB2D8"/>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441-4C97-9A0A-C2BC9C9170D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Pedestrian</c:v>
                </c:pt>
                <c:pt idx="1">
                  <c:v>Passenger</c:v>
                </c:pt>
                <c:pt idx="2">
                  <c:v>Motorcyclist</c:v>
                </c:pt>
                <c:pt idx="3">
                  <c:v>Driver</c:v>
                </c:pt>
                <c:pt idx="4">
                  <c:v>Bicyclist</c:v>
                </c:pt>
              </c:strCache>
            </c:strRef>
          </c:cat>
          <c:val>
            <c:numRef>
              <c:f>Sheet1!$B$2:$B$6</c:f>
              <c:numCache>
                <c:formatCode>General</c:formatCode>
                <c:ptCount val="5"/>
                <c:pt idx="0">
                  <c:v>14</c:v>
                </c:pt>
                <c:pt idx="1">
                  <c:v>12</c:v>
                </c:pt>
                <c:pt idx="2">
                  <c:v>7</c:v>
                </c:pt>
                <c:pt idx="3">
                  <c:v>19</c:v>
                </c:pt>
                <c:pt idx="4">
                  <c:v>4</c:v>
                </c:pt>
              </c:numCache>
            </c:numRef>
          </c:val>
          <c:extLst>
            <c:ext xmlns:c16="http://schemas.microsoft.com/office/drawing/2014/chart" uri="{C3380CC4-5D6E-409C-BE32-E72D297353CC}">
              <c16:uniqueId val="{00000000-1441-4C97-9A0A-C2BC9C9170D2}"/>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Restraint Use</a:t>
            </a:r>
          </a:p>
        </c:rich>
      </c:tx>
      <c:layout>
        <c:manualLayout>
          <c:xMode val="edge"/>
          <c:yMode val="edge"/>
          <c:x val="6.7217397334626804E-3"/>
          <c:y val="2.04306403083216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Restraint Use</c:v>
                </c:pt>
              </c:strCache>
            </c:strRef>
          </c:tx>
          <c:spPr>
            <a:solidFill>
              <a:srgbClr val="62A3D0"/>
            </a:solidFill>
            <a:ln w="31750">
              <a:noFill/>
            </a:ln>
            <a:effectLst>
              <a:outerShdw blurRad="50800" dist="38100" dir="2700000" algn="tl" rotWithShape="0">
                <a:prstClr val="black">
                  <a:alpha val="40000"/>
                </a:prstClr>
              </a:outerShdw>
            </a:effectLst>
          </c:spPr>
          <c:invertIfNegative val="0"/>
          <c:dPt>
            <c:idx val="0"/>
            <c:invertIfNegative val="0"/>
            <c:bubble3D val="0"/>
            <c:spPr>
              <a:solidFill>
                <a:srgbClr val="C1DBE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0C2-4242-BAE9-232FFF472B65}"/>
              </c:ext>
            </c:extLst>
          </c:dPt>
          <c:dPt>
            <c:idx val="1"/>
            <c:invertIfNegative val="0"/>
            <c:bubble3D val="0"/>
            <c:spPr>
              <a:solidFill>
                <a:srgbClr val="A1C8E3"/>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0C2-4242-BAE9-232FFF472B65}"/>
              </c:ext>
            </c:extLst>
          </c:dPt>
          <c:dPt>
            <c:idx val="2"/>
            <c:invertIfNegative val="0"/>
            <c:bubble3D val="0"/>
            <c:spPr>
              <a:solidFill>
                <a:srgbClr val="8BBCD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0C2-4242-BAE9-232FFF472B65}"/>
              </c:ext>
            </c:extLst>
          </c:dPt>
          <c:dPt>
            <c:idx val="3"/>
            <c:invertIfNegative val="0"/>
            <c:bubble3D val="0"/>
            <c:spPr>
              <a:solidFill>
                <a:srgbClr val="7AB2D8"/>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0C2-4242-BAE9-232FFF472B6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N/A</c:v>
                </c:pt>
                <c:pt idx="1">
                  <c:v>Unknown</c:v>
                </c:pt>
                <c:pt idx="2">
                  <c:v>Unrestrained</c:v>
                </c:pt>
                <c:pt idx="3">
                  <c:v>Restrained</c:v>
                </c:pt>
              </c:strCache>
            </c:strRef>
          </c:cat>
          <c:val>
            <c:numRef>
              <c:f>Sheet1!$B$2:$B$5</c:f>
              <c:numCache>
                <c:formatCode>General</c:formatCode>
                <c:ptCount val="4"/>
                <c:pt idx="0">
                  <c:v>30</c:v>
                </c:pt>
                <c:pt idx="1">
                  <c:v>0</c:v>
                </c:pt>
                <c:pt idx="2">
                  <c:v>11</c:v>
                </c:pt>
                <c:pt idx="3">
                  <c:v>15</c:v>
                </c:pt>
              </c:numCache>
            </c:numRef>
          </c:val>
          <c:extLst>
            <c:ext xmlns:c16="http://schemas.microsoft.com/office/drawing/2014/chart" uri="{C3380CC4-5D6E-409C-BE32-E72D297353CC}">
              <c16:uniqueId val="{00000008-30C2-4242-BAE9-232FFF472B65}"/>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Age</a:t>
            </a:r>
          </a:p>
        </c:rich>
      </c:tx>
      <c:layout>
        <c:manualLayout>
          <c:xMode val="edge"/>
          <c:yMode val="edge"/>
          <c:x val="2.640249258405105E-2"/>
          <c:y val="2.04304974699736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Age</c:v>
                </c:pt>
              </c:strCache>
            </c:strRef>
          </c:tx>
          <c:spPr>
            <a:solidFill>
              <a:srgbClr val="62A3D0"/>
            </a:solidFill>
            <a:ln w="31750">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81+</c:v>
                </c:pt>
                <c:pt idx="1">
                  <c:v>76-80</c:v>
                </c:pt>
                <c:pt idx="2">
                  <c:v>71-75</c:v>
                </c:pt>
                <c:pt idx="3">
                  <c:v>66-70</c:v>
                </c:pt>
                <c:pt idx="4">
                  <c:v>61-65</c:v>
                </c:pt>
                <c:pt idx="5">
                  <c:v>56-60</c:v>
                </c:pt>
                <c:pt idx="6">
                  <c:v>51-55</c:v>
                </c:pt>
                <c:pt idx="7">
                  <c:v>46-50</c:v>
                </c:pt>
                <c:pt idx="8">
                  <c:v>41-45</c:v>
                </c:pt>
                <c:pt idx="9">
                  <c:v>36-40</c:v>
                </c:pt>
                <c:pt idx="10">
                  <c:v>31-35</c:v>
                </c:pt>
                <c:pt idx="11">
                  <c:v>26-30</c:v>
                </c:pt>
                <c:pt idx="12">
                  <c:v>21-25</c:v>
                </c:pt>
                <c:pt idx="13">
                  <c:v>18-20</c:v>
                </c:pt>
                <c:pt idx="14">
                  <c:v>16-17</c:v>
                </c:pt>
                <c:pt idx="15">
                  <c:v>10-15</c:v>
                </c:pt>
                <c:pt idx="16">
                  <c:v>5-9</c:v>
                </c:pt>
                <c:pt idx="17">
                  <c:v>0-4</c:v>
                </c:pt>
              </c:strCache>
            </c:strRef>
          </c:cat>
          <c:val>
            <c:numRef>
              <c:f>Sheet1!$B$2:$B$19</c:f>
              <c:numCache>
                <c:formatCode>General</c:formatCode>
                <c:ptCount val="18"/>
                <c:pt idx="0">
                  <c:v>10</c:v>
                </c:pt>
                <c:pt idx="1">
                  <c:v>2</c:v>
                </c:pt>
                <c:pt idx="2">
                  <c:v>2</c:v>
                </c:pt>
                <c:pt idx="3">
                  <c:v>2</c:v>
                </c:pt>
                <c:pt idx="4">
                  <c:v>0</c:v>
                </c:pt>
                <c:pt idx="5">
                  <c:v>3</c:v>
                </c:pt>
                <c:pt idx="6">
                  <c:v>1</c:v>
                </c:pt>
                <c:pt idx="7">
                  <c:v>6</c:v>
                </c:pt>
                <c:pt idx="8">
                  <c:v>2</c:v>
                </c:pt>
                <c:pt idx="9">
                  <c:v>6</c:v>
                </c:pt>
                <c:pt idx="10">
                  <c:v>3</c:v>
                </c:pt>
                <c:pt idx="11">
                  <c:v>3</c:v>
                </c:pt>
                <c:pt idx="12">
                  <c:v>8</c:v>
                </c:pt>
                <c:pt idx="13">
                  <c:v>6</c:v>
                </c:pt>
                <c:pt idx="14">
                  <c:v>1</c:v>
                </c:pt>
                <c:pt idx="15">
                  <c:v>0</c:v>
                </c:pt>
                <c:pt idx="16">
                  <c:v>0</c:v>
                </c:pt>
                <c:pt idx="17">
                  <c:v>1</c:v>
                </c:pt>
              </c:numCache>
            </c:numRef>
          </c:val>
          <c:extLst>
            <c:ext xmlns:c16="http://schemas.microsoft.com/office/drawing/2014/chart" uri="{C3380CC4-5D6E-409C-BE32-E72D297353CC}">
              <c16:uniqueId val="{00000000-A622-4852-B089-09BFC796AD19}"/>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Sex</a:t>
            </a:r>
          </a:p>
        </c:rich>
      </c:tx>
      <c:layout>
        <c:manualLayout>
          <c:xMode val="edge"/>
          <c:yMode val="edge"/>
          <c:x val="2.640249258405105E-2"/>
          <c:y val="2.04304974699736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Sex</c:v>
                </c:pt>
              </c:strCache>
            </c:strRef>
          </c:tx>
          <c:spPr>
            <a:solidFill>
              <a:srgbClr val="62A3D0"/>
            </a:solidFill>
            <a:ln w="31750">
              <a:noFill/>
            </a:ln>
            <a:effectLst/>
          </c:spPr>
          <c:invertIfNegative val="0"/>
          <c:dPt>
            <c:idx val="0"/>
            <c:invertIfNegative val="0"/>
            <c:bubble3D val="0"/>
            <c:spPr>
              <a:solidFill>
                <a:srgbClr val="A6CBE4"/>
              </a:solidFill>
              <a:ln w="31750">
                <a:noFill/>
              </a:ln>
              <a:effectLst/>
            </c:spPr>
            <c:extLst>
              <c:ext xmlns:c16="http://schemas.microsoft.com/office/drawing/2014/chart" uri="{C3380CC4-5D6E-409C-BE32-E72D297353CC}">
                <c16:uniqueId val="{00000001-BCF2-4AD2-BD10-59658A1C162D}"/>
              </c:ext>
            </c:extLst>
          </c:dPt>
          <c:dPt>
            <c:idx val="1"/>
            <c:invertIfNegative val="0"/>
            <c:bubble3D val="0"/>
            <c:spPr>
              <a:solidFill>
                <a:srgbClr val="62A3D0"/>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F625-4B72-B1F5-8017AF808D1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19</c:v>
                </c:pt>
                <c:pt idx="1">
                  <c:v>37</c:v>
                </c:pt>
              </c:numCache>
            </c:numRef>
          </c:val>
          <c:extLst>
            <c:ext xmlns:c16="http://schemas.microsoft.com/office/drawing/2014/chart" uri="{C3380CC4-5D6E-409C-BE32-E72D297353CC}">
              <c16:uniqueId val="{00000000-BCF2-4AD2-BD10-59658A1C162D}"/>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Person Type</a:t>
            </a:r>
          </a:p>
        </c:rich>
      </c:tx>
      <c:layout>
        <c:manualLayout>
          <c:xMode val="edge"/>
          <c:yMode val="edge"/>
          <c:x val="2.640249258405105E-2"/>
          <c:y val="2.043049746997360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Person Type</c:v>
                </c:pt>
              </c:strCache>
            </c:strRef>
          </c:tx>
          <c:spPr>
            <a:solidFill>
              <a:srgbClr val="62A3D0"/>
            </a:solidFill>
            <a:ln w="31750">
              <a:noFill/>
            </a:ln>
            <a:effectLst>
              <a:outerShdw blurRad="50800" dist="38100" dir="2700000" algn="tl" rotWithShape="0">
                <a:prstClr val="black">
                  <a:alpha val="40000"/>
                </a:prstClr>
              </a:outerShdw>
            </a:effectLst>
          </c:spPr>
          <c:invertIfNegative val="0"/>
          <c:dPt>
            <c:idx val="0"/>
            <c:invertIfNegative val="0"/>
            <c:bubble3D val="0"/>
            <c:spPr>
              <a:solidFill>
                <a:srgbClr val="C1DBE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1441-4C97-9A0A-C2BC9C9170D2}"/>
              </c:ext>
            </c:extLst>
          </c:dPt>
          <c:dPt>
            <c:idx val="1"/>
            <c:invertIfNegative val="0"/>
            <c:bubble3D val="0"/>
            <c:spPr>
              <a:solidFill>
                <a:srgbClr val="A1C8E3"/>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441-4C97-9A0A-C2BC9C9170D2}"/>
              </c:ext>
            </c:extLst>
          </c:dPt>
          <c:dPt>
            <c:idx val="2"/>
            <c:invertIfNegative val="0"/>
            <c:bubble3D val="0"/>
            <c:spPr>
              <a:solidFill>
                <a:srgbClr val="8BBCD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1441-4C97-9A0A-C2BC9C9170D2}"/>
              </c:ext>
            </c:extLst>
          </c:dPt>
          <c:dPt>
            <c:idx val="3"/>
            <c:invertIfNegative val="0"/>
            <c:bubble3D val="0"/>
            <c:spPr>
              <a:solidFill>
                <a:srgbClr val="7AB2D8"/>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441-4C97-9A0A-C2BC9C9170D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Pedestrian</c:v>
                </c:pt>
                <c:pt idx="1">
                  <c:v>Passenger</c:v>
                </c:pt>
                <c:pt idx="2">
                  <c:v>Motorcyclist</c:v>
                </c:pt>
                <c:pt idx="3">
                  <c:v>Driver</c:v>
                </c:pt>
                <c:pt idx="4">
                  <c:v>Bicyclist</c:v>
                </c:pt>
              </c:strCache>
            </c:strRef>
          </c:cat>
          <c:val>
            <c:numRef>
              <c:f>Sheet1!$B$2:$B$6</c:f>
              <c:numCache>
                <c:formatCode>General</c:formatCode>
                <c:ptCount val="5"/>
                <c:pt idx="0">
                  <c:v>14</c:v>
                </c:pt>
                <c:pt idx="1">
                  <c:v>12</c:v>
                </c:pt>
                <c:pt idx="2">
                  <c:v>7</c:v>
                </c:pt>
                <c:pt idx="3">
                  <c:v>19</c:v>
                </c:pt>
                <c:pt idx="4">
                  <c:v>4</c:v>
                </c:pt>
              </c:numCache>
            </c:numRef>
          </c:val>
          <c:extLst>
            <c:ext xmlns:c16="http://schemas.microsoft.com/office/drawing/2014/chart" uri="{C3380CC4-5D6E-409C-BE32-E72D297353CC}">
              <c16:uniqueId val="{00000000-1441-4C97-9A0A-C2BC9C9170D2}"/>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aseline="0" dirty="0">
                <a:latin typeface="Jost SemiBold" pitchFamily="2" charset="0"/>
                <a:ea typeface="Jost SemiBold" pitchFamily="2" charset="0"/>
              </a:rPr>
              <a:t>Wear a</a:t>
            </a:r>
          </a:p>
          <a:p>
            <a:pPr>
              <a:defRPr/>
            </a:pPr>
            <a:r>
              <a:rPr lang="en-US" sz="1400" baseline="0" dirty="0">
                <a:latin typeface="Jost SemiBold" pitchFamily="2" charset="0"/>
                <a:ea typeface="Jost SemiBold" pitchFamily="2" charset="0"/>
              </a:rPr>
              <a:t>seat belt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Distracted Driver-Involved</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AB4-4CE9-82B1-8E8FC68C57CD}"/>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AB4-4CE9-82B1-8E8FC68C57CD}"/>
              </c:ext>
            </c:extLst>
          </c:dPt>
          <c:dLbls>
            <c:dLbl>
              <c:idx val="0"/>
              <c:layout>
                <c:manualLayout>
                  <c:x val="-3.4754173765869138E-2"/>
                  <c:y val="-0.2249540636300126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AB4-4CE9-82B1-8E8FC68C57CD}"/>
                </c:ext>
              </c:extLst>
            </c:dLbl>
            <c:dLbl>
              <c:idx val="1"/>
              <c:delete val="1"/>
              <c:extLst>
                <c:ext xmlns:c15="http://schemas.microsoft.com/office/drawing/2012/chart" uri="{CE6537A1-D6FC-4f65-9D91-7224C49458BB}"/>
                <c:ext xmlns:c16="http://schemas.microsoft.com/office/drawing/2014/chart" uri="{C3380CC4-5D6E-409C-BE32-E72D297353CC}">
                  <c16:uniqueId val="{00000003-5AB4-4CE9-82B1-8E8FC68C57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94</c:v>
                </c:pt>
                <c:pt idx="1">
                  <c:v>6</c:v>
                </c:pt>
              </c:numCache>
            </c:numRef>
          </c:val>
          <c:extLst>
            <c:ext xmlns:c16="http://schemas.microsoft.com/office/drawing/2014/chart" uri="{C3380CC4-5D6E-409C-BE32-E72D297353CC}">
              <c16:uniqueId val="{00000004-5AB4-4CE9-82B1-8E8FC68C57CD}"/>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Jost ExtraBold" pitchFamily="2" charset="0"/>
                <a:ea typeface="Jost ExtraBold" pitchFamily="2" charset="0"/>
              </a:rPr>
              <a:t>Restraint Use</a:t>
            </a:r>
          </a:p>
        </c:rich>
      </c:tx>
      <c:layout>
        <c:manualLayout>
          <c:xMode val="edge"/>
          <c:yMode val="edge"/>
          <c:x val="6.7217397334626804E-3"/>
          <c:y val="2.04306403083216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Restraint Use</c:v>
                </c:pt>
              </c:strCache>
            </c:strRef>
          </c:tx>
          <c:spPr>
            <a:solidFill>
              <a:srgbClr val="62A3D0"/>
            </a:solidFill>
            <a:ln w="31750">
              <a:noFill/>
            </a:ln>
            <a:effectLst>
              <a:outerShdw blurRad="50800" dist="38100" dir="2700000" algn="tl" rotWithShape="0">
                <a:prstClr val="black">
                  <a:alpha val="40000"/>
                </a:prstClr>
              </a:outerShdw>
            </a:effectLst>
          </c:spPr>
          <c:invertIfNegative val="0"/>
          <c:dPt>
            <c:idx val="0"/>
            <c:invertIfNegative val="0"/>
            <c:bubble3D val="0"/>
            <c:spPr>
              <a:solidFill>
                <a:srgbClr val="C1DBE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0C2-4242-BAE9-232FFF472B65}"/>
              </c:ext>
            </c:extLst>
          </c:dPt>
          <c:dPt>
            <c:idx val="1"/>
            <c:invertIfNegative val="0"/>
            <c:bubble3D val="0"/>
            <c:spPr>
              <a:solidFill>
                <a:srgbClr val="A1C8E3"/>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0C2-4242-BAE9-232FFF472B65}"/>
              </c:ext>
            </c:extLst>
          </c:dPt>
          <c:dPt>
            <c:idx val="2"/>
            <c:invertIfNegative val="0"/>
            <c:bubble3D val="0"/>
            <c:spPr>
              <a:solidFill>
                <a:srgbClr val="8BBCDD"/>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0C2-4242-BAE9-232FFF472B65}"/>
              </c:ext>
            </c:extLst>
          </c:dPt>
          <c:dPt>
            <c:idx val="3"/>
            <c:invertIfNegative val="0"/>
            <c:bubble3D val="0"/>
            <c:spPr>
              <a:solidFill>
                <a:srgbClr val="7AB2D8"/>
              </a:solidFill>
              <a:ln w="317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0C2-4242-BAE9-232FFF472B6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Jost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N/A</c:v>
                </c:pt>
                <c:pt idx="1">
                  <c:v>Unknown</c:v>
                </c:pt>
                <c:pt idx="2">
                  <c:v>Unrestrained</c:v>
                </c:pt>
                <c:pt idx="3">
                  <c:v>Restrained</c:v>
                </c:pt>
              </c:strCache>
            </c:strRef>
          </c:cat>
          <c:val>
            <c:numRef>
              <c:f>Sheet1!$B$2:$B$5</c:f>
              <c:numCache>
                <c:formatCode>General</c:formatCode>
                <c:ptCount val="4"/>
                <c:pt idx="0">
                  <c:v>30</c:v>
                </c:pt>
                <c:pt idx="1">
                  <c:v>0</c:v>
                </c:pt>
                <c:pt idx="2">
                  <c:v>11</c:v>
                </c:pt>
                <c:pt idx="3">
                  <c:v>15</c:v>
                </c:pt>
              </c:numCache>
            </c:numRef>
          </c:val>
          <c:extLst>
            <c:ext xmlns:c16="http://schemas.microsoft.com/office/drawing/2014/chart" uri="{C3380CC4-5D6E-409C-BE32-E72D297353CC}">
              <c16:uniqueId val="{00000008-30C2-4242-BAE9-232FFF472B65}"/>
            </c:ext>
          </c:extLst>
        </c:ser>
        <c:dLbls>
          <c:dLblPos val="outEnd"/>
          <c:showLegendKey val="0"/>
          <c:showVal val="1"/>
          <c:showCatName val="0"/>
          <c:showSerName val="0"/>
          <c:showPercent val="0"/>
          <c:showBubbleSize val="0"/>
        </c:dLbls>
        <c:gapWidth val="27"/>
        <c:axId val="49359471"/>
        <c:axId val="84997151"/>
      </c:barChart>
      <c:catAx>
        <c:axId val="4935947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Jost Medium" pitchFamily="2" charset="0"/>
                <a:ea typeface="+mn-ea"/>
                <a:cs typeface="+mn-cs"/>
              </a:defRPr>
            </a:pPr>
            <a:endParaRPr lang="en-US"/>
          </a:p>
        </c:txPr>
        <c:crossAx val="84997151"/>
        <c:crosses val="autoZero"/>
        <c:auto val="1"/>
        <c:lblAlgn val="ctr"/>
        <c:lblOffset val="100"/>
        <c:noMultiLvlLbl val="0"/>
      </c:catAx>
      <c:valAx>
        <c:axId val="84997151"/>
        <c:scaling>
          <c:orientation val="minMax"/>
        </c:scaling>
        <c:delete val="1"/>
        <c:axPos val="b"/>
        <c:numFmt formatCode="General" sourceLinked="1"/>
        <c:majorTickMark val="out"/>
        <c:minorTickMark val="none"/>
        <c:tickLblPos val="nextTo"/>
        <c:crossAx val="4935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Usually/Always</c:v>
                </c:pt>
              </c:strCache>
            </c:strRef>
          </c:tx>
          <c:spPr>
            <a:solidFill>
              <a:schemeClr val="accent1"/>
            </a:solidFill>
            <a:ln>
              <a:noFill/>
            </a:ln>
            <a:effectLst/>
          </c:spPr>
          <c:invertIfNegative val="0"/>
          <c:cat>
            <c:numRef>
              <c:f>Sheet1!$A$2:$A$3</c:f>
              <c:numCache>
                <c:formatCode>General</c:formatCode>
                <c:ptCount val="2"/>
              </c:numCache>
            </c:numRef>
          </c:cat>
          <c:val>
            <c:numRef>
              <c:f>Sheet1!$B$2:$B$3</c:f>
              <c:numCache>
                <c:formatCode>General</c:formatCode>
                <c:ptCount val="2"/>
                <c:pt idx="0">
                  <c:v>93</c:v>
                </c:pt>
                <c:pt idx="1">
                  <c:v>87</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Seldom/Sometimes</c:v>
                </c:pt>
              </c:strCache>
            </c:strRef>
          </c:tx>
          <c:spPr>
            <a:solidFill>
              <a:schemeClr val="accent2"/>
            </a:solidFill>
            <a:ln>
              <a:noFill/>
            </a:ln>
            <a:effectLst/>
          </c:spPr>
          <c:invertIfNegative val="0"/>
          <c:cat>
            <c:numRef>
              <c:f>Sheet1!$A$2:$A$3</c:f>
              <c:numCache>
                <c:formatCode>General</c:formatCode>
                <c:ptCount val="2"/>
              </c:numCache>
            </c:numRef>
          </c:cat>
          <c:val>
            <c:numRef>
              <c:f>Sheet1!$C$2:$C$3</c:f>
              <c:numCache>
                <c:formatCode>General</c:formatCode>
                <c:ptCount val="2"/>
                <c:pt idx="0">
                  <c:v>5</c:v>
                </c:pt>
                <c:pt idx="1">
                  <c:v>12</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Never</c:v>
                </c:pt>
              </c:strCache>
            </c:strRef>
          </c:tx>
          <c:spPr>
            <a:solidFill>
              <a:schemeClr val="accent3"/>
            </a:solidFill>
            <a:ln>
              <a:noFill/>
            </a:ln>
            <a:effectLst/>
          </c:spPr>
          <c:invertIfNegative val="0"/>
          <c:cat>
            <c:numRef>
              <c:f>Sheet1!$A$2:$A$3</c:f>
              <c:numCache>
                <c:formatCode>General</c:formatCode>
                <c:ptCount val="2"/>
              </c:numCache>
            </c:numRef>
          </c:cat>
          <c:val>
            <c:numRef>
              <c:f>Sheet1!$D$2:$D$3</c:f>
              <c:numCache>
                <c:formatCode>General</c:formatCode>
                <c:ptCount val="2"/>
                <c:pt idx="0">
                  <c:v>2</c:v>
                </c:pt>
                <c:pt idx="1">
                  <c:v>1</c:v>
                </c:pt>
              </c:numCache>
            </c:numRef>
          </c:val>
          <c:extLst>
            <c:ext xmlns:c16="http://schemas.microsoft.com/office/drawing/2014/chart" uri="{C3380CC4-5D6E-409C-BE32-E72D297353CC}">
              <c16:uniqueId val="{00000002-F777-44E5-9A04-042505F3A970}"/>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Usually/Always</c:v>
                </c:pt>
              </c:strCache>
            </c:strRef>
          </c:tx>
          <c:spPr>
            <a:solidFill>
              <a:schemeClr val="accent1"/>
            </a:solidFill>
            <a:ln>
              <a:noFill/>
            </a:ln>
            <a:effectLst/>
          </c:spPr>
          <c:invertIfNegative val="0"/>
          <c:cat>
            <c:numRef>
              <c:f>Sheet1!$A$2:$A$3</c:f>
              <c:numCache>
                <c:formatCode>General</c:formatCode>
                <c:ptCount val="2"/>
              </c:numCache>
            </c:numRef>
          </c:cat>
          <c:val>
            <c:numRef>
              <c:f>Sheet1!$B$2:$B$3</c:f>
              <c:numCache>
                <c:formatCode>General</c:formatCode>
                <c:ptCount val="2"/>
                <c:pt idx="0">
                  <c:v>17</c:v>
                </c:pt>
                <c:pt idx="1">
                  <c:v>38</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Seldom/Sometimes</c:v>
                </c:pt>
              </c:strCache>
            </c:strRef>
          </c:tx>
          <c:spPr>
            <a:solidFill>
              <a:schemeClr val="accent2"/>
            </a:solidFill>
            <a:ln>
              <a:noFill/>
            </a:ln>
            <a:effectLst/>
          </c:spPr>
          <c:invertIfNegative val="0"/>
          <c:cat>
            <c:numRef>
              <c:f>Sheet1!$A$2:$A$3</c:f>
              <c:numCache>
                <c:formatCode>General</c:formatCode>
                <c:ptCount val="2"/>
              </c:numCache>
            </c:numRef>
          </c:cat>
          <c:val>
            <c:numRef>
              <c:f>Sheet1!$C$2:$C$3</c:f>
              <c:numCache>
                <c:formatCode>General</c:formatCode>
                <c:ptCount val="2"/>
                <c:pt idx="0">
                  <c:v>49</c:v>
                </c:pt>
                <c:pt idx="1">
                  <c:v>57</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Never</c:v>
                </c:pt>
              </c:strCache>
            </c:strRef>
          </c:tx>
          <c:spPr>
            <a:solidFill>
              <a:schemeClr val="accent3"/>
            </a:solidFill>
            <a:ln>
              <a:noFill/>
            </a:ln>
            <a:effectLst/>
          </c:spPr>
          <c:invertIfNegative val="0"/>
          <c:cat>
            <c:numRef>
              <c:f>Sheet1!$A$2:$A$3</c:f>
              <c:numCache>
                <c:formatCode>General</c:formatCode>
                <c:ptCount val="2"/>
              </c:numCache>
            </c:numRef>
          </c:cat>
          <c:val>
            <c:numRef>
              <c:f>Sheet1!$D$2:$D$3</c:f>
              <c:numCache>
                <c:formatCode>General</c:formatCode>
                <c:ptCount val="2"/>
                <c:pt idx="0">
                  <c:v>33</c:v>
                </c:pt>
                <c:pt idx="1">
                  <c:v>5</c:v>
                </c:pt>
              </c:numCache>
            </c:numRef>
          </c:val>
          <c:extLst>
            <c:ext xmlns:c16="http://schemas.microsoft.com/office/drawing/2014/chart" uri="{C3380CC4-5D6E-409C-BE32-E72D297353CC}">
              <c16:uniqueId val="{00000002-F777-44E5-9A04-042505F3A970}"/>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Usually/Always</c:v>
                </c:pt>
              </c:strCache>
            </c:strRef>
          </c:tx>
          <c:spPr>
            <a:solidFill>
              <a:schemeClr val="accent1"/>
            </a:solidFill>
            <a:ln>
              <a:noFill/>
            </a:ln>
            <a:effectLst/>
          </c:spPr>
          <c:invertIfNegative val="0"/>
          <c:cat>
            <c:numRef>
              <c:f>Sheet1!$A$2:$A$3</c:f>
              <c:numCache>
                <c:formatCode>General</c:formatCode>
                <c:ptCount val="2"/>
              </c:numCache>
            </c:numRef>
          </c:cat>
          <c:val>
            <c:numRef>
              <c:f>Sheet1!$B$2:$B$3</c:f>
              <c:numCache>
                <c:formatCode>General</c:formatCode>
                <c:ptCount val="2"/>
                <c:pt idx="0">
                  <c:v>6</c:v>
                </c:pt>
                <c:pt idx="1">
                  <c:v>32</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Seldom/Sometimes</c:v>
                </c:pt>
              </c:strCache>
            </c:strRef>
          </c:tx>
          <c:spPr>
            <a:solidFill>
              <a:schemeClr val="accent2"/>
            </a:solidFill>
            <a:ln>
              <a:noFill/>
            </a:ln>
            <a:effectLst/>
          </c:spPr>
          <c:invertIfNegative val="0"/>
          <c:cat>
            <c:numRef>
              <c:f>Sheet1!$A$2:$A$3</c:f>
              <c:numCache>
                <c:formatCode>General</c:formatCode>
                <c:ptCount val="2"/>
              </c:numCache>
            </c:numRef>
          </c:cat>
          <c:val>
            <c:numRef>
              <c:f>Sheet1!$C$2:$C$3</c:f>
              <c:numCache>
                <c:formatCode>General</c:formatCode>
                <c:ptCount val="2"/>
                <c:pt idx="0">
                  <c:v>29</c:v>
                </c:pt>
                <c:pt idx="1">
                  <c:v>61</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Never</c:v>
                </c:pt>
              </c:strCache>
            </c:strRef>
          </c:tx>
          <c:spPr>
            <a:solidFill>
              <a:schemeClr val="accent3"/>
            </a:solidFill>
            <a:ln>
              <a:noFill/>
            </a:ln>
            <a:effectLst/>
          </c:spPr>
          <c:invertIfNegative val="0"/>
          <c:cat>
            <c:numRef>
              <c:f>Sheet1!$A$2:$A$3</c:f>
              <c:numCache>
                <c:formatCode>General</c:formatCode>
                <c:ptCount val="2"/>
              </c:numCache>
            </c:numRef>
          </c:cat>
          <c:val>
            <c:numRef>
              <c:f>Sheet1!$D$2:$D$3</c:f>
              <c:numCache>
                <c:formatCode>General</c:formatCode>
                <c:ptCount val="2"/>
                <c:pt idx="0">
                  <c:v>65</c:v>
                </c:pt>
                <c:pt idx="1">
                  <c:v>7</c:v>
                </c:pt>
              </c:numCache>
            </c:numRef>
          </c:val>
          <c:extLst>
            <c:ext xmlns:c16="http://schemas.microsoft.com/office/drawing/2014/chart" uri="{C3380CC4-5D6E-409C-BE32-E72D297353CC}">
              <c16:uniqueId val="{00000002-F777-44E5-9A04-042505F3A970}"/>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Usually/Always</c:v>
                </c:pt>
              </c:strCache>
            </c:strRef>
          </c:tx>
          <c:spPr>
            <a:solidFill>
              <a:schemeClr val="accent1"/>
            </a:solidFill>
            <a:ln>
              <a:noFill/>
            </a:ln>
            <a:effectLst/>
          </c:spPr>
          <c:invertIfNegative val="0"/>
          <c:cat>
            <c:numRef>
              <c:f>Sheet1!$A$2:$A$3</c:f>
              <c:numCache>
                <c:formatCode>General</c:formatCode>
                <c:ptCount val="2"/>
              </c:numCache>
            </c:numRef>
          </c:cat>
          <c:val>
            <c:numRef>
              <c:f>Sheet1!$B$2:$B$3</c:f>
              <c:numCache>
                <c:formatCode>General</c:formatCode>
                <c:ptCount val="2"/>
                <c:pt idx="0">
                  <c:v>1.5</c:v>
                </c:pt>
                <c:pt idx="1">
                  <c:v>13</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Seldom/Sometimes</c:v>
                </c:pt>
              </c:strCache>
            </c:strRef>
          </c:tx>
          <c:spPr>
            <a:solidFill>
              <a:schemeClr val="accent2"/>
            </a:solidFill>
            <a:ln>
              <a:noFill/>
            </a:ln>
            <a:effectLst/>
          </c:spPr>
          <c:invertIfNegative val="0"/>
          <c:cat>
            <c:numRef>
              <c:f>Sheet1!$A$2:$A$3</c:f>
              <c:numCache>
                <c:formatCode>General</c:formatCode>
                <c:ptCount val="2"/>
              </c:numCache>
            </c:numRef>
          </c:cat>
          <c:val>
            <c:numRef>
              <c:f>Sheet1!$C$2:$C$3</c:f>
              <c:numCache>
                <c:formatCode>General</c:formatCode>
                <c:ptCount val="2"/>
                <c:pt idx="0">
                  <c:v>5.5</c:v>
                </c:pt>
                <c:pt idx="1">
                  <c:v>77</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Never</c:v>
                </c:pt>
              </c:strCache>
            </c:strRef>
          </c:tx>
          <c:spPr>
            <a:solidFill>
              <a:schemeClr val="accent3"/>
            </a:solidFill>
            <a:ln>
              <a:noFill/>
            </a:ln>
            <a:effectLst/>
          </c:spPr>
          <c:invertIfNegative val="0"/>
          <c:cat>
            <c:numRef>
              <c:f>Sheet1!$A$2:$A$3</c:f>
              <c:numCache>
                <c:formatCode>General</c:formatCode>
                <c:ptCount val="2"/>
              </c:numCache>
            </c:numRef>
          </c:cat>
          <c:val>
            <c:numRef>
              <c:f>Sheet1!$D$2:$D$3</c:f>
              <c:numCache>
                <c:formatCode>General</c:formatCode>
                <c:ptCount val="2"/>
                <c:pt idx="0">
                  <c:v>93</c:v>
                </c:pt>
                <c:pt idx="1">
                  <c:v>10</c:v>
                </c:pt>
              </c:numCache>
            </c:numRef>
          </c:val>
          <c:extLst>
            <c:ext xmlns:c16="http://schemas.microsoft.com/office/drawing/2014/chart" uri="{C3380CC4-5D6E-409C-BE32-E72D297353CC}">
              <c16:uniqueId val="{00000002-F777-44E5-9A04-042505F3A970}"/>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Sheet1!$A$2:$A$5</c:f>
              <c:strCache>
                <c:ptCount val="4"/>
                <c:pt idx="0">
                  <c:v>consuming two drinks</c:v>
                </c:pt>
                <c:pt idx="1">
                  <c:v>Speeding 10 mph or more</c:v>
                </c:pt>
                <c:pt idx="2">
                  <c:v>Texting </c:v>
                </c:pt>
                <c:pt idx="3">
                  <c:v>Talking on a phone</c:v>
                </c:pt>
              </c:strCache>
            </c:strRef>
          </c:cat>
          <c:val>
            <c:numRef>
              <c:f>Sheet1!$B$2:$B$5</c:f>
              <c:numCache>
                <c:formatCode>General</c:formatCode>
                <c:ptCount val="4"/>
                <c:pt idx="0">
                  <c:v>1</c:v>
                </c:pt>
                <c:pt idx="1">
                  <c:v>4</c:v>
                </c:pt>
                <c:pt idx="2">
                  <c:v>1</c:v>
                </c:pt>
                <c:pt idx="3">
                  <c:v>2</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Slightly/Moderately</c:v>
                </c:pt>
              </c:strCache>
            </c:strRef>
          </c:tx>
          <c:spPr>
            <a:solidFill>
              <a:schemeClr val="accent2"/>
            </a:solidFill>
            <a:ln>
              <a:noFill/>
            </a:ln>
            <a:effectLst/>
          </c:spPr>
          <c:invertIfNegative val="0"/>
          <c:cat>
            <c:strRef>
              <c:f>Sheet1!$A$2:$A$5</c:f>
              <c:strCache>
                <c:ptCount val="4"/>
                <c:pt idx="0">
                  <c:v>consuming two drinks</c:v>
                </c:pt>
                <c:pt idx="1">
                  <c:v>Speeding 10 mph or more</c:v>
                </c:pt>
                <c:pt idx="2">
                  <c:v>Texting </c:v>
                </c:pt>
                <c:pt idx="3">
                  <c:v>Talking on a phone</c:v>
                </c:pt>
              </c:strCache>
            </c:strRef>
          </c:cat>
          <c:val>
            <c:numRef>
              <c:f>Sheet1!$C$2:$C$5</c:f>
              <c:numCache>
                <c:formatCode>General</c:formatCode>
                <c:ptCount val="4"/>
                <c:pt idx="0">
                  <c:v>29</c:v>
                </c:pt>
                <c:pt idx="1">
                  <c:v>61</c:v>
                </c:pt>
                <c:pt idx="2">
                  <c:v>14</c:v>
                </c:pt>
                <c:pt idx="3">
                  <c:v>31</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Very/Extremely</c:v>
                </c:pt>
              </c:strCache>
            </c:strRef>
          </c:tx>
          <c:spPr>
            <a:solidFill>
              <a:schemeClr val="accent3"/>
            </a:solidFill>
            <a:ln>
              <a:noFill/>
            </a:ln>
            <a:effectLst/>
          </c:spPr>
          <c:invertIfNegative val="0"/>
          <c:cat>
            <c:strRef>
              <c:f>Sheet1!$A$2:$A$5</c:f>
              <c:strCache>
                <c:ptCount val="4"/>
                <c:pt idx="0">
                  <c:v>consuming two drinks</c:v>
                </c:pt>
                <c:pt idx="1">
                  <c:v>Speeding 10 mph or more</c:v>
                </c:pt>
                <c:pt idx="2">
                  <c:v>Texting </c:v>
                </c:pt>
                <c:pt idx="3">
                  <c:v>Talking on a phone</c:v>
                </c:pt>
              </c:strCache>
            </c:strRef>
          </c:cat>
          <c:val>
            <c:numRef>
              <c:f>Sheet1!$D$2:$D$5</c:f>
              <c:numCache>
                <c:formatCode>General</c:formatCode>
                <c:ptCount val="4"/>
                <c:pt idx="0">
                  <c:v>70</c:v>
                </c:pt>
                <c:pt idx="1">
                  <c:v>35</c:v>
                </c:pt>
                <c:pt idx="2">
                  <c:v>85</c:v>
                </c:pt>
                <c:pt idx="3">
                  <c:v>67</c:v>
                </c:pt>
              </c:numCache>
            </c:numRef>
          </c:val>
          <c:extLst>
            <c:ext xmlns:c16="http://schemas.microsoft.com/office/drawing/2014/chart" uri="{C3380CC4-5D6E-409C-BE32-E72D297353CC}">
              <c16:uniqueId val="{00000002-F777-44E5-9A04-042505F3A970}"/>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Support</c:v>
                </c:pt>
              </c:strCache>
            </c:strRef>
          </c:tx>
          <c:spPr>
            <a:solidFill>
              <a:schemeClr val="accent1"/>
            </a:solidFill>
            <a:ln>
              <a:noFill/>
            </a:ln>
            <a:effectLst/>
          </c:spPr>
          <c:invertIfNegative val="0"/>
          <c:cat>
            <c:strRef>
              <c:f>Sheet1!$A$2:$A$6</c:f>
              <c:strCache>
                <c:ptCount val="5"/>
                <c:pt idx="0">
                  <c:v>Not wearing a seat belt</c:v>
                </c:pt>
                <c:pt idx="1">
                  <c:v>DUI - Cannabis</c:v>
                </c:pt>
                <c:pt idx="2">
                  <c:v>DUI - Alcohol</c:v>
                </c:pt>
                <c:pt idx="3">
                  <c:v>Speeding 10 mph or more</c:v>
                </c:pt>
                <c:pt idx="4">
                  <c:v>Driving while using a phone</c:v>
                </c:pt>
              </c:strCache>
            </c:strRef>
          </c:cat>
          <c:val>
            <c:numRef>
              <c:f>Sheet1!$B$2:$B$6</c:f>
              <c:numCache>
                <c:formatCode>General</c:formatCode>
                <c:ptCount val="5"/>
                <c:pt idx="0">
                  <c:v>68</c:v>
                </c:pt>
                <c:pt idx="1">
                  <c:v>76</c:v>
                </c:pt>
                <c:pt idx="2">
                  <c:v>84</c:v>
                </c:pt>
                <c:pt idx="3">
                  <c:v>62</c:v>
                </c:pt>
                <c:pt idx="4">
                  <c:v>77</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Neutral</c:v>
                </c:pt>
              </c:strCache>
            </c:strRef>
          </c:tx>
          <c:spPr>
            <a:solidFill>
              <a:schemeClr val="bg1">
                <a:lumMod val="75000"/>
              </a:schemeClr>
            </a:solidFill>
            <a:ln>
              <a:noFill/>
            </a:ln>
            <a:effectLst/>
          </c:spPr>
          <c:invertIfNegative val="0"/>
          <c:cat>
            <c:strRef>
              <c:f>Sheet1!$A$2:$A$6</c:f>
              <c:strCache>
                <c:ptCount val="5"/>
                <c:pt idx="0">
                  <c:v>Not wearing a seat belt</c:v>
                </c:pt>
                <c:pt idx="1">
                  <c:v>DUI - Cannabis</c:v>
                </c:pt>
                <c:pt idx="2">
                  <c:v>DUI - Alcohol</c:v>
                </c:pt>
                <c:pt idx="3">
                  <c:v>Speeding 10 mph or more</c:v>
                </c:pt>
                <c:pt idx="4">
                  <c:v>Driving while using a phone</c:v>
                </c:pt>
              </c:strCache>
            </c:strRef>
          </c:cat>
          <c:val>
            <c:numRef>
              <c:f>Sheet1!$C$2:$C$6</c:f>
              <c:numCache>
                <c:formatCode>General</c:formatCode>
                <c:ptCount val="5"/>
                <c:pt idx="0">
                  <c:v>14</c:v>
                </c:pt>
                <c:pt idx="1">
                  <c:v>9</c:v>
                </c:pt>
                <c:pt idx="2">
                  <c:v>3</c:v>
                </c:pt>
                <c:pt idx="3">
                  <c:v>19</c:v>
                </c:pt>
                <c:pt idx="4">
                  <c:v>9</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Oppose</c:v>
                </c:pt>
              </c:strCache>
            </c:strRef>
          </c:tx>
          <c:spPr>
            <a:solidFill>
              <a:schemeClr val="accent3"/>
            </a:solidFill>
            <a:ln>
              <a:noFill/>
            </a:ln>
            <a:effectLst/>
          </c:spPr>
          <c:invertIfNegative val="0"/>
          <c:cat>
            <c:strRef>
              <c:f>Sheet1!$A$2:$A$6</c:f>
              <c:strCache>
                <c:ptCount val="5"/>
                <c:pt idx="0">
                  <c:v>Not wearing a seat belt</c:v>
                </c:pt>
                <c:pt idx="1">
                  <c:v>DUI - Cannabis</c:v>
                </c:pt>
                <c:pt idx="2">
                  <c:v>DUI - Alcohol</c:v>
                </c:pt>
                <c:pt idx="3">
                  <c:v>Speeding 10 mph or more</c:v>
                </c:pt>
                <c:pt idx="4">
                  <c:v>Driving while using a phone</c:v>
                </c:pt>
              </c:strCache>
            </c:strRef>
          </c:cat>
          <c:val>
            <c:numRef>
              <c:f>Sheet1!$D$2:$D$6</c:f>
              <c:numCache>
                <c:formatCode>General</c:formatCode>
                <c:ptCount val="5"/>
                <c:pt idx="0">
                  <c:v>18</c:v>
                </c:pt>
                <c:pt idx="1">
                  <c:v>15</c:v>
                </c:pt>
                <c:pt idx="2">
                  <c:v>13</c:v>
                </c:pt>
                <c:pt idx="3">
                  <c:v>19</c:v>
                </c:pt>
                <c:pt idx="4">
                  <c:v>14</c:v>
                </c:pt>
              </c:numCache>
            </c:numRef>
          </c:val>
          <c:extLst>
            <c:ext xmlns:c16="http://schemas.microsoft.com/office/drawing/2014/chart" uri="{C3380CC4-5D6E-409C-BE32-E72D297353CC}">
              <c16:uniqueId val="{00000002-F777-44E5-9A04-042505F3A970}"/>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Sheet1!$A$2:$A$5</c:f>
              <c:strCache>
                <c:ptCount val="4"/>
                <c:pt idx="0">
                  <c:v>Prevent someone who is impaired from driving</c:v>
                </c:pt>
                <c:pt idx="1">
                  <c:v>Ask a speeding driver to slow down</c:v>
                </c:pt>
                <c:pt idx="2">
                  <c:v>Ask a driver using their phone to focus</c:v>
                </c:pt>
                <c:pt idx="3">
                  <c:v>Ask someone to use a seat belt</c:v>
                </c:pt>
              </c:strCache>
            </c:strRef>
          </c:cat>
          <c:val>
            <c:numRef>
              <c:f>Sheet1!$B$2:$B$5</c:f>
              <c:numCache>
                <c:formatCode>General</c:formatCode>
                <c:ptCount val="4"/>
                <c:pt idx="0">
                  <c:v>46</c:v>
                </c:pt>
                <c:pt idx="1">
                  <c:v>54</c:v>
                </c:pt>
                <c:pt idx="2">
                  <c:v>52</c:v>
                </c:pt>
                <c:pt idx="3">
                  <c:v>4</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slightly/moderately</c:v>
                </c:pt>
              </c:strCache>
            </c:strRef>
          </c:tx>
          <c:spPr>
            <a:solidFill>
              <a:srgbClr val="7CBE5F"/>
            </a:solidFill>
            <a:ln>
              <a:noFill/>
            </a:ln>
            <a:effectLst/>
          </c:spPr>
          <c:invertIfNegative val="0"/>
          <c:cat>
            <c:strRef>
              <c:f>Sheet1!$A$2:$A$5</c:f>
              <c:strCache>
                <c:ptCount val="4"/>
                <c:pt idx="0">
                  <c:v>Prevent someone who is impaired from driving</c:v>
                </c:pt>
                <c:pt idx="1">
                  <c:v>Ask a speeding driver to slow down</c:v>
                </c:pt>
                <c:pt idx="2">
                  <c:v>Ask a driver using their phone to focus</c:v>
                </c:pt>
                <c:pt idx="3">
                  <c:v>Ask someone to use a seat belt</c:v>
                </c:pt>
              </c:strCache>
            </c:strRef>
          </c:cat>
          <c:val>
            <c:numRef>
              <c:f>Sheet1!$C$2:$C$5</c:f>
              <c:numCache>
                <c:formatCode>General</c:formatCode>
                <c:ptCount val="4"/>
                <c:pt idx="0">
                  <c:v>31</c:v>
                </c:pt>
                <c:pt idx="1">
                  <c:v>32</c:v>
                </c:pt>
                <c:pt idx="2">
                  <c:v>30</c:v>
                </c:pt>
                <c:pt idx="3">
                  <c:v>18</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Very/extremely</c:v>
                </c:pt>
              </c:strCache>
            </c:strRef>
          </c:tx>
          <c:spPr>
            <a:solidFill>
              <a:schemeClr val="accent3"/>
            </a:solidFill>
            <a:ln>
              <a:noFill/>
            </a:ln>
            <a:effectLst/>
          </c:spPr>
          <c:invertIfNegative val="0"/>
          <c:cat>
            <c:strRef>
              <c:f>Sheet1!$A$2:$A$5</c:f>
              <c:strCache>
                <c:ptCount val="4"/>
                <c:pt idx="0">
                  <c:v>Prevent someone who is impaired from driving</c:v>
                </c:pt>
                <c:pt idx="1">
                  <c:v>Ask a speeding driver to slow down</c:v>
                </c:pt>
                <c:pt idx="2">
                  <c:v>Ask a driver using their phone to focus</c:v>
                </c:pt>
                <c:pt idx="3">
                  <c:v>Ask someone to use a seat belt</c:v>
                </c:pt>
              </c:strCache>
            </c:strRef>
          </c:cat>
          <c:val>
            <c:numRef>
              <c:f>Sheet1!$D$2:$D$5</c:f>
              <c:numCache>
                <c:formatCode>General</c:formatCode>
                <c:ptCount val="4"/>
                <c:pt idx="0">
                  <c:v>23</c:v>
                </c:pt>
                <c:pt idx="1">
                  <c:v>14</c:v>
                </c:pt>
                <c:pt idx="2">
                  <c:v>18</c:v>
                </c:pt>
                <c:pt idx="3">
                  <c:v>79</c:v>
                </c:pt>
              </c:numCache>
            </c:numRef>
          </c:val>
          <c:extLst>
            <c:ext xmlns:c16="http://schemas.microsoft.com/office/drawing/2014/chart" uri="{C3380CC4-5D6E-409C-BE32-E72D297353CC}">
              <c16:uniqueId val="{00000002-F777-44E5-9A04-042505F3A970}"/>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don't have an employer</c:v>
                </c:pt>
              </c:strCache>
            </c:strRef>
          </c:tx>
          <c:spPr>
            <a:solidFill>
              <a:schemeClr val="bg1">
                <a:lumMod val="50000"/>
              </a:schemeClr>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Sheet1!$B$2:$B$6</c:f>
              <c:numCache>
                <c:formatCode>General</c:formatCode>
                <c:ptCount val="5"/>
                <c:pt idx="0">
                  <c:v>38</c:v>
                </c:pt>
                <c:pt idx="1">
                  <c:v>38</c:v>
                </c:pt>
                <c:pt idx="2">
                  <c:v>38</c:v>
                </c:pt>
                <c:pt idx="3">
                  <c:v>38</c:v>
                </c:pt>
                <c:pt idx="4">
                  <c:v>38</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I don't know</c:v>
                </c:pt>
              </c:strCache>
            </c:strRef>
          </c:tx>
          <c:spPr>
            <a:solidFill>
              <a:schemeClr val="bg1">
                <a:lumMod val="75000"/>
              </a:schemeClr>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Sheet1!$C$2:$C$6</c:f>
              <c:numCache>
                <c:formatCode>General</c:formatCode>
                <c:ptCount val="5"/>
                <c:pt idx="0">
                  <c:v>13</c:v>
                </c:pt>
                <c:pt idx="1">
                  <c:v>12</c:v>
                </c:pt>
                <c:pt idx="2">
                  <c:v>16</c:v>
                </c:pt>
                <c:pt idx="3">
                  <c:v>15</c:v>
                </c:pt>
                <c:pt idx="4">
                  <c:v>15</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No</c:v>
                </c:pt>
              </c:strCache>
            </c:strRef>
          </c:tx>
          <c:spPr>
            <a:solidFill>
              <a:schemeClr val="accent1"/>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Sheet1!$D$2:$D$6</c:f>
              <c:numCache>
                <c:formatCode>General</c:formatCode>
                <c:ptCount val="5"/>
                <c:pt idx="0">
                  <c:v>13</c:v>
                </c:pt>
                <c:pt idx="1">
                  <c:v>13</c:v>
                </c:pt>
                <c:pt idx="2">
                  <c:v>18</c:v>
                </c:pt>
                <c:pt idx="3">
                  <c:v>16</c:v>
                </c:pt>
                <c:pt idx="4">
                  <c:v>14</c:v>
                </c:pt>
              </c:numCache>
            </c:numRef>
          </c:val>
          <c:extLst>
            <c:ext xmlns:c16="http://schemas.microsoft.com/office/drawing/2014/chart" uri="{C3380CC4-5D6E-409C-BE32-E72D297353CC}">
              <c16:uniqueId val="{00000002-F777-44E5-9A04-042505F3A970}"/>
            </c:ext>
          </c:extLst>
        </c:ser>
        <c:ser>
          <c:idx val="3"/>
          <c:order val="3"/>
          <c:tx>
            <c:strRef>
              <c:f>Sheet1!$E$1</c:f>
              <c:strCache>
                <c:ptCount val="1"/>
                <c:pt idx="0">
                  <c:v>Yes</c:v>
                </c:pt>
              </c:strCache>
            </c:strRef>
          </c:tx>
          <c:spPr>
            <a:solidFill>
              <a:schemeClr val="accent3"/>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Sheet1!$E$2:$E$6</c:f>
              <c:numCache>
                <c:formatCode>General</c:formatCode>
                <c:ptCount val="5"/>
                <c:pt idx="0">
                  <c:v>36</c:v>
                </c:pt>
                <c:pt idx="1">
                  <c:v>37</c:v>
                </c:pt>
                <c:pt idx="2">
                  <c:v>29</c:v>
                </c:pt>
                <c:pt idx="3">
                  <c:v>32</c:v>
                </c:pt>
                <c:pt idx="4">
                  <c:v>33</c:v>
                </c:pt>
              </c:numCache>
            </c:numRef>
          </c:val>
          <c:extLst>
            <c:ext xmlns:c16="http://schemas.microsoft.com/office/drawing/2014/chart" uri="{C3380CC4-5D6E-409C-BE32-E72D297353CC}">
              <c16:uniqueId val="{00000000-50D5-4003-B9A5-35C4832201DA}"/>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don't have a family</c:v>
                </c:pt>
              </c:strCache>
            </c:strRef>
          </c:tx>
          <c:spPr>
            <a:solidFill>
              <a:schemeClr val="bg1">
                <a:lumMod val="50000"/>
              </a:schemeClr>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Sheet1!$B$2:$B$6</c:f>
              <c:numCache>
                <c:formatCode>General</c:formatCode>
                <c:ptCount val="5"/>
                <c:pt idx="0">
                  <c:v>9</c:v>
                </c:pt>
                <c:pt idx="1">
                  <c:v>9</c:v>
                </c:pt>
                <c:pt idx="2">
                  <c:v>9</c:v>
                </c:pt>
                <c:pt idx="3">
                  <c:v>9</c:v>
                </c:pt>
                <c:pt idx="4">
                  <c:v>9</c:v>
                </c:pt>
              </c:numCache>
            </c:numRef>
          </c:val>
          <c:extLst>
            <c:ext xmlns:c16="http://schemas.microsoft.com/office/drawing/2014/chart" uri="{C3380CC4-5D6E-409C-BE32-E72D297353CC}">
              <c16:uniqueId val="{00000000-F777-44E5-9A04-042505F3A970}"/>
            </c:ext>
          </c:extLst>
        </c:ser>
        <c:ser>
          <c:idx val="1"/>
          <c:order val="1"/>
          <c:tx>
            <c:strRef>
              <c:f>Sheet1!$C$1</c:f>
              <c:strCache>
                <c:ptCount val="1"/>
                <c:pt idx="0">
                  <c:v>I don't know</c:v>
                </c:pt>
              </c:strCache>
            </c:strRef>
          </c:tx>
          <c:spPr>
            <a:solidFill>
              <a:schemeClr val="bg1">
                <a:lumMod val="75000"/>
              </a:schemeClr>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Sheet1!$C$2:$C$6</c:f>
              <c:numCache>
                <c:formatCode>General</c:formatCode>
                <c:ptCount val="5"/>
                <c:pt idx="0">
                  <c:v>4</c:v>
                </c:pt>
                <c:pt idx="1">
                  <c:v>2</c:v>
                </c:pt>
                <c:pt idx="2">
                  <c:v>6</c:v>
                </c:pt>
                <c:pt idx="3">
                  <c:v>4</c:v>
                </c:pt>
                <c:pt idx="4">
                  <c:v>2</c:v>
                </c:pt>
              </c:numCache>
            </c:numRef>
          </c:val>
          <c:extLst>
            <c:ext xmlns:c16="http://schemas.microsoft.com/office/drawing/2014/chart" uri="{C3380CC4-5D6E-409C-BE32-E72D297353CC}">
              <c16:uniqueId val="{00000001-F777-44E5-9A04-042505F3A970}"/>
            </c:ext>
          </c:extLst>
        </c:ser>
        <c:ser>
          <c:idx val="2"/>
          <c:order val="2"/>
          <c:tx>
            <c:strRef>
              <c:f>Sheet1!$D$1</c:f>
              <c:strCache>
                <c:ptCount val="1"/>
                <c:pt idx="0">
                  <c:v>No</c:v>
                </c:pt>
              </c:strCache>
            </c:strRef>
          </c:tx>
          <c:spPr>
            <a:solidFill>
              <a:schemeClr val="accent1"/>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Sheet1!$D$2:$D$6</c:f>
              <c:numCache>
                <c:formatCode>General</c:formatCode>
                <c:ptCount val="5"/>
                <c:pt idx="0">
                  <c:v>16</c:v>
                </c:pt>
                <c:pt idx="1">
                  <c:v>12</c:v>
                </c:pt>
                <c:pt idx="2">
                  <c:v>44</c:v>
                </c:pt>
                <c:pt idx="3">
                  <c:v>21</c:v>
                </c:pt>
                <c:pt idx="4">
                  <c:v>7</c:v>
                </c:pt>
              </c:numCache>
            </c:numRef>
          </c:val>
          <c:extLst>
            <c:ext xmlns:c16="http://schemas.microsoft.com/office/drawing/2014/chart" uri="{C3380CC4-5D6E-409C-BE32-E72D297353CC}">
              <c16:uniqueId val="{00000002-F777-44E5-9A04-042505F3A970}"/>
            </c:ext>
          </c:extLst>
        </c:ser>
        <c:ser>
          <c:idx val="3"/>
          <c:order val="3"/>
          <c:tx>
            <c:strRef>
              <c:f>Sheet1!$E$1</c:f>
              <c:strCache>
                <c:ptCount val="1"/>
                <c:pt idx="0">
                  <c:v>Yes</c:v>
                </c:pt>
              </c:strCache>
            </c:strRef>
          </c:tx>
          <c:spPr>
            <a:solidFill>
              <a:schemeClr val="accent3"/>
            </a:solidFill>
            <a:ln>
              <a:noFill/>
            </a:ln>
            <a:effectLst/>
          </c:spPr>
          <c:invertIfNegative val="0"/>
          <c:cat>
            <c:strRef>
              <c:f>Sheet1!$A$2:$A$6</c:f>
              <c:strCache>
                <c:ptCount val="5"/>
                <c:pt idx="0">
                  <c:v>Driving after consuming cannabis</c:v>
                </c:pt>
                <c:pt idx="1">
                  <c:v>Driving after consuming alcohol</c:v>
                </c:pt>
                <c:pt idx="2">
                  <c:v>Speeding</c:v>
                </c:pt>
                <c:pt idx="3">
                  <c:v>Using a phone</c:v>
                </c:pt>
                <c:pt idx="4">
                  <c:v>Wearing a seat belt</c:v>
                </c:pt>
              </c:strCache>
            </c:strRef>
          </c:cat>
          <c:val>
            <c:numRef>
              <c:f>Sheet1!$E$2:$E$6</c:f>
              <c:numCache>
                <c:formatCode>General</c:formatCode>
                <c:ptCount val="5"/>
                <c:pt idx="0">
                  <c:v>71</c:v>
                </c:pt>
                <c:pt idx="1">
                  <c:v>77</c:v>
                </c:pt>
                <c:pt idx="2">
                  <c:v>41</c:v>
                </c:pt>
                <c:pt idx="3">
                  <c:v>32</c:v>
                </c:pt>
                <c:pt idx="4">
                  <c:v>82</c:v>
                </c:pt>
              </c:numCache>
            </c:numRef>
          </c:val>
          <c:extLst>
            <c:ext xmlns:c16="http://schemas.microsoft.com/office/drawing/2014/chart" uri="{C3380CC4-5D6E-409C-BE32-E72D297353CC}">
              <c16:uniqueId val="{00000000-50D5-4003-B9A5-35C4832201DA}"/>
            </c:ext>
          </c:extLst>
        </c:ser>
        <c:dLbls>
          <c:showLegendKey val="0"/>
          <c:showVal val="0"/>
          <c:showCatName val="0"/>
          <c:showSerName val="0"/>
          <c:showPercent val="0"/>
          <c:showBubbleSize val="0"/>
        </c:dLbls>
        <c:gapWidth val="56"/>
        <c:overlap val="100"/>
        <c:axId val="926780255"/>
        <c:axId val="926780735"/>
      </c:barChart>
      <c:catAx>
        <c:axId val="926780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735"/>
        <c:crosses val="autoZero"/>
        <c:auto val="1"/>
        <c:lblAlgn val="ctr"/>
        <c:lblOffset val="100"/>
        <c:noMultiLvlLbl val="0"/>
      </c:catAx>
      <c:valAx>
        <c:axId val="926780735"/>
        <c:scaling>
          <c:orientation val="minMax"/>
          <c:min val="0"/>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6780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aseline="0" dirty="0">
                <a:latin typeface="Jost SemiBold" pitchFamily="2" charset="0"/>
                <a:ea typeface="Jost SemiBold" pitchFamily="2" charset="0"/>
              </a:rPr>
              <a:t>Drive</a:t>
            </a:r>
          </a:p>
          <a:p>
            <a:pPr>
              <a:defRPr/>
            </a:pPr>
            <a:r>
              <a:rPr lang="en-US" sz="1400" baseline="0" dirty="0">
                <a:latin typeface="Jost SemiBold" pitchFamily="2" charset="0"/>
                <a:ea typeface="Jost SemiBold" pitchFamily="2" charset="0"/>
              </a:rPr>
              <a:t>focused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Speeding Driver-Involved</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15D-4ED8-A449-E801D885EC56}"/>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15D-4ED8-A449-E801D885EC56}"/>
              </c:ext>
            </c:extLst>
          </c:dPt>
          <c:dLbls>
            <c:dLbl>
              <c:idx val="0"/>
              <c:layout>
                <c:manualLayout>
                  <c:x val="-5.6839776344145859E-2"/>
                  <c:y val="-0.2249540636300126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15D-4ED8-A449-E801D885EC56}"/>
                </c:ext>
              </c:extLst>
            </c:dLbl>
            <c:dLbl>
              <c:idx val="1"/>
              <c:delete val="1"/>
              <c:extLst>
                <c:ext xmlns:c15="http://schemas.microsoft.com/office/drawing/2012/chart" uri="{CE6537A1-D6FC-4f65-9D91-7224C49458BB}"/>
                <c:ext xmlns:c16="http://schemas.microsoft.com/office/drawing/2014/chart" uri="{C3380CC4-5D6E-409C-BE32-E72D297353CC}">
                  <c16:uniqueId val="{00000003-515D-4ED8-A449-E801D885EC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515D-4ED8-A449-E801D885EC56}"/>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462</c:v>
                </c:pt>
                <c:pt idx="1">
                  <c:v>551</c:v>
                </c:pt>
                <c:pt idx="2">
                  <c:v>536</c:v>
                </c:pt>
                <c:pt idx="3">
                  <c:v>563</c:v>
                </c:pt>
                <c:pt idx="4">
                  <c:v>539</c:v>
                </c:pt>
                <c:pt idx="5">
                  <c:v>538</c:v>
                </c:pt>
                <c:pt idx="6">
                  <c:v>574</c:v>
                </c:pt>
                <c:pt idx="7">
                  <c:v>674</c:v>
                </c:pt>
                <c:pt idx="8">
                  <c:v>743</c:v>
                </c:pt>
                <c:pt idx="9">
                  <c:v>810</c:v>
                </c:pt>
              </c:numCache>
            </c:numRef>
          </c:val>
          <c:smooth val="0"/>
          <c:extLst>
            <c:ext xmlns:c16="http://schemas.microsoft.com/office/drawing/2014/chart" uri="{C3380CC4-5D6E-409C-BE32-E72D297353CC}">
              <c16:uniqueId val="{00000000-605D-41BF-9473-ADBF9D7C89EC}"/>
            </c:ext>
          </c:extLst>
        </c:ser>
        <c:dLbls>
          <c:showLegendKey val="0"/>
          <c:showVal val="0"/>
          <c:showCatName val="0"/>
          <c:showSerName val="0"/>
          <c:showPercent val="0"/>
          <c:showBubbleSize val="0"/>
        </c:dLbls>
        <c:smooth val="0"/>
        <c:axId val="1823864064"/>
        <c:axId val="1823874624"/>
      </c:lineChart>
      <c:catAx>
        <c:axId val="1823864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823874624"/>
        <c:crosses val="autoZero"/>
        <c:auto val="1"/>
        <c:lblAlgn val="ctr"/>
        <c:lblOffset val="100"/>
        <c:noMultiLvlLbl val="0"/>
      </c:catAx>
      <c:valAx>
        <c:axId val="1823874624"/>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3864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5</c:v>
                </c:pt>
                <c:pt idx="1">
                  <c:v>2</c:v>
                </c:pt>
                <c:pt idx="2">
                  <c:v>5</c:v>
                </c:pt>
                <c:pt idx="3">
                  <c:v>6</c:v>
                </c:pt>
                <c:pt idx="4">
                  <c:v>8</c:v>
                </c:pt>
                <c:pt idx="5">
                  <c:v>9</c:v>
                </c:pt>
                <c:pt idx="6">
                  <c:v>6</c:v>
                </c:pt>
                <c:pt idx="7">
                  <c:v>11</c:v>
                </c:pt>
                <c:pt idx="8">
                  <c:v>2</c:v>
                </c:pt>
                <c:pt idx="9">
                  <c:v>12</c:v>
                </c:pt>
              </c:numCache>
            </c:numRef>
          </c:val>
          <c:smooth val="0"/>
          <c:extLst>
            <c:ext xmlns:c16="http://schemas.microsoft.com/office/drawing/2014/chart" uri="{C3380CC4-5D6E-409C-BE32-E72D297353CC}">
              <c16:uniqueId val="{00000000-605D-41BF-9473-ADBF9D7C89EC}"/>
            </c:ext>
          </c:extLst>
        </c:ser>
        <c:dLbls>
          <c:showLegendKey val="0"/>
          <c:showVal val="0"/>
          <c:showCatName val="0"/>
          <c:showSerName val="0"/>
          <c:showPercent val="0"/>
          <c:showBubbleSize val="0"/>
        </c:dLbls>
        <c:smooth val="0"/>
        <c:axId val="1823864064"/>
        <c:axId val="1823874624"/>
      </c:lineChart>
      <c:catAx>
        <c:axId val="1823864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823874624"/>
        <c:crosses val="autoZero"/>
        <c:auto val="1"/>
        <c:lblAlgn val="ctr"/>
        <c:lblOffset val="100"/>
        <c:noMultiLvlLbl val="0"/>
      </c:catAx>
      <c:valAx>
        <c:axId val="1823874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3864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Impaired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Impaired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607B-462B-B4E2-2131A4BD2412}"/>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07B-462B-B4E2-2131A4BD2412}"/>
              </c:ext>
            </c:extLst>
          </c:dPt>
          <c:dLbls>
            <c:dLbl>
              <c:idx val="0"/>
              <c:layout>
                <c:manualLayout>
                  <c:x val="-0.1718688590730077"/>
                  <c:y val="2.4880915375678696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2-607B-462B-B4E2-2131A4BD2412}"/>
                </c:ext>
              </c:extLst>
            </c:dLbl>
            <c:dLbl>
              <c:idx val="1"/>
              <c:delete val="1"/>
              <c:extLst>
                <c:ext xmlns:c15="http://schemas.microsoft.com/office/drawing/2012/chart" uri="{CE6537A1-D6FC-4f65-9D91-7224C49458BB}"/>
                <c:ext xmlns:c16="http://schemas.microsoft.com/office/drawing/2014/chart" uri="{C3380CC4-5D6E-409C-BE32-E72D297353CC}">
                  <c16:uniqueId val="{00000001-607B-462B-B4E2-2131A4BD24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49</c:v>
                </c:pt>
                <c:pt idx="1">
                  <c:v>51</c:v>
                </c:pt>
              </c:numCache>
            </c:numRef>
          </c:val>
          <c:extLst>
            <c:ext xmlns:c16="http://schemas.microsoft.com/office/drawing/2014/chart" uri="{C3380CC4-5D6E-409C-BE32-E72D297353CC}">
              <c16:uniqueId val="{00000000-607B-462B-B4E2-2131A4BD2412}"/>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Speeding</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Speeding</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55-45E1-8601-52AA24CFEF9E}"/>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55-45E1-8601-52AA24CFEF9E}"/>
              </c:ext>
            </c:extLst>
          </c:dPt>
          <c:dLbls>
            <c:dLbl>
              <c:idx val="0"/>
              <c:layout>
                <c:manualLayout>
                  <c:x val="-0.14242139323612579"/>
                  <c:y val="0.1318443486249046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dirty="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7D55-45E1-8601-52AA24CFEF9E}"/>
                </c:ext>
              </c:extLst>
            </c:dLbl>
            <c:dLbl>
              <c:idx val="1"/>
              <c:delete val="1"/>
              <c:extLst>
                <c:ext xmlns:c15="http://schemas.microsoft.com/office/drawing/2012/chart" uri="{CE6537A1-D6FC-4f65-9D91-7224C49458BB}"/>
                <c:ext xmlns:c16="http://schemas.microsoft.com/office/drawing/2014/chart" uri="{C3380CC4-5D6E-409C-BE32-E72D297353CC}">
                  <c16:uniqueId val="{00000003-7D55-45E1-8601-52AA24CFEF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31</c:v>
                </c:pt>
                <c:pt idx="1">
                  <c:v>69</c:v>
                </c:pt>
              </c:numCache>
            </c:numRef>
          </c:val>
          <c:extLst>
            <c:ext xmlns:c16="http://schemas.microsoft.com/office/drawing/2014/chart" uri="{C3380CC4-5D6E-409C-BE32-E72D297353CC}">
              <c16:uniqueId val="{00000004-7D55-45E1-8601-52AA24CFEF9E}"/>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Jost SemiBold" pitchFamily="2" charset="0"/>
                <a:ea typeface="Jost SemiBold" pitchFamily="2" charset="0"/>
              </a:rPr>
              <a:t>Distracted</a:t>
            </a:r>
            <a:endParaRPr lang="en-US" sz="1400" baseline="0" dirty="0">
              <a:latin typeface="Jost SemiBold" pitchFamily="2" charset="0"/>
              <a:ea typeface="Jost SemiBold" pitchFamily="2" charset="0"/>
            </a:endParaRPr>
          </a:p>
          <a:p>
            <a:pPr>
              <a:defRPr/>
            </a:pPr>
            <a:r>
              <a:rPr lang="en-US" sz="1400" baseline="0" dirty="0">
                <a:latin typeface="Jost SemiBold" pitchFamily="2" charset="0"/>
                <a:ea typeface="Jost SemiBold" pitchFamily="2" charset="0"/>
              </a:rPr>
              <a:t>Driver-Involved</a:t>
            </a:r>
            <a:endParaRPr lang="en-US" sz="1400" dirty="0">
              <a:latin typeface="Jost SemiBold" pitchFamily="2" charset="0"/>
              <a:ea typeface="Jost SemiBold"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Distracted</c:v>
                </c:pt>
              </c:strCache>
            </c:strRef>
          </c:tx>
          <c:spPr>
            <a:ln>
              <a:noFill/>
            </a:ln>
            <a:effectLst>
              <a:outerShdw blurRad="50800" dist="38100" dir="2700000" algn="tl" rotWithShape="0">
                <a:prstClr val="black">
                  <a:alpha val="40000"/>
                </a:prstClr>
              </a:outerShdw>
            </a:effectLst>
          </c:spPr>
          <c:dPt>
            <c:idx val="0"/>
            <c:bubble3D val="0"/>
            <c:spPr>
              <a:solidFill>
                <a:srgbClr val="62A3D0"/>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AB4-4CE9-82B1-8E8FC68C57CD}"/>
              </c:ext>
            </c:extLst>
          </c:dPt>
          <c:dPt>
            <c:idx val="1"/>
            <c:bubble3D val="0"/>
            <c:spPr>
              <a:solidFill>
                <a:schemeClr val="bg1">
                  <a:lumMod val="85000"/>
                </a:schemeClr>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AB4-4CE9-82B1-8E8FC68C57CD}"/>
              </c:ext>
            </c:extLst>
          </c:dPt>
          <c:dLbls>
            <c:dLbl>
              <c:idx val="0"/>
              <c:layout>
                <c:manualLayout>
                  <c:x val="-0.11665486062885411"/>
                  <c:y val="0.18587742315286421"/>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32A8BB7-CB40-4250-B0F0-81B2AA8A2076}" type="PERCENTAGE">
                      <a:rPr lang="en-US" sz="2800" smtClean="0">
                        <a:latin typeface="Jost SemiBold" pitchFamily="2" charset="0"/>
                        <a:ea typeface="Jost SemiBold" pitchFamily="2" charset="0"/>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087125963147475"/>
                      <c:h val="0.34501587129585104"/>
                    </c:manualLayout>
                  </c15:layout>
                  <c15:dlblFieldTable/>
                  <c15:showDataLabelsRange val="0"/>
                </c:ext>
                <c:ext xmlns:c16="http://schemas.microsoft.com/office/drawing/2014/chart" uri="{C3380CC4-5D6E-409C-BE32-E72D297353CC}">
                  <c16:uniqueId val="{00000001-5AB4-4CE9-82B1-8E8FC68C57CD}"/>
                </c:ext>
              </c:extLst>
            </c:dLbl>
            <c:dLbl>
              <c:idx val="1"/>
              <c:delete val="1"/>
              <c:extLst>
                <c:ext xmlns:c15="http://schemas.microsoft.com/office/drawing/2012/chart" uri="{CE6537A1-D6FC-4f65-9D91-7224C49458BB}"/>
                <c:ext xmlns:c16="http://schemas.microsoft.com/office/drawing/2014/chart" uri="{C3380CC4-5D6E-409C-BE32-E72D297353CC}">
                  <c16:uniqueId val="{00000003-5AB4-4CE9-82B1-8E8FC68C57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21</c:v>
                </c:pt>
                <c:pt idx="1">
                  <c:v>79</c:v>
                </c:pt>
              </c:numCache>
            </c:numRef>
          </c:val>
          <c:extLst>
            <c:ext xmlns:c16="http://schemas.microsoft.com/office/drawing/2014/chart" uri="{C3380CC4-5D6E-409C-BE32-E72D297353CC}">
              <c16:uniqueId val="{00000004-5AB4-4CE9-82B1-8E8FC68C57CD}"/>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is what we’ve experienced locally.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this chart comes from the WTSC fatalities dashboard: https://wtsc.wa.gov/research-data/fatalities-dashboard/</a:t>
            </a:r>
          </a:p>
          <a:p>
            <a:endParaRPr lang="en-US" dirty="0"/>
          </a:p>
          <a:p>
            <a:r>
              <a:rPr lang="en-US" dirty="0"/>
              <a:t>For smaller cities, you may not have sufficient fatal crash data to show any trends. For this chart, consider using either total crashes in your city, or county-wide traffic fatality data. </a:t>
            </a:r>
          </a:p>
          <a:p>
            <a:endParaRPr lang="en-US" dirty="0"/>
          </a:p>
          <a:p>
            <a:r>
              <a:rPr lang="en-US" dirty="0"/>
              <a:t>For total crashes, use the WSDOT Crash Data Portal: https://remoteapps.wsdot.wa.gov/highwaysafety/collision/data/portal/public/ Select “Summary </a:t>
            </a:r>
            <a:r>
              <a:rPr lang="en-US" dirty="0" err="1"/>
              <a:t>Rports</a:t>
            </a:r>
            <a:r>
              <a:rPr lang="en-US" dirty="0"/>
              <a:t>” and “10 Year Crash Summary”</a:t>
            </a:r>
          </a:p>
        </p:txBody>
      </p:sp>
      <p:sp>
        <p:nvSpPr>
          <p:cNvPr id="4" name="Slide Number Placeholder 3"/>
          <p:cNvSpPr>
            <a:spLocks noGrp="1"/>
          </p:cNvSpPr>
          <p:nvPr>
            <p:ph type="sldNum" sz="quarter" idx="5"/>
          </p:nvPr>
        </p:nvSpPr>
        <p:spPr/>
        <p:txBody>
          <a:bodyPr/>
          <a:lstStyle/>
          <a:p>
            <a:fld id="{EF1D9318-34EC-42FD-8DE6-A1889D4DF074}" type="slidenum">
              <a:rPr lang="en-US" smtClean="0"/>
              <a:t>10</a:t>
            </a:fld>
            <a:endParaRPr lang="en-US"/>
          </a:p>
        </p:txBody>
      </p:sp>
    </p:spTree>
    <p:extLst>
      <p:ext uri="{BB962C8B-B14F-4D97-AF65-F5344CB8AC3E}">
        <p14:creationId xmlns:p14="http://schemas.microsoft.com/office/powerpoint/2010/main" val="321547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Data from WTSC Crash Data Dashboards - https://wtsc.wa.gov/research-data/dashboards/</a:t>
            </a:r>
          </a:p>
        </p:txBody>
      </p:sp>
      <p:sp>
        <p:nvSpPr>
          <p:cNvPr id="4" name="Slide Number Placeholder 3"/>
          <p:cNvSpPr>
            <a:spLocks noGrp="1"/>
          </p:cNvSpPr>
          <p:nvPr>
            <p:ph type="sldNum" sz="quarter" idx="5"/>
          </p:nvPr>
        </p:nvSpPr>
        <p:spPr/>
        <p:txBody>
          <a:bodyPr/>
          <a:lstStyle/>
          <a:p>
            <a:fld id="{EF1D9318-34EC-42FD-8DE6-A1889D4DF074}" type="slidenum">
              <a:rPr lang="en-US" smtClean="0"/>
              <a:t>11</a:t>
            </a:fld>
            <a:endParaRPr lang="en-US"/>
          </a:p>
        </p:txBody>
      </p:sp>
    </p:spTree>
    <p:extLst>
      <p:ext uri="{BB962C8B-B14F-4D97-AF65-F5344CB8AC3E}">
        <p14:creationId xmlns:p14="http://schemas.microsoft.com/office/powerpoint/2010/main" val="421101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Data from WTSC Crash Data Dashboards - https://wtsc.wa.gov/research-data/dashboards/</a:t>
            </a:r>
          </a:p>
        </p:txBody>
      </p:sp>
      <p:sp>
        <p:nvSpPr>
          <p:cNvPr id="4" name="Slide Number Placeholder 3"/>
          <p:cNvSpPr>
            <a:spLocks noGrp="1"/>
          </p:cNvSpPr>
          <p:nvPr>
            <p:ph type="sldNum" sz="quarter" idx="5"/>
          </p:nvPr>
        </p:nvSpPr>
        <p:spPr/>
        <p:txBody>
          <a:bodyPr/>
          <a:lstStyle/>
          <a:p>
            <a:fld id="{EF1D9318-34EC-42FD-8DE6-A1889D4DF074}" type="slidenum">
              <a:rPr lang="en-US" smtClean="0"/>
              <a:t>12</a:t>
            </a:fld>
            <a:endParaRPr lang="en-US"/>
          </a:p>
        </p:txBody>
      </p:sp>
    </p:spTree>
    <p:extLst>
      <p:ext uri="{BB962C8B-B14F-4D97-AF65-F5344CB8AC3E}">
        <p14:creationId xmlns:p14="http://schemas.microsoft.com/office/powerpoint/2010/main" val="1996333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Note: This version separates impaired into alcohol and drugs and doesn’t include unrestrained drivers – I’d generally use the other version unless your presentation is focused on impairment</a:t>
            </a:r>
          </a:p>
          <a:p>
            <a:pPr marL="139700" indent="0">
              <a:buNone/>
            </a:pPr>
            <a:endParaRPr lang="en-US" dirty="0"/>
          </a:p>
          <a:p>
            <a:pPr marL="139700" indent="0">
              <a:buNone/>
            </a:pPr>
            <a:r>
              <a:rPr lang="en-US" dirty="0"/>
              <a:t>Data from WTSC Crash Data Dashboards - https://wtsc.wa.gov/research-data/dashboards/</a:t>
            </a:r>
          </a:p>
        </p:txBody>
      </p:sp>
      <p:sp>
        <p:nvSpPr>
          <p:cNvPr id="4" name="Slide Number Placeholder 3"/>
          <p:cNvSpPr>
            <a:spLocks noGrp="1"/>
          </p:cNvSpPr>
          <p:nvPr>
            <p:ph type="sldNum" sz="quarter" idx="5"/>
          </p:nvPr>
        </p:nvSpPr>
        <p:spPr/>
        <p:txBody>
          <a:bodyPr/>
          <a:lstStyle/>
          <a:p>
            <a:fld id="{EF1D9318-34EC-42FD-8DE6-A1889D4DF074}" type="slidenum">
              <a:rPr lang="en-US" smtClean="0"/>
              <a:t>13</a:t>
            </a:fld>
            <a:endParaRPr lang="en-US"/>
          </a:p>
        </p:txBody>
      </p:sp>
    </p:spTree>
    <p:extLst>
      <p:ext uri="{BB962C8B-B14F-4D97-AF65-F5344CB8AC3E}">
        <p14:creationId xmlns:p14="http://schemas.microsoft.com/office/powerpoint/2010/main" val="4211018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Note: This version separates impaired into alcohol and drugs and doesn’t include unrestrained drivers – I’d generally use the other version unless your presentation is focused on impairment</a:t>
            </a:r>
          </a:p>
          <a:p>
            <a:pPr marL="139700" indent="0">
              <a:buNone/>
            </a:pPr>
            <a:endParaRPr lang="en-US" dirty="0"/>
          </a:p>
          <a:p>
            <a:pPr marL="139700" indent="0">
              <a:buNone/>
            </a:pPr>
            <a:endParaRPr lang="en-US" dirty="0"/>
          </a:p>
          <a:p>
            <a:pPr marL="139700" indent="0">
              <a:buNone/>
            </a:pPr>
            <a:r>
              <a:rPr lang="en-US" dirty="0"/>
              <a:t>Data from WTSC Crash Data Dashboards - https://wtsc.wa.gov/research-data/dashboards/</a:t>
            </a:r>
          </a:p>
        </p:txBody>
      </p:sp>
      <p:sp>
        <p:nvSpPr>
          <p:cNvPr id="4" name="Slide Number Placeholder 3"/>
          <p:cNvSpPr>
            <a:spLocks noGrp="1"/>
          </p:cNvSpPr>
          <p:nvPr>
            <p:ph type="sldNum" sz="quarter" idx="5"/>
          </p:nvPr>
        </p:nvSpPr>
        <p:spPr/>
        <p:txBody>
          <a:bodyPr/>
          <a:lstStyle/>
          <a:p>
            <a:fld id="{EF1D9318-34EC-42FD-8DE6-A1889D4DF074}" type="slidenum">
              <a:rPr lang="en-US" smtClean="0"/>
              <a:t>14</a:t>
            </a:fld>
            <a:endParaRPr lang="en-US"/>
          </a:p>
        </p:txBody>
      </p:sp>
    </p:spTree>
    <p:extLst>
      <p:ext uri="{BB962C8B-B14F-4D97-AF65-F5344CB8AC3E}">
        <p14:creationId xmlns:p14="http://schemas.microsoft.com/office/powerpoint/2010/main" val="9751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this chart comes from the WTSC fatalities dashboard: https://wtsc.wa.gov/research-data/fatalities-dashboard/</a:t>
            </a:r>
          </a:p>
        </p:txBody>
      </p:sp>
      <p:sp>
        <p:nvSpPr>
          <p:cNvPr id="4" name="Slide Number Placeholder 3"/>
          <p:cNvSpPr>
            <a:spLocks noGrp="1"/>
          </p:cNvSpPr>
          <p:nvPr>
            <p:ph type="sldNum" sz="quarter" idx="5"/>
          </p:nvPr>
        </p:nvSpPr>
        <p:spPr/>
        <p:txBody>
          <a:bodyPr/>
          <a:lstStyle/>
          <a:p>
            <a:fld id="{EF1D9318-34EC-42FD-8DE6-A1889D4DF074}" type="slidenum">
              <a:rPr lang="en-US" smtClean="0"/>
              <a:t>15</a:t>
            </a:fld>
            <a:endParaRPr lang="en-US"/>
          </a:p>
        </p:txBody>
      </p:sp>
    </p:spTree>
    <p:extLst>
      <p:ext uri="{BB962C8B-B14F-4D97-AF65-F5344CB8AC3E}">
        <p14:creationId xmlns:p14="http://schemas.microsoft.com/office/powerpoint/2010/main" val="199790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this chart comes from the WTSC fatalities dashboard: https://wtsc.wa.gov/research-data/fatalities-dashboard/</a:t>
            </a:r>
          </a:p>
          <a:p>
            <a:endParaRPr lang="en-US" dirty="0"/>
          </a:p>
          <a:p>
            <a:r>
              <a:rPr lang="en-US" dirty="0"/>
              <a:t>For smaller cities, use county-wide data.</a:t>
            </a:r>
          </a:p>
        </p:txBody>
      </p:sp>
      <p:sp>
        <p:nvSpPr>
          <p:cNvPr id="4" name="Slide Number Placeholder 3"/>
          <p:cNvSpPr>
            <a:spLocks noGrp="1"/>
          </p:cNvSpPr>
          <p:nvPr>
            <p:ph type="sldNum" sz="quarter" idx="5"/>
          </p:nvPr>
        </p:nvSpPr>
        <p:spPr/>
        <p:txBody>
          <a:bodyPr/>
          <a:lstStyle/>
          <a:p>
            <a:fld id="{EF1D9318-34EC-42FD-8DE6-A1889D4DF074}" type="slidenum">
              <a:rPr lang="en-US" smtClean="0"/>
              <a:t>16</a:t>
            </a:fld>
            <a:endParaRPr lang="en-US"/>
          </a:p>
        </p:txBody>
      </p:sp>
    </p:spTree>
    <p:extLst>
      <p:ext uri="{BB962C8B-B14F-4D97-AF65-F5344CB8AC3E}">
        <p14:creationId xmlns:p14="http://schemas.microsoft.com/office/powerpoint/2010/main" val="1626164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Data for this slide comes from the WTSC fatal crash map dashboard: https://wtsc.wa.gov/research-data/fatal-crash-map/</a:t>
            </a:r>
          </a:p>
          <a:p>
            <a:endParaRPr lang="en-US" dirty="0"/>
          </a:p>
          <a:p>
            <a:r>
              <a:rPr lang="en-US" dirty="0"/>
              <a:t>Smaller cities may want to use the following alternate slide, showing all crashes.</a:t>
            </a:r>
          </a:p>
          <a:p>
            <a:endParaRPr lang="en-US" dirty="0"/>
          </a:p>
        </p:txBody>
      </p:sp>
      <p:sp>
        <p:nvSpPr>
          <p:cNvPr id="4" name="Slide Number Placeholder 3"/>
          <p:cNvSpPr>
            <a:spLocks noGrp="1"/>
          </p:cNvSpPr>
          <p:nvPr>
            <p:ph type="sldNum" sz="quarter" idx="5"/>
          </p:nvPr>
        </p:nvSpPr>
        <p:spPr/>
        <p:txBody>
          <a:bodyPr/>
          <a:lstStyle/>
          <a:p>
            <a:fld id="{EF1D9318-34EC-42FD-8DE6-A1889D4DF074}" type="slidenum">
              <a:rPr lang="en-US" smtClean="0"/>
              <a:t>17</a:t>
            </a:fld>
            <a:endParaRPr lang="en-US"/>
          </a:p>
        </p:txBody>
      </p:sp>
    </p:spTree>
    <p:extLst>
      <p:ext uri="{BB962C8B-B14F-4D97-AF65-F5344CB8AC3E}">
        <p14:creationId xmlns:p14="http://schemas.microsoft.com/office/powerpoint/2010/main" val="3972803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data comes from the WSDOT Crash Data Portal: https://remoteapps.wsdot.wa.gov/highwaysafety/collision/data/portal/public/</a:t>
            </a:r>
          </a:p>
          <a:p>
            <a:endParaRPr lang="en-US" dirty="0"/>
          </a:p>
          <a:p>
            <a:r>
              <a:rPr lang="en-US" dirty="0"/>
              <a:t>Select “Summary Reports”, “Total Crashes”, the report year and the location. </a:t>
            </a:r>
          </a:p>
          <a:p>
            <a:endParaRPr lang="en-US" dirty="0"/>
          </a:p>
          <a:p>
            <a:r>
              <a:rPr lang="en-US" dirty="0"/>
              <a:t>As you can see, in larger cities there are so many crashes that the data is overwhelming to the point of not being very useful. In this case, consider showing only injury and fatal crashes.</a:t>
            </a:r>
          </a:p>
        </p:txBody>
      </p:sp>
      <p:sp>
        <p:nvSpPr>
          <p:cNvPr id="4" name="Slide Number Placeholder 3"/>
          <p:cNvSpPr>
            <a:spLocks noGrp="1"/>
          </p:cNvSpPr>
          <p:nvPr>
            <p:ph type="sldNum" sz="quarter" idx="5"/>
          </p:nvPr>
        </p:nvSpPr>
        <p:spPr/>
        <p:txBody>
          <a:bodyPr/>
          <a:lstStyle/>
          <a:p>
            <a:fld id="{EF1D9318-34EC-42FD-8DE6-A1889D4DF074}" type="slidenum">
              <a:rPr lang="en-US" smtClean="0"/>
              <a:t>18</a:t>
            </a:fld>
            <a:endParaRPr lang="en-US"/>
          </a:p>
        </p:txBody>
      </p:sp>
    </p:spTree>
    <p:extLst>
      <p:ext uri="{BB962C8B-B14F-4D97-AF65-F5344CB8AC3E}">
        <p14:creationId xmlns:p14="http://schemas.microsoft.com/office/powerpoint/2010/main" val="2338821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perceptions influence how we drive. For example, if you underestimate the risk of speeding or believe that you won’t be caught if you do, you might be more inclined to speed. If you understand how dangerous it is to drive impaired, you, like almost all of us, will never drive impaired.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let’s take a look at our perceptions about other drivers and how dangerous some behaviors are, attitudes about enforcement and intervention, along with employer and family rules.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We’ll start with our perceptions of others. Even if you generally think the best of people, you probably tend to think other drivers are worse than they really are. Or at least worse than you are. The Washington Traffic Safety Commission surveyed thousands of people, and here’s collectively what we think.</a:t>
            </a:r>
            <a:endParaRPr dirty="0"/>
          </a:p>
        </p:txBody>
      </p:sp>
    </p:spTree>
    <p:extLst>
      <p:ext uri="{BB962C8B-B14F-4D97-AF65-F5344CB8AC3E}">
        <p14:creationId xmlns:p14="http://schemas.microsoft.com/office/powerpoint/2010/main" val="164358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Hi, I’m Taylor Parker. I’m a Target Zero Manager for the Washington Traffic Safety Commission. I’ll explain what that is in a bit.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20</a:t>
            </a:fld>
            <a:endParaRPr lang="en-US"/>
          </a:p>
        </p:txBody>
      </p:sp>
    </p:spTree>
    <p:extLst>
      <p:ext uri="{BB962C8B-B14F-4D97-AF65-F5344CB8AC3E}">
        <p14:creationId xmlns:p14="http://schemas.microsoft.com/office/powerpoint/2010/main" val="1140254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21</a:t>
            </a:fld>
            <a:endParaRPr lang="en-US"/>
          </a:p>
        </p:txBody>
      </p:sp>
    </p:spTree>
    <p:extLst>
      <p:ext uri="{BB962C8B-B14F-4D97-AF65-F5344CB8AC3E}">
        <p14:creationId xmlns:p14="http://schemas.microsoft.com/office/powerpoint/2010/main" val="1156354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22</a:t>
            </a:fld>
            <a:endParaRPr lang="en-US"/>
          </a:p>
        </p:txBody>
      </p:sp>
    </p:spTree>
    <p:extLst>
      <p:ext uri="{BB962C8B-B14F-4D97-AF65-F5344CB8AC3E}">
        <p14:creationId xmlns:p14="http://schemas.microsoft.com/office/powerpoint/2010/main" val="270491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23</a:t>
            </a:fld>
            <a:endParaRPr lang="en-US"/>
          </a:p>
        </p:txBody>
      </p:sp>
    </p:spTree>
    <p:extLst>
      <p:ext uri="{BB962C8B-B14F-4D97-AF65-F5344CB8AC3E}">
        <p14:creationId xmlns:p14="http://schemas.microsoft.com/office/powerpoint/2010/main" val="4005081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We mostly agree on high-risk driving behaviors. But lots of people don’t perceive speeding to be as dangerous as some other behaviors. However, as we saw earlier, speeding is a factor in about a third of all traffic fatalities. And statewide observation surveys find that drivers speed far more frequently than they drive distracted. </a:t>
            </a:r>
          </a:p>
          <a:p>
            <a:pPr marL="139700" indent="0">
              <a:buNone/>
            </a:pPr>
            <a:endParaRPr lang="en-US" dirty="0"/>
          </a:p>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24</a:t>
            </a:fld>
            <a:endParaRPr lang="en-US"/>
          </a:p>
        </p:txBody>
      </p:sp>
    </p:spTree>
    <p:extLst>
      <p:ext uri="{BB962C8B-B14F-4D97-AF65-F5344CB8AC3E}">
        <p14:creationId xmlns:p14="http://schemas.microsoft.com/office/powerpoint/2010/main" val="540556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Here again, we have the lowest support for speeding – likely because many drivers don’t perceive it to be as dangerous as other behaviors. </a:t>
            </a:r>
          </a:p>
          <a:p>
            <a:pPr marL="139700" indent="0">
              <a:buNone/>
            </a:pPr>
            <a:endParaRPr lang="en-US" dirty="0"/>
          </a:p>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25</a:t>
            </a:fld>
            <a:endParaRPr lang="en-US"/>
          </a:p>
        </p:txBody>
      </p:sp>
    </p:spTree>
    <p:extLst>
      <p:ext uri="{BB962C8B-B14F-4D97-AF65-F5344CB8AC3E}">
        <p14:creationId xmlns:p14="http://schemas.microsoft.com/office/powerpoint/2010/main" val="882320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26</a:t>
            </a:fld>
            <a:endParaRPr lang="en-US"/>
          </a:p>
        </p:txBody>
      </p:sp>
    </p:spTree>
    <p:extLst>
      <p:ext uri="{BB962C8B-B14F-4D97-AF65-F5344CB8AC3E}">
        <p14:creationId xmlns:p14="http://schemas.microsoft.com/office/powerpoint/2010/main" val="2867079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27</a:t>
            </a:fld>
            <a:endParaRPr lang="en-US"/>
          </a:p>
        </p:txBody>
      </p:sp>
    </p:spTree>
    <p:extLst>
      <p:ext uri="{BB962C8B-B14F-4D97-AF65-F5344CB8AC3E}">
        <p14:creationId xmlns:p14="http://schemas.microsoft.com/office/powerpoint/2010/main" val="216832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Data from statewide survey</a:t>
            </a:r>
          </a:p>
        </p:txBody>
      </p:sp>
      <p:sp>
        <p:nvSpPr>
          <p:cNvPr id="4" name="Slide Number Placeholder 3"/>
          <p:cNvSpPr>
            <a:spLocks noGrp="1"/>
          </p:cNvSpPr>
          <p:nvPr>
            <p:ph type="sldNum" sz="quarter" idx="5"/>
          </p:nvPr>
        </p:nvSpPr>
        <p:spPr/>
        <p:txBody>
          <a:bodyPr/>
          <a:lstStyle/>
          <a:p>
            <a:fld id="{EF1D9318-34EC-42FD-8DE6-A1889D4DF074}" type="slidenum">
              <a:rPr lang="en-US" smtClean="0"/>
              <a:t>28</a:t>
            </a:fld>
            <a:endParaRPr lang="en-US"/>
          </a:p>
        </p:txBody>
      </p:sp>
    </p:spTree>
    <p:extLst>
      <p:ext uri="{BB962C8B-B14F-4D97-AF65-F5344CB8AC3E}">
        <p14:creationId xmlns:p14="http://schemas.microsoft.com/office/powerpoint/2010/main" val="196623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Hopefully, at this point you agree. We should do something. I wouldn’t be here talking with you today if I didn’t believe that this can change. I’m going to start by spending a few minutes on the big picture: What the Washington Traffic Safety Commission is doing at the state and local level to reduce serious injury and fatal crashes. Then we’re going to spend most of our time exploring ways that we all can make a difference in our community.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roads are a space we share with everyone in our community. Of all the things we routinely do, driving is the biggest risk we take. How we think about driving, and the behaviors we engage in, can shift our risk much lower (or higher). There’s a lot we can do across the state, in our communities, and as individuals to make travel safer for all of us.</a:t>
            </a:r>
            <a:endParaRPr dirty="0"/>
          </a:p>
        </p:txBody>
      </p:sp>
    </p:spTree>
    <p:extLst>
      <p:ext uri="{BB962C8B-B14F-4D97-AF65-F5344CB8AC3E}">
        <p14:creationId xmlns:p14="http://schemas.microsoft.com/office/powerpoint/2010/main" val="867708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Washington Traffic Safety Commission agrees with you. In fact, the whole purpose of the WTSC is increasing traffic safety for all road users.</a:t>
            </a:r>
          </a:p>
        </p:txBody>
      </p:sp>
    </p:spTree>
    <p:extLst>
      <p:ext uri="{BB962C8B-B14F-4D97-AF65-F5344CB8AC3E}">
        <p14:creationId xmlns:p14="http://schemas.microsoft.com/office/powerpoint/2010/main" val="2752543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we need a plan, right? Washington has a Strategic Highway Safety Plan, what we call our Target Zero Plan. </a:t>
            </a:r>
          </a:p>
          <a:p>
            <a:pPr marL="0" lvl="0" indent="0" algn="l" rtl="0">
              <a:spcBef>
                <a:spcPts val="0"/>
              </a:spcBef>
              <a:spcAft>
                <a:spcPts val="0"/>
              </a:spcAft>
              <a:buNone/>
            </a:pPr>
            <a:r>
              <a:rPr lang="en-US" dirty="0"/>
              <a:t>You might already be familiar with Target Zero, but I don’t want to make any assumptions. Target Zero is our state’s goal of eliminating serious injury and fatal crashes. Yes, it’s aspirational. It’s also the only reasonable goal. For anyone who suggests that we should set a goal that’s easier to achieve, like reducing fatalities by some percentage, ask yourself, what percentage of my family and friends am I willing to give up to traffic crashes? It has to be zero.</a:t>
            </a:r>
          </a:p>
          <a:p>
            <a:pPr marL="0" lvl="0" indent="0" algn="l" rtl="0">
              <a:spcBef>
                <a:spcPts val="0"/>
              </a:spcBef>
              <a:spcAft>
                <a:spcPts val="0"/>
              </a:spcAft>
              <a:buNone/>
            </a:pPr>
            <a:r>
              <a:rPr lang="en-US" dirty="0"/>
              <a:t>And, some days we’re achieving it. Example: Last year there were no fatal crashes in [county/city] for the entire month of [month]. We can do it for days, weeks, even a month; we want to aim for all year.</a:t>
            </a:r>
          </a:p>
          <a:p>
            <a:pPr marL="0" lvl="0" indent="0" algn="l" rtl="0">
              <a:spcBef>
                <a:spcPts val="0"/>
              </a:spcBef>
              <a:spcAft>
                <a:spcPts val="0"/>
              </a:spcAft>
              <a:buNone/>
            </a:pPr>
            <a:r>
              <a:rPr lang="en-US" dirty="0"/>
              <a:t>Our Target Zero plan identifies the various contributing factors in fatal crashes, and lays out strategies to address those risk factors. We look at the issues through a Safe System approach.</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72703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Traffic safety isn’t the responsibility of one organization, and it isn’t solved with a single strategy. We use a safe system approach because humans make mistakes. And we’re vulnerable. So we need to share responsibility with everyone that has a stake in our road system, from the road designer to the road user.</a:t>
            </a:r>
          </a:p>
          <a:p>
            <a:pPr marL="0" lvl="0" indent="0" algn="l" rtl="0">
              <a:spcBef>
                <a:spcPts val="0"/>
              </a:spcBef>
              <a:spcAft>
                <a:spcPts val="0"/>
              </a:spcAft>
              <a:buNone/>
            </a:pPr>
            <a:r>
              <a:rPr lang="en-US" dirty="0"/>
              <a:t>Law enforcement, traffic engineers, vehicle designers, emergency responders, community leaders, and all of us play a part in traffic safety.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0649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I introduced myself, I said that I’m a Target Zero Manager. I’m one of 18 TZMs around the state. Our role is the coordination of traffic safety efforts at the local level. What does that mean?</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Things like high visibility enforcement patrols focusing on top risk factors – impairment, distraction, speed, seat belts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Local projects like Teen Target Zero and Teens in the Driver’s Seat, both young driver education programs, traffic gardens where young children can learn about navigating roads in a safe environment</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Coordinating law enforcement training</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Traffic safety education</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Identifying and responding to local trends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in [region], we’re [talk about what you’re doing]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be clear, that’s not me as a TZM doing all of that. It’s a community effort. I work with [list partners]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Law enforcement, schools, pedestrian safety groups, traffic engineers, CPS team, etc.</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01440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 telling you about all these different organizations partly to affirm that traffic safety is a collaborative effort. Let’s face it:</a:t>
            </a:r>
          </a:p>
          <a:p>
            <a:pPr marL="0" lvl="0" indent="0" algn="l" rtl="0">
              <a:spcBef>
                <a:spcPts val="0"/>
              </a:spcBef>
              <a:spcAft>
                <a:spcPts val="0"/>
              </a:spcAft>
              <a:buNone/>
            </a:pPr>
            <a:r>
              <a:rPr lang="en-US" dirty="0"/>
              <a:t>On their own,</a:t>
            </a:r>
          </a:p>
          <a:p>
            <a:pPr marL="0" lvl="0" indent="0" algn="l" rtl="0">
              <a:spcBef>
                <a:spcPts val="0"/>
              </a:spcBef>
              <a:spcAft>
                <a:spcPts val="0"/>
              </a:spcAft>
              <a:buNone/>
            </a:pPr>
            <a:r>
              <a:rPr lang="en-US" dirty="0"/>
              <a:t>The police won’t end crashes by writing enough tickets.</a:t>
            </a:r>
          </a:p>
          <a:p>
            <a:pPr marL="0" lvl="0" indent="0" algn="l" rtl="0">
              <a:spcBef>
                <a:spcPts val="0"/>
              </a:spcBef>
              <a:spcAft>
                <a:spcPts val="0"/>
              </a:spcAft>
              <a:buNone/>
            </a:pPr>
            <a:r>
              <a:rPr lang="en-US" dirty="0"/>
              <a:t>Traffic engineers won’t end crashes by designing better roads.</a:t>
            </a:r>
          </a:p>
          <a:p>
            <a:pPr marL="0" lvl="0" indent="0" algn="l" rtl="0">
              <a:spcBef>
                <a:spcPts val="0"/>
              </a:spcBef>
              <a:spcAft>
                <a:spcPts val="0"/>
              </a:spcAft>
              <a:buNone/>
            </a:pPr>
            <a:r>
              <a:rPr lang="en-US" dirty="0"/>
              <a:t>Car companies won’t end crashes by building safer cars.</a:t>
            </a:r>
          </a:p>
          <a:p>
            <a:pPr marL="0" lvl="0" indent="0" algn="l" rtl="0">
              <a:spcBef>
                <a:spcPts val="0"/>
              </a:spcBef>
              <a:spcAft>
                <a:spcPts val="0"/>
              </a:spcAft>
              <a:buNone/>
            </a:pPr>
            <a:r>
              <a:rPr lang="en-US" dirty="0"/>
              <a:t>The WTSC won’t end crashes by crafting the perfect safety message.</a:t>
            </a:r>
          </a:p>
          <a:p>
            <a:pPr marL="0" lvl="0" indent="0" algn="l" rtl="0">
              <a:spcBef>
                <a:spcPts val="0"/>
              </a:spcBef>
              <a:spcAft>
                <a:spcPts val="0"/>
              </a:spcAft>
              <a:buNone/>
            </a:pPr>
            <a:r>
              <a:rPr lang="en-US" dirty="0"/>
              <a:t>But, collectively, all of those efforts are proven to make a difference.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let’s look at some ways that we can make a difference in our community.</a:t>
            </a:r>
          </a:p>
        </p:txBody>
      </p:sp>
    </p:spTree>
    <p:extLst>
      <p:ext uri="{BB962C8B-B14F-4D97-AF65-F5344CB8AC3E}">
        <p14:creationId xmlns:p14="http://schemas.microsoft.com/office/powerpoint/2010/main" val="428920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 telling you about all these different organizations partly to affirm that traffic safety is a collaborative effort. Let’s face it:</a:t>
            </a:r>
          </a:p>
          <a:p>
            <a:pPr marL="0" lvl="0" indent="0" algn="l" rtl="0">
              <a:spcBef>
                <a:spcPts val="0"/>
              </a:spcBef>
              <a:spcAft>
                <a:spcPts val="0"/>
              </a:spcAft>
              <a:buNone/>
            </a:pPr>
            <a:r>
              <a:rPr lang="en-US" dirty="0"/>
              <a:t>On their own,</a:t>
            </a:r>
          </a:p>
          <a:p>
            <a:pPr marL="0" lvl="0" indent="0" algn="l" rtl="0">
              <a:spcBef>
                <a:spcPts val="0"/>
              </a:spcBef>
              <a:spcAft>
                <a:spcPts val="0"/>
              </a:spcAft>
              <a:buNone/>
            </a:pPr>
            <a:r>
              <a:rPr lang="en-US" dirty="0"/>
              <a:t>The police won’t end crashes by writing enough tickets.</a:t>
            </a:r>
          </a:p>
          <a:p>
            <a:pPr marL="0" lvl="0" indent="0" algn="l" rtl="0">
              <a:spcBef>
                <a:spcPts val="0"/>
              </a:spcBef>
              <a:spcAft>
                <a:spcPts val="0"/>
              </a:spcAft>
              <a:buNone/>
            </a:pPr>
            <a:r>
              <a:rPr lang="en-US" dirty="0"/>
              <a:t>Traffic engineers won’t end crashes by designing better roads.</a:t>
            </a:r>
          </a:p>
          <a:p>
            <a:pPr marL="0" lvl="0" indent="0" algn="l" rtl="0">
              <a:spcBef>
                <a:spcPts val="0"/>
              </a:spcBef>
              <a:spcAft>
                <a:spcPts val="0"/>
              </a:spcAft>
              <a:buNone/>
            </a:pPr>
            <a:r>
              <a:rPr lang="en-US" dirty="0"/>
              <a:t>Car companies won’t end crashes by building safer cars.</a:t>
            </a:r>
          </a:p>
          <a:p>
            <a:pPr marL="0" lvl="0" indent="0" algn="l" rtl="0">
              <a:spcBef>
                <a:spcPts val="0"/>
              </a:spcBef>
              <a:spcAft>
                <a:spcPts val="0"/>
              </a:spcAft>
              <a:buNone/>
            </a:pPr>
            <a:r>
              <a:rPr lang="en-US" dirty="0"/>
              <a:t>The WTSC won’t end crashes by crafting the perfect safety message.</a:t>
            </a:r>
          </a:p>
          <a:p>
            <a:pPr marL="0" lvl="0" indent="0" algn="l" rtl="0">
              <a:spcBef>
                <a:spcPts val="0"/>
              </a:spcBef>
              <a:spcAft>
                <a:spcPts val="0"/>
              </a:spcAft>
              <a:buNone/>
            </a:pPr>
            <a:r>
              <a:rPr lang="en-US" dirty="0"/>
              <a:t>But, collectively, all of those efforts are proven to make a difference.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let’s look at some ways that we can make a difference in our community.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66030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565027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many of these do you already do? What are you willing to do?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[replace text with topics you want to cover, and delete as needed for the number of topics]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and the next three are for specific audiences. Depending on who you’re presenting to, you may want to add additional slides for your audience and skim over or skip the other slides.]</a:t>
            </a:r>
            <a:endParaRPr dirty="0"/>
          </a:p>
        </p:txBody>
      </p:sp>
    </p:spTree>
    <p:extLst>
      <p:ext uri="{BB962C8B-B14F-4D97-AF65-F5344CB8AC3E}">
        <p14:creationId xmlns:p14="http://schemas.microsoft.com/office/powerpoint/2010/main" val="1721320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2275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933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 going to show you a short traffic safety PSA, and be thinking, are the values expressed in the video similar to mine? If not, what are the differences?</a:t>
            </a:r>
            <a:endParaRPr dirty="0"/>
          </a:p>
        </p:txBody>
      </p:sp>
    </p:spTree>
    <p:extLst>
      <p:ext uri="{BB962C8B-B14F-4D97-AF65-F5344CB8AC3E}">
        <p14:creationId xmlns:p14="http://schemas.microsoft.com/office/powerpoint/2010/main" val="3921745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6773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842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0275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681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Administrators, teachers, staff, students, parents of students – there are opportunities to build a safer driving community</a:t>
            </a:r>
            <a:endParaRPr dirty="0"/>
          </a:p>
        </p:txBody>
      </p:sp>
    </p:spTree>
    <p:extLst>
      <p:ext uri="{BB962C8B-B14F-4D97-AF65-F5344CB8AC3E}">
        <p14:creationId xmlns:p14="http://schemas.microsoft.com/office/powerpoint/2010/main" val="352621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0340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264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3931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8184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262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you engage in discussion, let people know it’s okay if they don’t fully agree with the message. We’re here to have a conversation and learn from each other.</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7610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employers build a culture of safe driving at work, it makes the work environment safer for their employees, and those employees bring their safe driving habits home to their family, growing our safe driving community.</a:t>
            </a:r>
            <a:endParaRPr dirty="0"/>
          </a:p>
        </p:txBody>
      </p:sp>
    </p:spTree>
    <p:extLst>
      <p:ext uri="{BB962C8B-B14F-4D97-AF65-F5344CB8AC3E}">
        <p14:creationId xmlns:p14="http://schemas.microsoft.com/office/powerpoint/2010/main" val="1703895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3503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84291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5278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03886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23716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15799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Community leaders can define safe driving values with policies and practices. Citizens can encourage/challenge local leaders to address traffic safety concerns.</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9544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109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you engage in discussion, let people know it’s okay if they don’t fully agree with the message. We’re here to have a conversation and learn from each other.</a:t>
            </a:r>
            <a:endParaRPr dirty="0"/>
          </a:p>
        </p:txBody>
      </p:sp>
    </p:spTree>
    <p:extLst>
      <p:ext uri="{BB962C8B-B14F-4D97-AF65-F5344CB8AC3E}">
        <p14:creationId xmlns:p14="http://schemas.microsoft.com/office/powerpoint/2010/main" val="23038646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3664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6035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89563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02430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c661e22a1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c661e22a1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83316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4450b5608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4450b5608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5694cd56_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35694cd56_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802ce8ed5f_4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802ce8ed5f_4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E21A1D57-D1F8-3648-442F-EE2615E31CEA}"/>
            </a:ext>
          </a:extLst>
        </p:cNvPr>
        <p:cNvGrpSpPr/>
        <p:nvPr/>
      </p:nvGrpSpPr>
      <p:grpSpPr>
        <a:xfrm>
          <a:off x="0" y="0"/>
          <a:ext cx="0" cy="0"/>
          <a:chOff x="0" y="0"/>
          <a:chExt cx="0" cy="0"/>
        </a:xfrm>
      </p:grpSpPr>
      <p:sp>
        <p:nvSpPr>
          <p:cNvPr id="83" name="Google Shape;83;g35f391192_029:notes">
            <a:extLst>
              <a:ext uri="{FF2B5EF4-FFF2-40B4-BE49-F238E27FC236}">
                <a16:creationId xmlns:a16="http://schemas.microsoft.com/office/drawing/2014/main" id="{A7333367-160A-BFA0-0995-4446CE699B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f391192_029:notes">
            <a:extLst>
              <a:ext uri="{FF2B5EF4-FFF2-40B4-BE49-F238E27FC236}">
                <a16:creationId xmlns:a16="http://schemas.microsoft.com/office/drawing/2014/main" id="{EC49BC14-AF45-2D50-65F5-6C0DF848DA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we get to what we can do, we should know our current driving situation, so let’s look at some important data. And if you’re not a data person, that’s okay, this is just a snapshot to help understand some factors of serious crashes in our state and our community.</a:t>
            </a:r>
            <a:endParaRPr dirty="0"/>
          </a:p>
        </p:txBody>
      </p:sp>
    </p:spTree>
    <p:extLst>
      <p:ext uri="{BB962C8B-B14F-4D97-AF65-F5344CB8AC3E}">
        <p14:creationId xmlns:p14="http://schemas.microsoft.com/office/powerpoint/2010/main" val="220577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First, it’s good to note that most of us aren’t engaged in risky driving behaviors most of the time. </a:t>
            </a:r>
          </a:p>
          <a:p>
            <a:pPr marL="139700" indent="0">
              <a:buNone/>
            </a:pPr>
            <a:endParaRPr lang="en-US" dirty="0"/>
          </a:p>
          <a:p>
            <a:pPr marL="139700" indent="0">
              <a:buNone/>
            </a:pPr>
            <a:r>
              <a:rPr lang="en-US" dirty="0"/>
              <a:t>In case you’re curious, I’ll point out that the data on driving impaired represents drivers that never drove within two hours of consuming alcohol or cannabis within the past year. The seat belt and distraction data comes from observational surveys where observers look at passing drivers and note the ones who are distracted or not wearing a seat belt. The comparisons are not equal; the impairment data is over the course of a year, while the seat belt data is a moment in time. If we had the ability to do observational surveys of impaired drivers, you’d see much higher safe driving behaviors. For example, a 2014 roadside study in Washington found that 95 percent of drivers had a blood alcohol level of zero.*</a:t>
            </a:r>
          </a:p>
          <a:p>
            <a:endParaRPr lang="en-US" dirty="0"/>
          </a:p>
          <a:p>
            <a:pPr marL="139700" indent="0">
              <a:buNone/>
            </a:pPr>
            <a:r>
              <a:rPr lang="en-US" dirty="0"/>
              <a:t>Sources:</a:t>
            </a:r>
          </a:p>
          <a:p>
            <a:r>
              <a:rPr lang="en-US" dirty="0"/>
              <a:t>Alcohol and cannabis: Driving Under the Influence of Cannabis and Alcohol Key Findings Report from 2018 Survey – Montana State University Center for Health and Safety Culture (Survey of Washington Drivers) – Data is for drivers that never drove within two hours of consuming alcohol or cannabis within the past year</a:t>
            </a:r>
          </a:p>
          <a:p>
            <a:r>
              <a:rPr lang="en-US" dirty="0"/>
              <a:t>Seat belt: 2022 Seat Belt Use Observation Survey – Washington Traffic Safety Commission</a:t>
            </a:r>
          </a:p>
          <a:p>
            <a:r>
              <a:rPr lang="en-US" dirty="0"/>
              <a:t>Distraction: 2022 Distracted Driving Observation Survey – Washington Traffic Safety Commission</a:t>
            </a:r>
          </a:p>
          <a:p>
            <a:r>
              <a:rPr lang="en-US" dirty="0"/>
              <a:t>*https://www.nhtsa.gov/sites/nhtsa.gov/files/812299-washingtonstatedrugstudy.pdf</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1D9318-34EC-42FD-8DE6-A1889D4DF074}" type="slidenum">
              <a:rPr lang="en-US" smtClean="0"/>
              <a:t>8</a:t>
            </a:fld>
            <a:endParaRPr lang="en-US"/>
          </a:p>
        </p:txBody>
      </p:sp>
    </p:spTree>
    <p:extLst>
      <p:ext uri="{BB962C8B-B14F-4D97-AF65-F5344CB8AC3E}">
        <p14:creationId xmlns:p14="http://schemas.microsoft.com/office/powerpoint/2010/main" val="243202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if someone leads with good news, you can bet there’s some bad news too. In spite most of us doing the right thing most of the time, we still have too many serious crashes. Those high-risk behaviors have disproportionate consequences.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this chart comes from the WTSC fatalities dashboard: https://wtsc.wa.gov/research-data/fatalities-dashboard/</a:t>
            </a:r>
          </a:p>
        </p:txBody>
      </p:sp>
      <p:sp>
        <p:nvSpPr>
          <p:cNvPr id="4" name="Slide Number Placeholder 3"/>
          <p:cNvSpPr>
            <a:spLocks noGrp="1"/>
          </p:cNvSpPr>
          <p:nvPr>
            <p:ph type="sldNum" sz="quarter" idx="5"/>
          </p:nvPr>
        </p:nvSpPr>
        <p:spPr/>
        <p:txBody>
          <a:bodyPr/>
          <a:lstStyle/>
          <a:p>
            <a:fld id="{EF1D9318-34EC-42FD-8DE6-A1889D4DF074}" type="slidenum">
              <a:rPr lang="en-US" smtClean="0"/>
              <a:t>9</a:t>
            </a:fld>
            <a:endParaRPr lang="en-US"/>
          </a:p>
        </p:txBody>
      </p:sp>
    </p:spTree>
    <p:extLst>
      <p:ext uri="{BB962C8B-B14F-4D97-AF65-F5344CB8AC3E}">
        <p14:creationId xmlns:p14="http://schemas.microsoft.com/office/powerpoint/2010/main" val="3692997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685800" y="696425"/>
            <a:ext cx="5391000" cy="2930400"/>
          </a:xfrm>
          <a:prstGeom prst="rect">
            <a:avLst/>
          </a:prstGeom>
        </p:spPr>
        <p:txBody>
          <a:bodyPr spcFirstLastPara="1" wrap="square" lIns="0" tIns="0" rIns="0" bIns="0"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pic>
        <p:nvPicPr>
          <p:cNvPr id="2" name="Picture 1">
            <a:extLst>
              <a:ext uri="{FF2B5EF4-FFF2-40B4-BE49-F238E27FC236}">
                <a16:creationId xmlns:a16="http://schemas.microsoft.com/office/drawing/2014/main" id="{85CABBFF-0670-0B8C-D75E-0D6F7D099B7E}"/>
              </a:ext>
            </a:extLst>
          </p:cNvPr>
          <p:cNvPicPr>
            <a:picLocks noChangeAspect="1"/>
          </p:cNvPicPr>
          <p:nvPr userDrawn="1"/>
        </p:nvPicPr>
        <p:blipFill>
          <a:blip r:embed="rId2"/>
          <a:stretch>
            <a:fillRect/>
          </a:stretch>
        </p:blipFill>
        <p:spPr>
          <a:xfrm>
            <a:off x="8443283" y="4253341"/>
            <a:ext cx="382420" cy="68659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457200" y="1044175"/>
            <a:ext cx="6300300" cy="857400"/>
          </a:xfrm>
          <a:prstGeom prst="rect">
            <a:avLst/>
          </a:prstGeom>
        </p:spPr>
        <p:txBody>
          <a:bodyPr spcFirstLastPara="1" wrap="square" lIns="0" tIns="0" rIns="0" bIns="0"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4" name="Google Shape;24;p5"/>
          <p:cNvSpPr txBox="1">
            <a:spLocks noGrp="1"/>
          </p:cNvSpPr>
          <p:nvPr>
            <p:ph type="body" idx="1"/>
          </p:nvPr>
        </p:nvSpPr>
        <p:spPr>
          <a:xfrm>
            <a:off x="457200" y="2038350"/>
            <a:ext cx="4929300" cy="18627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pic>
        <p:nvPicPr>
          <p:cNvPr id="2" name="Picture 1">
            <a:extLst>
              <a:ext uri="{FF2B5EF4-FFF2-40B4-BE49-F238E27FC236}">
                <a16:creationId xmlns:a16="http://schemas.microsoft.com/office/drawing/2014/main" id="{C6BF7F6B-AE1C-51F3-753D-AE0D2BDD6884}"/>
              </a:ext>
            </a:extLst>
          </p:cNvPr>
          <p:cNvPicPr>
            <a:picLocks noChangeAspect="1"/>
          </p:cNvPicPr>
          <p:nvPr userDrawn="1"/>
        </p:nvPicPr>
        <p:blipFill>
          <a:blip r:embed="rId2"/>
          <a:stretch>
            <a:fillRect/>
          </a:stretch>
        </p:blipFill>
        <p:spPr>
          <a:xfrm>
            <a:off x="8443283" y="4253341"/>
            <a:ext cx="382420" cy="6865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A236-AFA0-D5E9-3D02-11144F857CFB}"/>
              </a:ext>
            </a:extLst>
          </p:cNvPr>
          <p:cNvSpPr>
            <a:spLocks noGrp="1"/>
          </p:cNvSpPr>
          <p:nvPr>
            <p:ph type="title"/>
          </p:nvPr>
        </p:nvSpPr>
        <p:spPr/>
        <p:txBody>
          <a:bodyPr/>
          <a:lstStyle>
            <a:lvl1pPr>
              <a:defRPr>
                <a:latin typeface="Jost ExtraBold" pitchFamily="2" charset="0"/>
                <a:ea typeface="Jost Extra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F117F6-B051-9960-303B-398C4F1E7394}"/>
              </a:ext>
            </a:extLst>
          </p:cNvPr>
          <p:cNvSpPr>
            <a:spLocks noGrp="1"/>
          </p:cNvSpPr>
          <p:nvPr>
            <p:ph idx="1"/>
          </p:nvPr>
        </p:nvSpPr>
        <p:spPr/>
        <p:txBody>
          <a:bodyPr/>
          <a:lstStyle>
            <a:lvl1pPr marL="171450" indent="-171450">
              <a:buClr>
                <a:srgbClr val="62A3D0"/>
              </a:buClr>
              <a:buSzPct val="100000"/>
              <a:buFontTx/>
              <a:buBlip>
                <a:blip r:embed="rId2"/>
              </a:buBlip>
              <a:defRPr>
                <a:latin typeface="Jost Medium" pitchFamily="2" charset="0"/>
                <a:ea typeface="Jost Medium" pitchFamily="2" charset="0"/>
              </a:defRPr>
            </a:lvl1pPr>
            <a:lvl2pPr marL="514350" indent="-171450">
              <a:buClr>
                <a:srgbClr val="62A3D0"/>
              </a:buClr>
              <a:buSzPct val="100000"/>
              <a:buFontTx/>
              <a:buBlip>
                <a:blip r:embed="rId2"/>
              </a:buBlip>
              <a:defRPr>
                <a:latin typeface="Jost Medium" pitchFamily="2" charset="0"/>
                <a:ea typeface="Jost Medium" pitchFamily="2" charset="0"/>
              </a:defRPr>
            </a:lvl2pPr>
            <a:lvl3pPr marL="857250" indent="-171450">
              <a:buClr>
                <a:srgbClr val="62A3D0"/>
              </a:buClr>
              <a:buSzPct val="100000"/>
              <a:buFontTx/>
              <a:buBlip>
                <a:blip r:embed="rId2"/>
              </a:buBlip>
              <a:defRPr>
                <a:latin typeface="Jost Medium" pitchFamily="2" charset="0"/>
                <a:ea typeface="Jost Medium" pitchFamily="2" charset="0"/>
              </a:defRPr>
            </a:lvl3pPr>
            <a:lvl4pPr marL="1200150" indent="-171450">
              <a:buClr>
                <a:srgbClr val="62A3D0"/>
              </a:buClr>
              <a:buSzPct val="100000"/>
              <a:buFontTx/>
              <a:buBlip>
                <a:blip r:embed="rId2"/>
              </a:buBlip>
              <a:defRPr>
                <a:latin typeface="Jost Medium" pitchFamily="2" charset="0"/>
                <a:ea typeface="Jost Medium" pitchFamily="2" charset="0"/>
              </a:defRPr>
            </a:lvl4pPr>
            <a:lvl5pPr marL="1543050" indent="-171450">
              <a:buClr>
                <a:srgbClr val="62A3D0"/>
              </a:buClr>
              <a:buSzPct val="100000"/>
              <a:buFontTx/>
              <a:buBlip>
                <a:blip r:embed="rId2"/>
              </a:buBlip>
              <a:defRPr>
                <a:latin typeface="Jost Medium" pitchFamily="2" charset="0"/>
                <a:ea typeface="Jost Medium"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A163FD45-0340-620E-7482-14944C260488}"/>
              </a:ext>
            </a:extLst>
          </p:cNvPr>
          <p:cNvCxnSpPr/>
          <p:nvPr userDrawn="1"/>
        </p:nvCxnSpPr>
        <p:spPr>
          <a:xfrm>
            <a:off x="721151" y="1003955"/>
            <a:ext cx="1088796" cy="0"/>
          </a:xfrm>
          <a:prstGeom prst="line">
            <a:avLst/>
          </a:prstGeom>
          <a:ln w="127000">
            <a:solidFill>
              <a:srgbClr val="62A3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605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044175"/>
            <a:ext cx="63003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1pPr>
            <a:lvl2pPr lvl="1">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2pPr>
            <a:lvl3pPr lvl="2">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3pPr>
            <a:lvl4pPr lvl="3">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4pPr>
            <a:lvl5pPr lvl="4">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5pPr>
            <a:lvl6pPr lvl="5">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6pPr>
            <a:lvl7pPr lvl="6">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7pPr>
            <a:lvl8pPr lvl="7">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8pPr>
            <a:lvl9pPr lvl="8">
              <a:spcBef>
                <a:spcPts val="0"/>
              </a:spcBef>
              <a:spcAft>
                <a:spcPts val="0"/>
              </a:spcAft>
              <a:buClr>
                <a:schemeClr val="dk2"/>
              </a:buClr>
              <a:buSzPts val="4800"/>
              <a:buFont typeface="Poppins"/>
              <a:buNone/>
              <a:defRPr sz="4800" b="1">
                <a:solidFill>
                  <a:schemeClr val="dk2"/>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57200" y="2038350"/>
            <a:ext cx="4929300" cy="1862700"/>
          </a:xfrm>
          <a:prstGeom prst="rect">
            <a:avLst/>
          </a:prstGeom>
          <a:noFill/>
          <a:ln>
            <a:noFill/>
          </a:ln>
        </p:spPr>
        <p:txBody>
          <a:bodyPr spcFirstLastPara="1" wrap="square" lIns="0" tIns="0" rIns="0" bIns="0" anchor="t" anchorCtr="0">
            <a:noAutofit/>
          </a:bodyPr>
          <a:lstStyle>
            <a:lvl1pPr marL="457200" lvl="0" indent="-368300">
              <a:lnSpc>
                <a:spcPct val="115000"/>
              </a:lnSpc>
              <a:spcBef>
                <a:spcPts val="600"/>
              </a:spcBef>
              <a:spcAft>
                <a:spcPts val="0"/>
              </a:spcAft>
              <a:buClr>
                <a:schemeClr val="dk2"/>
              </a:buClr>
              <a:buSzPts val="2200"/>
              <a:buFont typeface="Muli"/>
              <a:buChar char="●"/>
              <a:defRPr sz="2200">
                <a:solidFill>
                  <a:schemeClr val="dk1"/>
                </a:solidFill>
                <a:latin typeface="Muli"/>
                <a:ea typeface="Muli"/>
                <a:cs typeface="Muli"/>
                <a:sym typeface="Muli"/>
              </a:defRPr>
            </a:lvl1pPr>
            <a:lvl2pPr marL="914400" lvl="1" indent="-368300">
              <a:lnSpc>
                <a:spcPct val="115000"/>
              </a:lnSpc>
              <a:spcBef>
                <a:spcPts val="0"/>
              </a:spcBef>
              <a:spcAft>
                <a:spcPts val="0"/>
              </a:spcAft>
              <a:buClr>
                <a:schemeClr val="accent5"/>
              </a:buClr>
              <a:buSzPts val="2200"/>
              <a:buFont typeface="Muli"/>
              <a:buChar char="○"/>
              <a:defRPr sz="2200">
                <a:solidFill>
                  <a:schemeClr val="dk1"/>
                </a:solidFill>
                <a:latin typeface="Muli"/>
                <a:ea typeface="Muli"/>
                <a:cs typeface="Muli"/>
                <a:sym typeface="Muli"/>
              </a:defRPr>
            </a:lvl2pPr>
            <a:lvl3pPr marL="1371600" lvl="2" indent="-368300">
              <a:lnSpc>
                <a:spcPct val="115000"/>
              </a:lnSpc>
              <a:spcBef>
                <a:spcPts val="0"/>
              </a:spcBef>
              <a:spcAft>
                <a:spcPts val="0"/>
              </a:spcAft>
              <a:buClr>
                <a:schemeClr val="accent4"/>
              </a:buClr>
              <a:buSzPts val="2200"/>
              <a:buFont typeface="Muli"/>
              <a:buChar char="■"/>
              <a:defRPr sz="2200">
                <a:solidFill>
                  <a:schemeClr val="dk1"/>
                </a:solidFill>
                <a:latin typeface="Muli"/>
                <a:ea typeface="Muli"/>
                <a:cs typeface="Muli"/>
                <a:sym typeface="Muli"/>
              </a:defRPr>
            </a:lvl3pPr>
            <a:lvl4pPr marL="1828800" lvl="3" indent="-368300">
              <a:lnSpc>
                <a:spcPct val="115000"/>
              </a:lnSpc>
              <a:spcBef>
                <a:spcPts val="0"/>
              </a:spcBef>
              <a:spcAft>
                <a:spcPts val="0"/>
              </a:spcAft>
              <a:buClr>
                <a:schemeClr val="dk1"/>
              </a:buClr>
              <a:buSzPts val="2200"/>
              <a:buFont typeface="Muli"/>
              <a:buChar char="●"/>
              <a:defRPr sz="2200">
                <a:solidFill>
                  <a:schemeClr val="dk1"/>
                </a:solidFill>
                <a:latin typeface="Muli"/>
                <a:ea typeface="Muli"/>
                <a:cs typeface="Muli"/>
                <a:sym typeface="Muli"/>
              </a:defRPr>
            </a:lvl4pPr>
            <a:lvl5pPr marL="2286000" lvl="4" indent="-368300">
              <a:lnSpc>
                <a:spcPct val="115000"/>
              </a:lnSpc>
              <a:spcBef>
                <a:spcPts val="0"/>
              </a:spcBef>
              <a:spcAft>
                <a:spcPts val="0"/>
              </a:spcAft>
              <a:buClr>
                <a:schemeClr val="dk1"/>
              </a:buClr>
              <a:buSzPts val="2200"/>
              <a:buFont typeface="Muli"/>
              <a:buChar char="○"/>
              <a:defRPr sz="2200">
                <a:solidFill>
                  <a:schemeClr val="dk1"/>
                </a:solidFill>
                <a:latin typeface="Muli"/>
                <a:ea typeface="Muli"/>
                <a:cs typeface="Muli"/>
                <a:sym typeface="Muli"/>
              </a:defRPr>
            </a:lvl5pPr>
            <a:lvl6pPr marL="2743200" lvl="5" indent="-368300">
              <a:lnSpc>
                <a:spcPct val="115000"/>
              </a:lnSpc>
              <a:spcBef>
                <a:spcPts val="0"/>
              </a:spcBef>
              <a:spcAft>
                <a:spcPts val="0"/>
              </a:spcAft>
              <a:buClr>
                <a:schemeClr val="dk1"/>
              </a:buClr>
              <a:buSzPts val="2200"/>
              <a:buFont typeface="Muli"/>
              <a:buChar char="■"/>
              <a:defRPr sz="2200">
                <a:solidFill>
                  <a:schemeClr val="dk1"/>
                </a:solidFill>
                <a:latin typeface="Muli"/>
                <a:ea typeface="Muli"/>
                <a:cs typeface="Muli"/>
                <a:sym typeface="Muli"/>
              </a:defRPr>
            </a:lvl6pPr>
            <a:lvl7pPr marL="3200400" lvl="6" indent="-368300">
              <a:lnSpc>
                <a:spcPct val="115000"/>
              </a:lnSpc>
              <a:spcBef>
                <a:spcPts val="0"/>
              </a:spcBef>
              <a:spcAft>
                <a:spcPts val="0"/>
              </a:spcAft>
              <a:buClr>
                <a:schemeClr val="dk1"/>
              </a:buClr>
              <a:buSzPts val="2200"/>
              <a:buFont typeface="Muli"/>
              <a:buChar char="●"/>
              <a:defRPr sz="2200">
                <a:solidFill>
                  <a:schemeClr val="dk1"/>
                </a:solidFill>
                <a:latin typeface="Muli"/>
                <a:ea typeface="Muli"/>
                <a:cs typeface="Muli"/>
                <a:sym typeface="Muli"/>
              </a:defRPr>
            </a:lvl7pPr>
            <a:lvl8pPr marL="3657600" lvl="7" indent="-368300">
              <a:lnSpc>
                <a:spcPct val="115000"/>
              </a:lnSpc>
              <a:spcBef>
                <a:spcPts val="0"/>
              </a:spcBef>
              <a:spcAft>
                <a:spcPts val="0"/>
              </a:spcAft>
              <a:buClr>
                <a:schemeClr val="dk1"/>
              </a:buClr>
              <a:buSzPts val="2200"/>
              <a:buFont typeface="Muli"/>
              <a:buChar char="○"/>
              <a:defRPr sz="2200">
                <a:solidFill>
                  <a:schemeClr val="dk1"/>
                </a:solidFill>
                <a:latin typeface="Muli"/>
                <a:ea typeface="Muli"/>
                <a:cs typeface="Muli"/>
                <a:sym typeface="Muli"/>
              </a:defRPr>
            </a:lvl8pPr>
            <a:lvl9pPr marL="4114800" lvl="8" indent="-368300">
              <a:lnSpc>
                <a:spcPct val="115000"/>
              </a:lnSpc>
              <a:spcBef>
                <a:spcPts val="0"/>
              </a:spcBef>
              <a:spcAft>
                <a:spcPts val="0"/>
              </a:spcAft>
              <a:buClr>
                <a:schemeClr val="dk1"/>
              </a:buClr>
              <a:buSzPts val="2200"/>
              <a:buFont typeface="Muli"/>
              <a:buChar char="■"/>
              <a:defRPr sz="2200">
                <a:solidFill>
                  <a:schemeClr val="dk1"/>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8" r:id="rId3"/>
    <p:sldLayoutId id="214748366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34.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svg"/><Relationship Id="rId39" Type="http://schemas.openxmlformats.org/officeDocument/2006/relationships/image" Target="../media/image63.png"/><Relationship Id="rId21" Type="http://schemas.openxmlformats.org/officeDocument/2006/relationships/image" Target="../media/image45.png"/><Relationship Id="rId34" Type="http://schemas.openxmlformats.org/officeDocument/2006/relationships/image" Target="../media/image58.svg"/><Relationship Id="rId42" Type="http://schemas.openxmlformats.org/officeDocument/2006/relationships/image" Target="../media/image66.svg"/><Relationship Id="rId7" Type="http://schemas.openxmlformats.org/officeDocument/2006/relationships/image" Target="../media/image31.png"/><Relationship Id="rId2" Type="http://schemas.openxmlformats.org/officeDocument/2006/relationships/notesSlide" Target="../notesSlides/notesSlide34.xml"/><Relationship Id="rId16" Type="http://schemas.openxmlformats.org/officeDocument/2006/relationships/image" Target="../media/image40.svg"/><Relationship Id="rId20" Type="http://schemas.openxmlformats.org/officeDocument/2006/relationships/image" Target="../media/image44.svg"/><Relationship Id="rId29" Type="http://schemas.openxmlformats.org/officeDocument/2006/relationships/image" Target="../media/image53.png"/><Relationship Id="rId41"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svg"/><Relationship Id="rId32" Type="http://schemas.openxmlformats.org/officeDocument/2006/relationships/image" Target="../media/image56.svg"/><Relationship Id="rId37" Type="http://schemas.openxmlformats.org/officeDocument/2006/relationships/image" Target="../media/image61.png"/><Relationship Id="rId40" Type="http://schemas.openxmlformats.org/officeDocument/2006/relationships/image" Target="../media/image64.sv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svg"/><Relationship Id="rId36" Type="http://schemas.openxmlformats.org/officeDocument/2006/relationships/image" Target="../media/image60.sv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1.png"/><Relationship Id="rId30" Type="http://schemas.openxmlformats.org/officeDocument/2006/relationships/image" Target="../media/image54.svg"/><Relationship Id="rId35" Type="http://schemas.openxmlformats.org/officeDocument/2006/relationships/image" Target="../media/image59.png"/><Relationship Id="rId43" Type="http://schemas.openxmlformats.org/officeDocument/2006/relationships/image" Target="../media/image67.png"/><Relationship Id="rId8" Type="http://schemas.openxmlformats.org/officeDocument/2006/relationships/image" Target="../media/image32.svg"/><Relationship Id="rId3" Type="http://schemas.openxmlformats.org/officeDocument/2006/relationships/image" Target="../media/image27.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player.vimeo.com/video/511347308?app_id=122963" TargetMode="Externa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hyperlink" Target="https://undraw.co/" TargetMode="External"/><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509506" y="546859"/>
            <a:ext cx="8124987" cy="3488118"/>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This conversation might save your life.</a:t>
            </a:r>
            <a:br>
              <a:rPr lang="en" dirty="0"/>
            </a:br>
            <a:br>
              <a:rPr lang="en" dirty="0"/>
            </a:br>
            <a:br>
              <a:rPr lang="en" dirty="0"/>
            </a:br>
            <a:r>
              <a:rPr lang="en" sz="4000" dirty="0">
                <a:solidFill>
                  <a:schemeClr val="bg1">
                    <a:lumMod val="65000"/>
                  </a:schemeClr>
                </a:solidFill>
              </a:rPr>
              <a:t>(bold, I know)</a:t>
            </a:r>
            <a:endParaRPr sz="4000" dirty="0">
              <a:solidFill>
                <a:schemeClr val="bg1">
                  <a:lumMod val="65000"/>
                </a:schemeClr>
              </a:solidFill>
            </a:endParaRPr>
          </a:p>
        </p:txBody>
      </p:sp>
      <p:cxnSp>
        <p:nvCxnSpPr>
          <p:cNvPr id="2" name="Straight Connector 1">
            <a:extLst>
              <a:ext uri="{FF2B5EF4-FFF2-40B4-BE49-F238E27FC236}">
                <a16:creationId xmlns:a16="http://schemas.microsoft.com/office/drawing/2014/main" id="{0B5A3902-DEC4-7E85-8ECA-7FC3D89709B4}"/>
              </a:ext>
            </a:extLst>
          </p:cNvPr>
          <p:cNvCxnSpPr/>
          <p:nvPr/>
        </p:nvCxnSpPr>
        <p:spPr>
          <a:xfrm>
            <a:off x="4027602" y="3269725"/>
            <a:ext cx="1088796" cy="0"/>
          </a:xfrm>
          <a:prstGeom prst="line">
            <a:avLst/>
          </a:prstGeom>
          <a:ln w="127000">
            <a:solidFill>
              <a:srgbClr val="62A3D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A2345B6-CB53-69DC-30C2-FB359CAFC3DA}"/>
              </a:ext>
            </a:extLst>
          </p:cNvPr>
          <p:cNvSpPr/>
          <p:nvPr/>
        </p:nvSpPr>
        <p:spPr>
          <a:xfrm>
            <a:off x="0" y="4355183"/>
            <a:ext cx="9144000" cy="226244"/>
          </a:xfrm>
          <a:prstGeom prst="rect">
            <a:avLst/>
          </a:prstGeom>
          <a:solidFill>
            <a:srgbClr val="62A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2CEFC26B-E9DB-7CF0-C335-18C6B1358B56}"/>
              </a:ext>
            </a:extLst>
          </p:cNvPr>
          <p:cNvSpPr/>
          <p:nvPr/>
        </p:nvSpPr>
        <p:spPr>
          <a:xfrm>
            <a:off x="0" y="1369219"/>
            <a:ext cx="9144000" cy="29859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92FEF6E9-4920-101B-1FAE-7D2A36DA19AB}"/>
              </a:ext>
            </a:extLst>
          </p:cNvPr>
          <p:cNvSpPr>
            <a:spLocks noGrp="1"/>
          </p:cNvSpPr>
          <p:nvPr>
            <p:ph type="title"/>
          </p:nvPr>
        </p:nvSpPr>
        <p:spPr>
          <a:xfrm>
            <a:off x="732691" y="334929"/>
            <a:ext cx="7426569" cy="661533"/>
          </a:xfrm>
        </p:spPr>
        <p:txBody>
          <a:bodyPr/>
          <a:lstStyle/>
          <a:p>
            <a:r>
              <a:rPr lang="en-US" sz="3200" dirty="0"/>
              <a:t>[County/City] Traffic</a:t>
            </a:r>
            <a:r>
              <a:rPr lang="en-US" sz="3600" dirty="0"/>
              <a:t> Fatalities</a:t>
            </a:r>
          </a:p>
        </p:txBody>
      </p:sp>
      <p:graphicFrame>
        <p:nvGraphicFramePr>
          <p:cNvPr id="12" name="Content Placeholder 11">
            <a:extLst>
              <a:ext uri="{FF2B5EF4-FFF2-40B4-BE49-F238E27FC236}">
                <a16:creationId xmlns:a16="http://schemas.microsoft.com/office/drawing/2014/main" id="{7BBC42A6-7DB8-72C2-5517-5E6D2AD85915}"/>
              </a:ext>
            </a:extLst>
          </p:cNvPr>
          <p:cNvGraphicFramePr>
            <a:graphicFrameLocks noGrp="1"/>
          </p:cNvGraphicFramePr>
          <p:nvPr>
            <p:ph idx="1"/>
            <p:extLst>
              <p:ext uri="{D42A27DB-BD31-4B8C-83A1-F6EECF244321}">
                <p14:modId xmlns:p14="http://schemas.microsoft.com/office/powerpoint/2010/main" val="1115918055"/>
              </p:ext>
            </p:extLst>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8527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7877-8043-F81A-50B6-EF882CC3F902}"/>
              </a:ext>
            </a:extLst>
          </p:cNvPr>
          <p:cNvSpPr>
            <a:spLocks noGrp="1"/>
          </p:cNvSpPr>
          <p:nvPr>
            <p:ph type="title"/>
          </p:nvPr>
        </p:nvSpPr>
        <p:spPr>
          <a:xfrm>
            <a:off x="697831" y="171026"/>
            <a:ext cx="8184911" cy="857400"/>
          </a:xfrm>
        </p:spPr>
        <p:txBody>
          <a:bodyPr/>
          <a:lstStyle/>
          <a:p>
            <a:r>
              <a:rPr lang="en-US" sz="3600" dirty="0"/>
              <a:t>Fatalities Involving High Risk Factors</a:t>
            </a:r>
          </a:p>
        </p:txBody>
      </p:sp>
      <p:graphicFrame>
        <p:nvGraphicFramePr>
          <p:cNvPr id="6" name="Content Placeholder 5">
            <a:extLst>
              <a:ext uri="{FF2B5EF4-FFF2-40B4-BE49-F238E27FC236}">
                <a16:creationId xmlns:a16="http://schemas.microsoft.com/office/drawing/2014/main" id="{008912CC-BFAB-0536-7C14-EE6B9BE6AD12}"/>
              </a:ext>
            </a:extLst>
          </p:cNvPr>
          <p:cNvGraphicFramePr>
            <a:graphicFrameLocks noGrp="1"/>
          </p:cNvGraphicFramePr>
          <p:nvPr>
            <p:ph idx="1"/>
            <p:extLst>
              <p:ext uri="{D42A27DB-BD31-4B8C-83A1-F6EECF244321}">
                <p14:modId xmlns:p14="http://schemas.microsoft.com/office/powerpoint/2010/main" val="3436715824"/>
              </p:ext>
            </p:extLst>
          </p:nvPr>
        </p:nvGraphicFramePr>
        <p:xfrm>
          <a:off x="-318155" y="1342510"/>
          <a:ext cx="3450212" cy="2879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EC979146-C7EF-FC79-35D7-93ABA2DC7AE4}"/>
              </a:ext>
            </a:extLst>
          </p:cNvPr>
          <p:cNvGraphicFramePr>
            <a:graphicFrameLocks/>
          </p:cNvGraphicFramePr>
          <p:nvPr/>
        </p:nvGraphicFramePr>
        <p:xfrm>
          <a:off x="1784698" y="1356193"/>
          <a:ext cx="3450212" cy="2879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5">
            <a:extLst>
              <a:ext uri="{FF2B5EF4-FFF2-40B4-BE49-F238E27FC236}">
                <a16:creationId xmlns:a16="http://schemas.microsoft.com/office/drawing/2014/main" id="{493DC9DD-73C3-013A-140B-E735E5918D58}"/>
              </a:ext>
            </a:extLst>
          </p:cNvPr>
          <p:cNvGraphicFramePr>
            <a:graphicFrameLocks/>
          </p:cNvGraphicFramePr>
          <p:nvPr/>
        </p:nvGraphicFramePr>
        <p:xfrm>
          <a:off x="3887550" y="1343422"/>
          <a:ext cx="3450212" cy="28792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5">
            <a:extLst>
              <a:ext uri="{FF2B5EF4-FFF2-40B4-BE49-F238E27FC236}">
                <a16:creationId xmlns:a16="http://schemas.microsoft.com/office/drawing/2014/main" id="{869AADEE-FB40-0E02-D610-36867C5FDF40}"/>
              </a:ext>
            </a:extLst>
          </p:cNvPr>
          <p:cNvGraphicFramePr>
            <a:graphicFrameLocks/>
          </p:cNvGraphicFramePr>
          <p:nvPr/>
        </p:nvGraphicFramePr>
        <p:xfrm>
          <a:off x="6011613" y="1337287"/>
          <a:ext cx="3450212" cy="2879255"/>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1">
            <a:extLst>
              <a:ext uri="{FF2B5EF4-FFF2-40B4-BE49-F238E27FC236}">
                <a16:creationId xmlns:a16="http://schemas.microsoft.com/office/drawing/2014/main" id="{F63581B1-D484-5F16-8304-25CE1825FDF3}"/>
              </a:ext>
            </a:extLst>
          </p:cNvPr>
          <p:cNvSpPr txBox="1">
            <a:spLocks/>
          </p:cNvSpPr>
          <p:nvPr/>
        </p:nvSpPr>
        <p:spPr>
          <a:xfrm>
            <a:off x="479381" y="4134515"/>
            <a:ext cx="4630502" cy="857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2400" dirty="0"/>
              <a:t>Washington</a:t>
            </a:r>
          </a:p>
        </p:txBody>
      </p:sp>
    </p:spTree>
    <p:extLst>
      <p:ext uri="{BB962C8B-B14F-4D97-AF65-F5344CB8AC3E}">
        <p14:creationId xmlns:p14="http://schemas.microsoft.com/office/powerpoint/2010/main" val="49200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7877-8043-F81A-50B6-EF882CC3F902}"/>
              </a:ext>
            </a:extLst>
          </p:cNvPr>
          <p:cNvSpPr>
            <a:spLocks noGrp="1"/>
          </p:cNvSpPr>
          <p:nvPr>
            <p:ph type="title"/>
          </p:nvPr>
        </p:nvSpPr>
        <p:spPr>
          <a:xfrm>
            <a:off x="697831" y="171026"/>
            <a:ext cx="8184911" cy="857400"/>
          </a:xfrm>
        </p:spPr>
        <p:txBody>
          <a:bodyPr/>
          <a:lstStyle/>
          <a:p>
            <a:r>
              <a:rPr lang="en-US" sz="3600" dirty="0"/>
              <a:t>Fatalities Involving High Risk Factors</a:t>
            </a:r>
          </a:p>
        </p:txBody>
      </p:sp>
      <p:graphicFrame>
        <p:nvGraphicFramePr>
          <p:cNvPr id="6" name="Content Placeholder 5">
            <a:extLst>
              <a:ext uri="{FF2B5EF4-FFF2-40B4-BE49-F238E27FC236}">
                <a16:creationId xmlns:a16="http://schemas.microsoft.com/office/drawing/2014/main" id="{008912CC-BFAB-0536-7C14-EE6B9BE6AD12}"/>
              </a:ext>
            </a:extLst>
          </p:cNvPr>
          <p:cNvGraphicFramePr>
            <a:graphicFrameLocks noGrp="1"/>
          </p:cNvGraphicFramePr>
          <p:nvPr>
            <p:ph idx="1"/>
          </p:nvPr>
        </p:nvGraphicFramePr>
        <p:xfrm>
          <a:off x="-318155" y="1342510"/>
          <a:ext cx="3450212" cy="2879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EC979146-C7EF-FC79-35D7-93ABA2DC7AE4}"/>
              </a:ext>
            </a:extLst>
          </p:cNvPr>
          <p:cNvGraphicFramePr>
            <a:graphicFrameLocks/>
          </p:cNvGraphicFramePr>
          <p:nvPr/>
        </p:nvGraphicFramePr>
        <p:xfrm>
          <a:off x="1784698" y="1356193"/>
          <a:ext cx="3450212" cy="2879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5">
            <a:extLst>
              <a:ext uri="{FF2B5EF4-FFF2-40B4-BE49-F238E27FC236}">
                <a16:creationId xmlns:a16="http://schemas.microsoft.com/office/drawing/2014/main" id="{493DC9DD-73C3-013A-140B-E735E5918D58}"/>
              </a:ext>
            </a:extLst>
          </p:cNvPr>
          <p:cNvGraphicFramePr>
            <a:graphicFrameLocks/>
          </p:cNvGraphicFramePr>
          <p:nvPr/>
        </p:nvGraphicFramePr>
        <p:xfrm>
          <a:off x="3887550" y="1343422"/>
          <a:ext cx="3450212" cy="28792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5">
            <a:extLst>
              <a:ext uri="{FF2B5EF4-FFF2-40B4-BE49-F238E27FC236}">
                <a16:creationId xmlns:a16="http://schemas.microsoft.com/office/drawing/2014/main" id="{869AADEE-FB40-0E02-D610-36867C5FDF40}"/>
              </a:ext>
            </a:extLst>
          </p:cNvPr>
          <p:cNvGraphicFramePr>
            <a:graphicFrameLocks/>
          </p:cNvGraphicFramePr>
          <p:nvPr/>
        </p:nvGraphicFramePr>
        <p:xfrm>
          <a:off x="6011613" y="1337287"/>
          <a:ext cx="3450212" cy="2879255"/>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1">
            <a:extLst>
              <a:ext uri="{FF2B5EF4-FFF2-40B4-BE49-F238E27FC236}">
                <a16:creationId xmlns:a16="http://schemas.microsoft.com/office/drawing/2014/main" id="{F63581B1-D484-5F16-8304-25CE1825FDF3}"/>
              </a:ext>
            </a:extLst>
          </p:cNvPr>
          <p:cNvSpPr txBox="1">
            <a:spLocks/>
          </p:cNvSpPr>
          <p:nvPr/>
        </p:nvSpPr>
        <p:spPr>
          <a:xfrm>
            <a:off x="479381" y="4134515"/>
            <a:ext cx="4630502" cy="857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2400" dirty="0"/>
              <a:t>County/City</a:t>
            </a:r>
          </a:p>
        </p:txBody>
      </p:sp>
    </p:spTree>
    <p:extLst>
      <p:ext uri="{BB962C8B-B14F-4D97-AF65-F5344CB8AC3E}">
        <p14:creationId xmlns:p14="http://schemas.microsoft.com/office/powerpoint/2010/main" val="4023140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7877-8043-F81A-50B6-EF882CC3F902}"/>
              </a:ext>
            </a:extLst>
          </p:cNvPr>
          <p:cNvSpPr>
            <a:spLocks noGrp="1"/>
          </p:cNvSpPr>
          <p:nvPr>
            <p:ph type="title"/>
          </p:nvPr>
        </p:nvSpPr>
        <p:spPr>
          <a:xfrm>
            <a:off x="697831" y="171026"/>
            <a:ext cx="8184911" cy="857400"/>
          </a:xfrm>
        </p:spPr>
        <p:txBody>
          <a:bodyPr/>
          <a:lstStyle/>
          <a:p>
            <a:r>
              <a:rPr lang="en-US" sz="3600" dirty="0"/>
              <a:t>Fatalities Involving High Risk Factors</a:t>
            </a:r>
          </a:p>
        </p:txBody>
      </p:sp>
      <p:graphicFrame>
        <p:nvGraphicFramePr>
          <p:cNvPr id="6" name="Content Placeholder 5">
            <a:extLst>
              <a:ext uri="{FF2B5EF4-FFF2-40B4-BE49-F238E27FC236}">
                <a16:creationId xmlns:a16="http://schemas.microsoft.com/office/drawing/2014/main" id="{008912CC-BFAB-0536-7C14-EE6B9BE6AD12}"/>
              </a:ext>
            </a:extLst>
          </p:cNvPr>
          <p:cNvGraphicFramePr>
            <a:graphicFrameLocks noGrp="1"/>
          </p:cNvGraphicFramePr>
          <p:nvPr>
            <p:ph idx="1"/>
            <p:extLst>
              <p:ext uri="{D42A27DB-BD31-4B8C-83A1-F6EECF244321}">
                <p14:modId xmlns:p14="http://schemas.microsoft.com/office/powerpoint/2010/main" val="1059658063"/>
              </p:ext>
            </p:extLst>
          </p:nvPr>
        </p:nvGraphicFramePr>
        <p:xfrm>
          <a:off x="-318155" y="1342510"/>
          <a:ext cx="3450212" cy="2879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EC979146-C7EF-FC79-35D7-93ABA2DC7AE4}"/>
              </a:ext>
            </a:extLst>
          </p:cNvPr>
          <p:cNvGraphicFramePr>
            <a:graphicFrameLocks/>
          </p:cNvGraphicFramePr>
          <p:nvPr>
            <p:extLst>
              <p:ext uri="{D42A27DB-BD31-4B8C-83A1-F6EECF244321}">
                <p14:modId xmlns:p14="http://schemas.microsoft.com/office/powerpoint/2010/main" val="4116363760"/>
              </p:ext>
            </p:extLst>
          </p:nvPr>
        </p:nvGraphicFramePr>
        <p:xfrm>
          <a:off x="1784698" y="1356193"/>
          <a:ext cx="3450212" cy="2879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5">
            <a:extLst>
              <a:ext uri="{FF2B5EF4-FFF2-40B4-BE49-F238E27FC236}">
                <a16:creationId xmlns:a16="http://schemas.microsoft.com/office/drawing/2014/main" id="{493DC9DD-73C3-013A-140B-E735E5918D58}"/>
              </a:ext>
            </a:extLst>
          </p:cNvPr>
          <p:cNvGraphicFramePr>
            <a:graphicFrameLocks/>
          </p:cNvGraphicFramePr>
          <p:nvPr>
            <p:extLst>
              <p:ext uri="{D42A27DB-BD31-4B8C-83A1-F6EECF244321}">
                <p14:modId xmlns:p14="http://schemas.microsoft.com/office/powerpoint/2010/main" val="2828635427"/>
              </p:ext>
            </p:extLst>
          </p:nvPr>
        </p:nvGraphicFramePr>
        <p:xfrm>
          <a:off x="3887550" y="1343422"/>
          <a:ext cx="3450212" cy="28792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5">
            <a:extLst>
              <a:ext uri="{FF2B5EF4-FFF2-40B4-BE49-F238E27FC236}">
                <a16:creationId xmlns:a16="http://schemas.microsoft.com/office/drawing/2014/main" id="{869AADEE-FB40-0E02-D610-36867C5FDF40}"/>
              </a:ext>
            </a:extLst>
          </p:cNvPr>
          <p:cNvGraphicFramePr>
            <a:graphicFrameLocks/>
          </p:cNvGraphicFramePr>
          <p:nvPr>
            <p:extLst>
              <p:ext uri="{D42A27DB-BD31-4B8C-83A1-F6EECF244321}">
                <p14:modId xmlns:p14="http://schemas.microsoft.com/office/powerpoint/2010/main" val="1459358779"/>
              </p:ext>
            </p:extLst>
          </p:nvPr>
        </p:nvGraphicFramePr>
        <p:xfrm>
          <a:off x="6011613" y="1337287"/>
          <a:ext cx="3450212" cy="2879255"/>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1">
            <a:extLst>
              <a:ext uri="{FF2B5EF4-FFF2-40B4-BE49-F238E27FC236}">
                <a16:creationId xmlns:a16="http://schemas.microsoft.com/office/drawing/2014/main" id="{F63581B1-D484-5F16-8304-25CE1825FDF3}"/>
              </a:ext>
            </a:extLst>
          </p:cNvPr>
          <p:cNvSpPr txBox="1">
            <a:spLocks/>
          </p:cNvSpPr>
          <p:nvPr/>
        </p:nvSpPr>
        <p:spPr>
          <a:xfrm>
            <a:off x="479381" y="4134515"/>
            <a:ext cx="4630502" cy="857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2400" dirty="0"/>
              <a:t>Washington</a:t>
            </a:r>
          </a:p>
        </p:txBody>
      </p:sp>
    </p:spTree>
    <p:extLst>
      <p:ext uri="{BB962C8B-B14F-4D97-AF65-F5344CB8AC3E}">
        <p14:creationId xmlns:p14="http://schemas.microsoft.com/office/powerpoint/2010/main" val="2448386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7877-8043-F81A-50B6-EF882CC3F902}"/>
              </a:ext>
            </a:extLst>
          </p:cNvPr>
          <p:cNvSpPr>
            <a:spLocks noGrp="1"/>
          </p:cNvSpPr>
          <p:nvPr>
            <p:ph type="title"/>
          </p:nvPr>
        </p:nvSpPr>
        <p:spPr>
          <a:xfrm>
            <a:off x="697831" y="171026"/>
            <a:ext cx="8184911" cy="857400"/>
          </a:xfrm>
        </p:spPr>
        <p:txBody>
          <a:bodyPr/>
          <a:lstStyle/>
          <a:p>
            <a:r>
              <a:rPr lang="en-US" sz="3600" dirty="0"/>
              <a:t>Fatalities Involving High Risk Factors</a:t>
            </a:r>
          </a:p>
        </p:txBody>
      </p:sp>
      <p:graphicFrame>
        <p:nvGraphicFramePr>
          <p:cNvPr id="6" name="Content Placeholder 5">
            <a:extLst>
              <a:ext uri="{FF2B5EF4-FFF2-40B4-BE49-F238E27FC236}">
                <a16:creationId xmlns:a16="http://schemas.microsoft.com/office/drawing/2014/main" id="{008912CC-BFAB-0536-7C14-EE6B9BE6AD12}"/>
              </a:ext>
            </a:extLst>
          </p:cNvPr>
          <p:cNvGraphicFramePr>
            <a:graphicFrameLocks noGrp="1"/>
          </p:cNvGraphicFramePr>
          <p:nvPr>
            <p:ph idx="1"/>
            <p:extLst>
              <p:ext uri="{D42A27DB-BD31-4B8C-83A1-F6EECF244321}">
                <p14:modId xmlns:p14="http://schemas.microsoft.com/office/powerpoint/2010/main" val="1779278344"/>
              </p:ext>
            </p:extLst>
          </p:nvPr>
        </p:nvGraphicFramePr>
        <p:xfrm>
          <a:off x="-318155" y="1342510"/>
          <a:ext cx="3450212" cy="2879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EC979146-C7EF-FC79-35D7-93ABA2DC7AE4}"/>
              </a:ext>
            </a:extLst>
          </p:cNvPr>
          <p:cNvGraphicFramePr>
            <a:graphicFrameLocks/>
          </p:cNvGraphicFramePr>
          <p:nvPr>
            <p:extLst>
              <p:ext uri="{D42A27DB-BD31-4B8C-83A1-F6EECF244321}">
                <p14:modId xmlns:p14="http://schemas.microsoft.com/office/powerpoint/2010/main" val="451893645"/>
              </p:ext>
            </p:extLst>
          </p:nvPr>
        </p:nvGraphicFramePr>
        <p:xfrm>
          <a:off x="1784698" y="1356193"/>
          <a:ext cx="3450212" cy="2879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5">
            <a:extLst>
              <a:ext uri="{FF2B5EF4-FFF2-40B4-BE49-F238E27FC236}">
                <a16:creationId xmlns:a16="http://schemas.microsoft.com/office/drawing/2014/main" id="{493DC9DD-73C3-013A-140B-E735E5918D58}"/>
              </a:ext>
            </a:extLst>
          </p:cNvPr>
          <p:cNvGraphicFramePr>
            <a:graphicFrameLocks/>
          </p:cNvGraphicFramePr>
          <p:nvPr>
            <p:extLst>
              <p:ext uri="{D42A27DB-BD31-4B8C-83A1-F6EECF244321}">
                <p14:modId xmlns:p14="http://schemas.microsoft.com/office/powerpoint/2010/main" val="3561178976"/>
              </p:ext>
            </p:extLst>
          </p:nvPr>
        </p:nvGraphicFramePr>
        <p:xfrm>
          <a:off x="3887550" y="1343422"/>
          <a:ext cx="3450212" cy="28792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5">
            <a:extLst>
              <a:ext uri="{FF2B5EF4-FFF2-40B4-BE49-F238E27FC236}">
                <a16:creationId xmlns:a16="http://schemas.microsoft.com/office/drawing/2014/main" id="{869AADEE-FB40-0E02-D610-36867C5FDF40}"/>
              </a:ext>
            </a:extLst>
          </p:cNvPr>
          <p:cNvGraphicFramePr>
            <a:graphicFrameLocks/>
          </p:cNvGraphicFramePr>
          <p:nvPr>
            <p:extLst>
              <p:ext uri="{D42A27DB-BD31-4B8C-83A1-F6EECF244321}">
                <p14:modId xmlns:p14="http://schemas.microsoft.com/office/powerpoint/2010/main" val="3634740368"/>
              </p:ext>
            </p:extLst>
          </p:nvPr>
        </p:nvGraphicFramePr>
        <p:xfrm>
          <a:off x="6011613" y="1337287"/>
          <a:ext cx="3450212" cy="2879255"/>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1">
            <a:extLst>
              <a:ext uri="{FF2B5EF4-FFF2-40B4-BE49-F238E27FC236}">
                <a16:creationId xmlns:a16="http://schemas.microsoft.com/office/drawing/2014/main" id="{F63581B1-D484-5F16-8304-25CE1825FDF3}"/>
              </a:ext>
            </a:extLst>
          </p:cNvPr>
          <p:cNvSpPr txBox="1">
            <a:spLocks/>
          </p:cNvSpPr>
          <p:nvPr/>
        </p:nvSpPr>
        <p:spPr>
          <a:xfrm>
            <a:off x="479380" y="4134515"/>
            <a:ext cx="8184911" cy="857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2400" dirty="0"/>
              <a:t>County/City</a:t>
            </a:r>
          </a:p>
        </p:txBody>
      </p:sp>
    </p:spTree>
    <p:extLst>
      <p:ext uri="{BB962C8B-B14F-4D97-AF65-F5344CB8AC3E}">
        <p14:creationId xmlns:p14="http://schemas.microsoft.com/office/powerpoint/2010/main" val="329897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B141466-08D7-BAD3-4C09-5E9E607D491E}"/>
              </a:ext>
            </a:extLst>
          </p:cNvPr>
          <p:cNvSpPr/>
          <p:nvPr/>
        </p:nvSpPr>
        <p:spPr>
          <a:xfrm>
            <a:off x="3041223" y="3219118"/>
            <a:ext cx="2545631" cy="1726609"/>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49D92936-4988-707E-436D-BC85803B722E}"/>
              </a:ext>
            </a:extLst>
          </p:cNvPr>
          <p:cNvSpPr/>
          <p:nvPr/>
        </p:nvSpPr>
        <p:spPr>
          <a:xfrm>
            <a:off x="3041223" y="1470581"/>
            <a:ext cx="2545631" cy="1647335"/>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5B57D021-DAA1-9F69-3BAC-1C1CEC684DC8}"/>
              </a:ext>
            </a:extLst>
          </p:cNvPr>
          <p:cNvSpPr/>
          <p:nvPr/>
        </p:nvSpPr>
        <p:spPr>
          <a:xfrm>
            <a:off x="5934175" y="1470582"/>
            <a:ext cx="2638127" cy="1817017"/>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F761074D-C3E2-0FF9-6939-D1E0447A7207}"/>
              </a:ext>
            </a:extLst>
          </p:cNvPr>
          <p:cNvSpPr/>
          <p:nvPr/>
        </p:nvSpPr>
        <p:spPr>
          <a:xfrm>
            <a:off x="628650" y="1470581"/>
            <a:ext cx="2043849" cy="3399075"/>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F9990A0-C1B6-38D8-45D3-1F4BAD8C7C28}"/>
              </a:ext>
            </a:extLst>
          </p:cNvPr>
          <p:cNvSpPr>
            <a:spLocks noGrp="1"/>
          </p:cNvSpPr>
          <p:nvPr>
            <p:ph type="title"/>
          </p:nvPr>
        </p:nvSpPr>
        <p:spPr>
          <a:xfrm>
            <a:off x="690956" y="197773"/>
            <a:ext cx="6300300" cy="857400"/>
          </a:xfrm>
        </p:spPr>
        <p:txBody>
          <a:bodyPr/>
          <a:lstStyle/>
          <a:p>
            <a:r>
              <a:rPr lang="en-US" sz="4000" dirty="0"/>
              <a:t>Fatalities – Road Users</a:t>
            </a:r>
          </a:p>
        </p:txBody>
      </p:sp>
      <p:graphicFrame>
        <p:nvGraphicFramePr>
          <p:cNvPr id="6" name="Content Placeholder 5">
            <a:extLst>
              <a:ext uri="{FF2B5EF4-FFF2-40B4-BE49-F238E27FC236}">
                <a16:creationId xmlns:a16="http://schemas.microsoft.com/office/drawing/2014/main" id="{1DDEADB4-49FE-9B2A-A64F-A5FB32F5498A}"/>
              </a:ext>
            </a:extLst>
          </p:cNvPr>
          <p:cNvGraphicFramePr>
            <a:graphicFrameLocks noGrp="1"/>
          </p:cNvGraphicFramePr>
          <p:nvPr>
            <p:ph idx="1"/>
            <p:extLst>
              <p:ext uri="{D42A27DB-BD31-4B8C-83A1-F6EECF244321}">
                <p14:modId xmlns:p14="http://schemas.microsoft.com/office/powerpoint/2010/main" val="1183589436"/>
              </p:ext>
            </p:extLst>
          </p:nvPr>
        </p:nvGraphicFramePr>
        <p:xfrm>
          <a:off x="628650" y="1369219"/>
          <a:ext cx="2581177" cy="35004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5">
            <a:extLst>
              <a:ext uri="{FF2B5EF4-FFF2-40B4-BE49-F238E27FC236}">
                <a16:creationId xmlns:a16="http://schemas.microsoft.com/office/drawing/2014/main" id="{A5B1921F-ACD5-E6C1-25A9-AF1745B1BB8D}"/>
              </a:ext>
            </a:extLst>
          </p:cNvPr>
          <p:cNvGraphicFramePr>
            <a:graphicFrameLocks/>
          </p:cNvGraphicFramePr>
          <p:nvPr/>
        </p:nvGraphicFramePr>
        <p:xfrm>
          <a:off x="3281412" y="1394510"/>
          <a:ext cx="2190848" cy="17234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5">
            <a:extLst>
              <a:ext uri="{FF2B5EF4-FFF2-40B4-BE49-F238E27FC236}">
                <a16:creationId xmlns:a16="http://schemas.microsoft.com/office/drawing/2014/main" id="{46A1A70F-63D3-DCE2-5E66-36BD30129768}"/>
              </a:ext>
            </a:extLst>
          </p:cNvPr>
          <p:cNvGraphicFramePr>
            <a:graphicFrameLocks/>
          </p:cNvGraphicFramePr>
          <p:nvPr/>
        </p:nvGraphicFramePr>
        <p:xfrm>
          <a:off x="5991125" y="1394511"/>
          <a:ext cx="2581177" cy="18930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5">
            <a:extLst>
              <a:ext uri="{FF2B5EF4-FFF2-40B4-BE49-F238E27FC236}">
                <a16:creationId xmlns:a16="http://schemas.microsoft.com/office/drawing/2014/main" id="{DC706861-D83E-5E84-DC94-7E1B126053F0}"/>
              </a:ext>
            </a:extLst>
          </p:cNvPr>
          <p:cNvGraphicFramePr>
            <a:graphicFrameLocks/>
          </p:cNvGraphicFramePr>
          <p:nvPr>
            <p:extLst>
              <p:ext uri="{D42A27DB-BD31-4B8C-83A1-F6EECF244321}">
                <p14:modId xmlns:p14="http://schemas.microsoft.com/office/powerpoint/2010/main" val="3807333572"/>
              </p:ext>
            </p:extLst>
          </p:nvPr>
        </p:nvGraphicFramePr>
        <p:xfrm>
          <a:off x="3352998" y="3052639"/>
          <a:ext cx="2581177" cy="1893088"/>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1">
            <a:extLst>
              <a:ext uri="{FF2B5EF4-FFF2-40B4-BE49-F238E27FC236}">
                <a16:creationId xmlns:a16="http://schemas.microsoft.com/office/drawing/2014/main" id="{22CDF572-C5E3-429C-8169-70245DC66A55}"/>
              </a:ext>
            </a:extLst>
          </p:cNvPr>
          <p:cNvSpPr txBox="1">
            <a:spLocks/>
          </p:cNvSpPr>
          <p:nvPr/>
        </p:nvSpPr>
        <p:spPr>
          <a:xfrm>
            <a:off x="6710874" y="4225521"/>
            <a:ext cx="2433126" cy="857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2400" dirty="0"/>
              <a:t>Washington</a:t>
            </a:r>
          </a:p>
        </p:txBody>
      </p:sp>
    </p:spTree>
    <p:extLst>
      <p:ext uri="{BB962C8B-B14F-4D97-AF65-F5344CB8AC3E}">
        <p14:creationId xmlns:p14="http://schemas.microsoft.com/office/powerpoint/2010/main" val="2643506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B141466-08D7-BAD3-4C09-5E9E607D491E}"/>
              </a:ext>
            </a:extLst>
          </p:cNvPr>
          <p:cNvSpPr/>
          <p:nvPr/>
        </p:nvSpPr>
        <p:spPr>
          <a:xfrm>
            <a:off x="3041223" y="3219118"/>
            <a:ext cx="2545631" cy="1726609"/>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49D92936-4988-707E-436D-BC85803B722E}"/>
              </a:ext>
            </a:extLst>
          </p:cNvPr>
          <p:cNvSpPr/>
          <p:nvPr/>
        </p:nvSpPr>
        <p:spPr>
          <a:xfrm>
            <a:off x="3041223" y="1470581"/>
            <a:ext cx="2545631" cy="1647335"/>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5B57D021-DAA1-9F69-3BAC-1C1CEC684DC8}"/>
              </a:ext>
            </a:extLst>
          </p:cNvPr>
          <p:cNvSpPr/>
          <p:nvPr/>
        </p:nvSpPr>
        <p:spPr>
          <a:xfrm>
            <a:off x="5934175" y="1470582"/>
            <a:ext cx="2638127" cy="1817017"/>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F761074D-C3E2-0FF9-6939-D1E0447A7207}"/>
              </a:ext>
            </a:extLst>
          </p:cNvPr>
          <p:cNvSpPr/>
          <p:nvPr/>
        </p:nvSpPr>
        <p:spPr>
          <a:xfrm>
            <a:off x="628650" y="1470581"/>
            <a:ext cx="2043849" cy="3399075"/>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F9990A0-C1B6-38D8-45D3-1F4BAD8C7C28}"/>
              </a:ext>
            </a:extLst>
          </p:cNvPr>
          <p:cNvSpPr>
            <a:spLocks noGrp="1"/>
          </p:cNvSpPr>
          <p:nvPr>
            <p:ph type="title"/>
          </p:nvPr>
        </p:nvSpPr>
        <p:spPr>
          <a:xfrm>
            <a:off x="690956" y="197773"/>
            <a:ext cx="6300300" cy="857400"/>
          </a:xfrm>
        </p:spPr>
        <p:txBody>
          <a:bodyPr/>
          <a:lstStyle/>
          <a:p>
            <a:r>
              <a:rPr lang="en-US" sz="4000" dirty="0"/>
              <a:t>Fatalities – Road Users</a:t>
            </a:r>
          </a:p>
        </p:txBody>
      </p:sp>
      <p:graphicFrame>
        <p:nvGraphicFramePr>
          <p:cNvPr id="6" name="Content Placeholder 5">
            <a:extLst>
              <a:ext uri="{FF2B5EF4-FFF2-40B4-BE49-F238E27FC236}">
                <a16:creationId xmlns:a16="http://schemas.microsoft.com/office/drawing/2014/main" id="{1DDEADB4-49FE-9B2A-A64F-A5FB32F5498A}"/>
              </a:ext>
            </a:extLst>
          </p:cNvPr>
          <p:cNvGraphicFramePr>
            <a:graphicFrameLocks noGrp="1"/>
          </p:cNvGraphicFramePr>
          <p:nvPr>
            <p:ph idx="1"/>
            <p:extLst>
              <p:ext uri="{D42A27DB-BD31-4B8C-83A1-F6EECF244321}">
                <p14:modId xmlns:p14="http://schemas.microsoft.com/office/powerpoint/2010/main" val="1642273850"/>
              </p:ext>
            </p:extLst>
          </p:nvPr>
        </p:nvGraphicFramePr>
        <p:xfrm>
          <a:off x="628650" y="1369219"/>
          <a:ext cx="2581177" cy="35004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5">
            <a:extLst>
              <a:ext uri="{FF2B5EF4-FFF2-40B4-BE49-F238E27FC236}">
                <a16:creationId xmlns:a16="http://schemas.microsoft.com/office/drawing/2014/main" id="{A5B1921F-ACD5-E6C1-25A9-AF1745B1BB8D}"/>
              </a:ext>
            </a:extLst>
          </p:cNvPr>
          <p:cNvGraphicFramePr>
            <a:graphicFrameLocks/>
          </p:cNvGraphicFramePr>
          <p:nvPr/>
        </p:nvGraphicFramePr>
        <p:xfrm>
          <a:off x="3281412" y="1394510"/>
          <a:ext cx="2190848" cy="17234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5">
            <a:extLst>
              <a:ext uri="{FF2B5EF4-FFF2-40B4-BE49-F238E27FC236}">
                <a16:creationId xmlns:a16="http://schemas.microsoft.com/office/drawing/2014/main" id="{46A1A70F-63D3-DCE2-5E66-36BD30129768}"/>
              </a:ext>
            </a:extLst>
          </p:cNvPr>
          <p:cNvGraphicFramePr>
            <a:graphicFrameLocks/>
          </p:cNvGraphicFramePr>
          <p:nvPr/>
        </p:nvGraphicFramePr>
        <p:xfrm>
          <a:off x="5991125" y="1394511"/>
          <a:ext cx="2581177" cy="18930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5">
            <a:extLst>
              <a:ext uri="{FF2B5EF4-FFF2-40B4-BE49-F238E27FC236}">
                <a16:creationId xmlns:a16="http://schemas.microsoft.com/office/drawing/2014/main" id="{DC706861-D83E-5E84-DC94-7E1B126053F0}"/>
              </a:ext>
            </a:extLst>
          </p:cNvPr>
          <p:cNvGraphicFramePr>
            <a:graphicFrameLocks/>
          </p:cNvGraphicFramePr>
          <p:nvPr/>
        </p:nvGraphicFramePr>
        <p:xfrm>
          <a:off x="3352998" y="3052639"/>
          <a:ext cx="2581177" cy="1893088"/>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1">
            <a:extLst>
              <a:ext uri="{FF2B5EF4-FFF2-40B4-BE49-F238E27FC236}">
                <a16:creationId xmlns:a16="http://schemas.microsoft.com/office/drawing/2014/main" id="{22CDF572-C5E3-429C-8169-70245DC66A55}"/>
              </a:ext>
            </a:extLst>
          </p:cNvPr>
          <p:cNvSpPr txBox="1">
            <a:spLocks/>
          </p:cNvSpPr>
          <p:nvPr/>
        </p:nvSpPr>
        <p:spPr>
          <a:xfrm>
            <a:off x="6710874" y="4225521"/>
            <a:ext cx="2433126" cy="857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2400" dirty="0"/>
              <a:t>County/City</a:t>
            </a:r>
          </a:p>
        </p:txBody>
      </p:sp>
    </p:spTree>
    <p:extLst>
      <p:ext uri="{BB962C8B-B14F-4D97-AF65-F5344CB8AC3E}">
        <p14:creationId xmlns:p14="http://schemas.microsoft.com/office/powerpoint/2010/main" val="1449740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BEEC-7EBB-3ACC-BD47-3DCBDC2E4C15}"/>
              </a:ext>
            </a:extLst>
          </p:cNvPr>
          <p:cNvSpPr>
            <a:spLocks noGrp="1"/>
          </p:cNvSpPr>
          <p:nvPr>
            <p:ph type="title"/>
          </p:nvPr>
        </p:nvSpPr>
        <p:spPr>
          <a:xfrm>
            <a:off x="723613" y="164151"/>
            <a:ext cx="7696773" cy="857400"/>
          </a:xfrm>
        </p:spPr>
        <p:txBody>
          <a:bodyPr/>
          <a:lstStyle/>
          <a:p>
            <a:r>
              <a:rPr lang="en-US" dirty="0"/>
              <a:t>Fatal Crashes - Locations</a:t>
            </a:r>
          </a:p>
        </p:txBody>
      </p:sp>
      <p:pic>
        <p:nvPicPr>
          <p:cNvPr id="5" name="Content Placeholder 4">
            <a:extLst>
              <a:ext uri="{FF2B5EF4-FFF2-40B4-BE49-F238E27FC236}">
                <a16:creationId xmlns:a16="http://schemas.microsoft.com/office/drawing/2014/main" id="{4B054A64-A1B7-27BF-39D8-3E4BB4C9E230}"/>
              </a:ext>
            </a:extLst>
          </p:cNvPr>
          <p:cNvPicPr>
            <a:picLocks noGrp="1" noChangeAspect="1"/>
          </p:cNvPicPr>
          <p:nvPr>
            <p:ph idx="1"/>
          </p:nvPr>
        </p:nvPicPr>
        <p:blipFill>
          <a:blip r:embed="rId3"/>
          <a:stretch>
            <a:fillRect/>
          </a:stretch>
        </p:blipFill>
        <p:spPr>
          <a:xfrm>
            <a:off x="2046926" y="1070974"/>
            <a:ext cx="6373460" cy="3908375"/>
          </a:xfrm>
        </p:spPr>
      </p:pic>
    </p:spTree>
    <p:extLst>
      <p:ext uri="{BB962C8B-B14F-4D97-AF65-F5344CB8AC3E}">
        <p14:creationId xmlns:p14="http://schemas.microsoft.com/office/powerpoint/2010/main" val="3407497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745958" y="191652"/>
            <a:ext cx="6300300" cy="857400"/>
          </a:xfrm>
        </p:spPr>
        <p:txBody>
          <a:bodyPr/>
          <a:lstStyle/>
          <a:p>
            <a:r>
              <a:rPr lang="en-US" dirty="0"/>
              <a:t>All Crashes - 2022</a:t>
            </a:r>
          </a:p>
        </p:txBody>
      </p:sp>
      <p:pic>
        <p:nvPicPr>
          <p:cNvPr id="5" name="Content Placeholder 4" descr="A map with many colored dots&#10;&#10;Description automatically generated">
            <a:extLst>
              <a:ext uri="{FF2B5EF4-FFF2-40B4-BE49-F238E27FC236}">
                <a16:creationId xmlns:a16="http://schemas.microsoft.com/office/drawing/2014/main" id="{B8B8EE03-3071-55E7-7066-26F18D96F7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7438" y="1081111"/>
            <a:ext cx="5131303" cy="3870737"/>
          </a:xfrm>
        </p:spPr>
      </p:pic>
    </p:spTree>
    <p:extLst>
      <p:ext uri="{BB962C8B-B14F-4D97-AF65-F5344CB8AC3E}">
        <p14:creationId xmlns:p14="http://schemas.microsoft.com/office/powerpoint/2010/main" val="35217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421850" y="2078318"/>
            <a:ext cx="63003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Driving Perceptions</a:t>
            </a:r>
            <a:endParaRPr dirty="0"/>
          </a:p>
        </p:txBody>
      </p:sp>
      <p:cxnSp>
        <p:nvCxnSpPr>
          <p:cNvPr id="2" name="Straight Connector 1">
            <a:extLst>
              <a:ext uri="{FF2B5EF4-FFF2-40B4-BE49-F238E27FC236}">
                <a16:creationId xmlns:a16="http://schemas.microsoft.com/office/drawing/2014/main" id="{852A10EB-9B88-6326-CEDA-5496519D6B2E}"/>
              </a:ext>
            </a:extLst>
          </p:cNvPr>
          <p:cNvCxnSpPr/>
          <p:nvPr/>
        </p:nvCxnSpPr>
        <p:spPr>
          <a:xfrm>
            <a:off x="3966057" y="3091701"/>
            <a:ext cx="1088796" cy="0"/>
          </a:xfrm>
          <a:prstGeom prst="line">
            <a:avLst/>
          </a:prstGeom>
          <a:ln w="127000">
            <a:solidFill>
              <a:srgbClr val="62A3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854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6"/>
          <p:cNvSpPr txBox="1">
            <a:spLocks noGrp="1"/>
          </p:cNvSpPr>
          <p:nvPr>
            <p:ph type="subTitle" idx="4294967295"/>
          </p:nvPr>
        </p:nvSpPr>
        <p:spPr>
          <a:xfrm>
            <a:off x="4351338" y="1724025"/>
            <a:ext cx="4792662" cy="3151188"/>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3600" b="1" dirty="0"/>
              <a:t>I’m </a:t>
            </a:r>
            <a:r>
              <a:rPr lang="en-US" sz="3600" b="1" dirty="0"/>
              <a:t>Taylor Parker</a:t>
            </a:r>
            <a:endParaRPr sz="3600" b="1" dirty="0"/>
          </a:p>
          <a:p>
            <a:pPr marL="0" lvl="0" indent="0" algn="l" rtl="0">
              <a:spcBef>
                <a:spcPts val="600"/>
              </a:spcBef>
              <a:spcAft>
                <a:spcPts val="0"/>
              </a:spcAft>
              <a:buClr>
                <a:schemeClr val="dk1"/>
              </a:buClr>
              <a:buSzPts val="1100"/>
              <a:buFont typeface="Arial"/>
              <a:buNone/>
            </a:pPr>
            <a:r>
              <a:rPr lang="en" dirty="0"/>
              <a:t>I’m here because I care about traffic safety. </a:t>
            </a:r>
            <a:endParaRPr dirty="0"/>
          </a:p>
          <a:p>
            <a:pPr marL="0" lvl="0" indent="0" algn="l" rtl="0">
              <a:spcBef>
                <a:spcPts val="600"/>
              </a:spcBef>
              <a:spcAft>
                <a:spcPts val="0"/>
              </a:spcAft>
              <a:buClr>
                <a:schemeClr val="dk1"/>
              </a:buClr>
              <a:buSzPts val="1100"/>
              <a:buFont typeface="Arial"/>
              <a:buNone/>
            </a:pPr>
            <a:r>
              <a:rPr lang="en" dirty="0"/>
              <a:t>Here’s how you can reach me:</a:t>
            </a:r>
          </a:p>
          <a:p>
            <a:pPr marL="0" lvl="0" indent="0" algn="l" rtl="0">
              <a:spcBef>
                <a:spcPts val="600"/>
              </a:spcBef>
              <a:spcAft>
                <a:spcPts val="0"/>
              </a:spcAft>
              <a:buClr>
                <a:schemeClr val="dk1"/>
              </a:buClr>
              <a:buSzPts val="1100"/>
              <a:buFont typeface="Arial"/>
              <a:buNone/>
            </a:pPr>
            <a:r>
              <a:rPr lang="en" dirty="0"/>
              <a:t>taylorparker@email.com</a:t>
            </a:r>
          </a:p>
          <a:p>
            <a:pPr marL="0" indent="0">
              <a:buClr>
                <a:schemeClr val="dk1"/>
              </a:buClr>
              <a:buSzPts val="1100"/>
              <a:buNone/>
            </a:pPr>
            <a:r>
              <a:rPr lang="en" dirty="0"/>
              <a:t>(123) 456-7890</a:t>
            </a:r>
          </a:p>
          <a:p>
            <a:pPr marL="0" lvl="0" indent="0" algn="l" rtl="0">
              <a:spcBef>
                <a:spcPts val="600"/>
              </a:spcBef>
              <a:spcAft>
                <a:spcPts val="0"/>
              </a:spcAft>
              <a:buClr>
                <a:schemeClr val="dk1"/>
              </a:buClr>
              <a:buSzPts val="1100"/>
              <a:buFont typeface="Arial"/>
              <a:buNone/>
            </a:pPr>
            <a:endParaRPr lang="en" sz="3600" b="1" dirty="0"/>
          </a:p>
        </p:txBody>
      </p:sp>
      <p:sp>
        <p:nvSpPr>
          <p:cNvPr id="5" name="Speech Bubble: Rectangle with Corners Rounded 4">
            <a:extLst>
              <a:ext uri="{FF2B5EF4-FFF2-40B4-BE49-F238E27FC236}">
                <a16:creationId xmlns:a16="http://schemas.microsoft.com/office/drawing/2014/main" id="{C892DB72-B41B-70F9-AA6D-ACA4B5B68CBB}"/>
              </a:ext>
            </a:extLst>
          </p:cNvPr>
          <p:cNvSpPr/>
          <p:nvPr/>
        </p:nvSpPr>
        <p:spPr>
          <a:xfrm>
            <a:off x="585061" y="355108"/>
            <a:ext cx="2851688" cy="1504687"/>
          </a:xfrm>
          <a:prstGeom prst="wedgeRoundRectCallout">
            <a:avLst>
              <a:gd name="adj1" fmla="val -15398"/>
              <a:gd name="adj2" fmla="val 61985"/>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latin typeface="Poppins" panose="00000500000000000000" pitchFamily="2" charset="0"/>
                <a:cs typeface="Poppins" panose="00000500000000000000" pitchFamily="2" charset="0"/>
              </a:rPr>
              <a:t>Hello!</a:t>
            </a:r>
          </a:p>
        </p:txBody>
      </p:sp>
      <p:grpSp>
        <p:nvGrpSpPr>
          <p:cNvPr id="14" name="Group 13">
            <a:extLst>
              <a:ext uri="{FF2B5EF4-FFF2-40B4-BE49-F238E27FC236}">
                <a16:creationId xmlns:a16="http://schemas.microsoft.com/office/drawing/2014/main" id="{E280B9AA-6378-684C-6B41-B58FFDF650F0}"/>
              </a:ext>
            </a:extLst>
          </p:cNvPr>
          <p:cNvGrpSpPr/>
          <p:nvPr/>
        </p:nvGrpSpPr>
        <p:grpSpPr>
          <a:xfrm>
            <a:off x="877507" y="2147558"/>
            <a:ext cx="1915841" cy="2556510"/>
            <a:chOff x="1530357" y="2628928"/>
            <a:chExt cx="1288999" cy="1720048"/>
          </a:xfrm>
          <a:solidFill>
            <a:srgbClr val="65617D"/>
          </a:solidFill>
        </p:grpSpPr>
        <p:grpSp>
          <p:nvGrpSpPr>
            <p:cNvPr id="39" name="Graphic 12" descr="Man holding a coffee mug">
              <a:extLst>
                <a:ext uri="{FF2B5EF4-FFF2-40B4-BE49-F238E27FC236}">
                  <a16:creationId xmlns:a16="http://schemas.microsoft.com/office/drawing/2014/main" id="{8E516228-F278-A7DB-A4F2-80AB7EEBAABC}"/>
                </a:ext>
              </a:extLst>
            </p:cNvPr>
            <p:cNvGrpSpPr/>
            <p:nvPr/>
          </p:nvGrpSpPr>
          <p:grpSpPr>
            <a:xfrm>
              <a:off x="1530357" y="3176889"/>
              <a:ext cx="1288999" cy="1172087"/>
              <a:chOff x="1530357" y="3176889"/>
              <a:chExt cx="1288999" cy="1172087"/>
            </a:xfrm>
          </p:grpSpPr>
          <p:sp>
            <p:nvSpPr>
              <p:cNvPr id="40" name="Freeform: Shape 39">
                <a:extLst>
                  <a:ext uri="{FF2B5EF4-FFF2-40B4-BE49-F238E27FC236}">
                    <a16:creationId xmlns:a16="http://schemas.microsoft.com/office/drawing/2014/main" id="{8A603D7F-C44A-4CAC-8FD7-D683E7C73296}"/>
                  </a:ext>
                </a:extLst>
              </p:cNvPr>
              <p:cNvSpPr/>
              <p:nvPr/>
            </p:nvSpPr>
            <p:spPr>
              <a:xfrm>
                <a:off x="2342323" y="3732060"/>
                <a:ext cx="235644" cy="288340"/>
              </a:xfrm>
              <a:custGeom>
                <a:avLst/>
                <a:gdLst>
                  <a:gd name="connsiteX0" fmla="*/ 230114 w 235644"/>
                  <a:gd name="connsiteY0" fmla="*/ 29029 h 288340"/>
                  <a:gd name="connsiteX1" fmla="*/ 227437 w 235644"/>
                  <a:gd name="connsiteY1" fmla="*/ 25982 h 288340"/>
                  <a:gd name="connsiteX2" fmla="*/ 74532 w 235644"/>
                  <a:gd name="connsiteY2" fmla="*/ 2647 h 288340"/>
                  <a:gd name="connsiteX3" fmla="*/ 29470 w 235644"/>
                  <a:gd name="connsiteY3" fmla="*/ 5884 h 288340"/>
                  <a:gd name="connsiteX4" fmla="*/ 25803 w 235644"/>
                  <a:gd name="connsiteY4" fmla="*/ 8646 h 288340"/>
                  <a:gd name="connsiteX5" fmla="*/ 10163 w 235644"/>
                  <a:gd name="connsiteY5" fmla="*/ 19790 h 288340"/>
                  <a:gd name="connsiteX6" fmla="*/ 6829 w 235644"/>
                  <a:gd name="connsiteY6" fmla="*/ 21980 h 288340"/>
                  <a:gd name="connsiteX7" fmla="*/ 7038 w 235644"/>
                  <a:gd name="connsiteY7" fmla="*/ 25982 h 288340"/>
                  <a:gd name="connsiteX8" fmla="*/ 9534 w 235644"/>
                  <a:gd name="connsiteY8" fmla="*/ 58652 h 288340"/>
                  <a:gd name="connsiteX9" fmla="*/ 9543 w 235644"/>
                  <a:gd name="connsiteY9" fmla="*/ 61796 h 288340"/>
                  <a:gd name="connsiteX10" fmla="*/ 11858 w 235644"/>
                  <a:gd name="connsiteY10" fmla="*/ 63987 h 288340"/>
                  <a:gd name="connsiteX11" fmla="*/ 36604 w 235644"/>
                  <a:gd name="connsiteY11" fmla="*/ 89513 h 288340"/>
                  <a:gd name="connsiteX12" fmla="*/ 33765 w 235644"/>
                  <a:gd name="connsiteY12" fmla="*/ 125232 h 288340"/>
                  <a:gd name="connsiteX13" fmla="*/ 34537 w 235644"/>
                  <a:gd name="connsiteY13" fmla="*/ 130185 h 288340"/>
                  <a:gd name="connsiteX14" fmla="*/ 32146 w 235644"/>
                  <a:gd name="connsiteY14" fmla="*/ 176096 h 288340"/>
                  <a:gd name="connsiteX15" fmla="*/ 26003 w 235644"/>
                  <a:gd name="connsiteY15" fmla="*/ 195907 h 288340"/>
                  <a:gd name="connsiteX16" fmla="*/ 2828 w 235644"/>
                  <a:gd name="connsiteY16" fmla="*/ 229244 h 288340"/>
                  <a:gd name="connsiteX17" fmla="*/ 37 w 235644"/>
                  <a:gd name="connsiteY17" fmla="*/ 233532 h 288340"/>
                  <a:gd name="connsiteX18" fmla="*/ 84438 w 235644"/>
                  <a:gd name="connsiteY18" fmla="*/ 288490 h 288340"/>
                  <a:gd name="connsiteX19" fmla="*/ 110689 w 235644"/>
                  <a:gd name="connsiteY19" fmla="*/ 289634 h 288340"/>
                  <a:gd name="connsiteX20" fmla="*/ 126510 w 235644"/>
                  <a:gd name="connsiteY20" fmla="*/ 290966 h 288340"/>
                  <a:gd name="connsiteX21" fmla="*/ 185575 w 235644"/>
                  <a:gd name="connsiteY21" fmla="*/ 265345 h 288340"/>
                  <a:gd name="connsiteX22" fmla="*/ 230114 w 235644"/>
                  <a:gd name="connsiteY22" fmla="*/ 29029 h 28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44" h="288340">
                    <a:moveTo>
                      <a:pt x="230114" y="29029"/>
                    </a:moveTo>
                    <a:cubicBezTo>
                      <a:pt x="229838" y="27601"/>
                      <a:pt x="228818" y="26459"/>
                      <a:pt x="227437" y="25982"/>
                    </a:cubicBezTo>
                    <a:cubicBezTo>
                      <a:pt x="178174" y="9979"/>
                      <a:pt x="126749" y="2170"/>
                      <a:pt x="74532" y="2647"/>
                    </a:cubicBezTo>
                    <a:cubicBezTo>
                      <a:pt x="59940" y="2647"/>
                      <a:pt x="43433" y="5502"/>
                      <a:pt x="29470" y="5884"/>
                    </a:cubicBezTo>
                    <a:cubicBezTo>
                      <a:pt x="27793" y="5884"/>
                      <a:pt x="26326" y="7028"/>
                      <a:pt x="25803" y="8646"/>
                    </a:cubicBezTo>
                    <a:cubicBezTo>
                      <a:pt x="23355" y="16076"/>
                      <a:pt x="17725" y="19408"/>
                      <a:pt x="10163" y="19790"/>
                    </a:cubicBezTo>
                    <a:cubicBezTo>
                      <a:pt x="8743" y="19885"/>
                      <a:pt x="7476" y="20743"/>
                      <a:pt x="6829" y="21980"/>
                    </a:cubicBezTo>
                    <a:cubicBezTo>
                      <a:pt x="6181" y="23315"/>
                      <a:pt x="6267" y="24838"/>
                      <a:pt x="7038" y="25982"/>
                    </a:cubicBezTo>
                    <a:cubicBezTo>
                      <a:pt x="13182" y="35412"/>
                      <a:pt x="14134" y="47983"/>
                      <a:pt x="9534" y="58652"/>
                    </a:cubicBezTo>
                    <a:cubicBezTo>
                      <a:pt x="9105" y="59701"/>
                      <a:pt x="9105" y="60843"/>
                      <a:pt x="9543" y="61796"/>
                    </a:cubicBezTo>
                    <a:cubicBezTo>
                      <a:pt x="9982" y="62843"/>
                      <a:pt x="10820" y="63606"/>
                      <a:pt x="11858" y="63987"/>
                    </a:cubicBezTo>
                    <a:cubicBezTo>
                      <a:pt x="23212" y="68082"/>
                      <a:pt x="32232" y="77321"/>
                      <a:pt x="36604" y="89513"/>
                    </a:cubicBezTo>
                    <a:cubicBezTo>
                      <a:pt x="41024" y="101706"/>
                      <a:pt x="39985" y="114754"/>
                      <a:pt x="33765" y="125232"/>
                    </a:cubicBezTo>
                    <a:cubicBezTo>
                      <a:pt x="32794" y="126851"/>
                      <a:pt x="33118" y="128946"/>
                      <a:pt x="34537" y="130185"/>
                    </a:cubicBezTo>
                    <a:cubicBezTo>
                      <a:pt x="47805" y="142092"/>
                      <a:pt x="43129" y="161428"/>
                      <a:pt x="32146" y="176096"/>
                    </a:cubicBezTo>
                    <a:cubicBezTo>
                      <a:pt x="29260" y="182477"/>
                      <a:pt x="27603" y="189335"/>
                      <a:pt x="26003" y="195907"/>
                    </a:cubicBezTo>
                    <a:cubicBezTo>
                      <a:pt x="22316" y="211148"/>
                      <a:pt x="19145" y="224291"/>
                      <a:pt x="2828" y="229244"/>
                    </a:cubicBezTo>
                    <a:cubicBezTo>
                      <a:pt x="952" y="229816"/>
                      <a:pt x="-229" y="231626"/>
                      <a:pt x="37" y="233532"/>
                    </a:cubicBezTo>
                    <a:cubicBezTo>
                      <a:pt x="7276" y="286776"/>
                      <a:pt x="46500" y="287634"/>
                      <a:pt x="84438" y="288490"/>
                    </a:cubicBezTo>
                    <a:cubicBezTo>
                      <a:pt x="93211" y="288680"/>
                      <a:pt x="102269" y="288871"/>
                      <a:pt x="110689" y="289634"/>
                    </a:cubicBezTo>
                    <a:cubicBezTo>
                      <a:pt x="116109" y="290492"/>
                      <a:pt x="121386" y="290966"/>
                      <a:pt x="126510" y="290966"/>
                    </a:cubicBezTo>
                    <a:cubicBezTo>
                      <a:pt x="149247" y="290966"/>
                      <a:pt x="169059" y="282395"/>
                      <a:pt x="185575" y="265345"/>
                    </a:cubicBezTo>
                    <a:cubicBezTo>
                      <a:pt x="236829" y="212480"/>
                      <a:pt x="242449" y="93134"/>
                      <a:pt x="230114" y="29029"/>
                    </a:cubicBezTo>
                    <a:close/>
                  </a:path>
                </a:pathLst>
              </a:custGeom>
              <a:solidFill>
                <a:schemeClr val="accent1"/>
              </a:solidFill>
              <a:ln w="1415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28208BB-F09C-0D30-AD2A-392796E8BE33}"/>
                  </a:ext>
                </a:extLst>
              </p:cNvPr>
              <p:cNvSpPr/>
              <p:nvPr/>
            </p:nvSpPr>
            <p:spPr>
              <a:xfrm>
                <a:off x="1538184" y="3176889"/>
                <a:ext cx="1264959" cy="1163360"/>
              </a:xfrm>
              <a:custGeom>
                <a:avLst/>
                <a:gdLst>
                  <a:gd name="connsiteX0" fmla="*/ 235125 w 1264959"/>
                  <a:gd name="connsiteY0" fmla="*/ 1165987 h 1163360"/>
                  <a:gd name="connsiteX1" fmla="*/ 236182 w 1264959"/>
                  <a:gd name="connsiteY1" fmla="*/ 1099121 h 1163360"/>
                  <a:gd name="connsiteX2" fmla="*/ 66266 w 1264959"/>
                  <a:gd name="connsiteY2" fmla="*/ 1129887 h 1163360"/>
                  <a:gd name="connsiteX3" fmla="*/ 28032 w 1264959"/>
                  <a:gd name="connsiteY3" fmla="*/ 1108360 h 1163360"/>
                  <a:gd name="connsiteX4" fmla="*/ 20603 w 1264959"/>
                  <a:gd name="connsiteY4" fmla="*/ 826991 h 1163360"/>
                  <a:gd name="connsiteX5" fmla="*/ 100251 w 1264959"/>
                  <a:gd name="connsiteY5" fmla="*/ 488189 h 1163360"/>
                  <a:gd name="connsiteX6" fmla="*/ 180956 w 1264959"/>
                  <a:gd name="connsiteY6" fmla="*/ 316167 h 1163360"/>
                  <a:gd name="connsiteX7" fmla="*/ 313173 w 1264959"/>
                  <a:gd name="connsiteY7" fmla="*/ 207866 h 1163360"/>
                  <a:gd name="connsiteX8" fmla="*/ 474460 w 1264959"/>
                  <a:gd name="connsiteY8" fmla="*/ 161957 h 1163360"/>
                  <a:gd name="connsiteX9" fmla="*/ 530210 w 1264959"/>
                  <a:gd name="connsiteY9" fmla="*/ 108426 h 1163360"/>
                  <a:gd name="connsiteX10" fmla="*/ 567900 w 1264959"/>
                  <a:gd name="connsiteY10" fmla="*/ 127952 h 1163360"/>
                  <a:gd name="connsiteX11" fmla="*/ 571662 w 1264959"/>
                  <a:gd name="connsiteY11" fmla="*/ 126525 h 1163360"/>
                  <a:gd name="connsiteX12" fmla="*/ 591274 w 1264959"/>
                  <a:gd name="connsiteY12" fmla="*/ 73660 h 1163360"/>
                  <a:gd name="connsiteX13" fmla="*/ 591417 w 1264959"/>
                  <a:gd name="connsiteY13" fmla="*/ 46323 h 1163360"/>
                  <a:gd name="connsiteX14" fmla="*/ 684057 w 1264959"/>
                  <a:gd name="connsiteY14" fmla="*/ 5937 h 1163360"/>
                  <a:gd name="connsiteX15" fmla="*/ 835610 w 1264959"/>
                  <a:gd name="connsiteY15" fmla="*/ 92138 h 1163360"/>
                  <a:gd name="connsiteX16" fmla="*/ 849430 w 1264959"/>
                  <a:gd name="connsiteY16" fmla="*/ 129857 h 1163360"/>
                  <a:gd name="connsiteX17" fmla="*/ 864547 w 1264959"/>
                  <a:gd name="connsiteY17" fmla="*/ 139859 h 1163360"/>
                  <a:gd name="connsiteX18" fmla="*/ 907161 w 1264959"/>
                  <a:gd name="connsiteY18" fmla="*/ 164148 h 1163360"/>
                  <a:gd name="connsiteX19" fmla="*/ 913715 w 1264959"/>
                  <a:gd name="connsiteY19" fmla="*/ 207296 h 1163360"/>
                  <a:gd name="connsiteX20" fmla="*/ 1189292 w 1264959"/>
                  <a:gd name="connsiteY20" fmla="*/ 578485 h 1163360"/>
                  <a:gd name="connsiteX21" fmla="*/ 1264692 w 1264959"/>
                  <a:gd name="connsiteY21" fmla="*/ 1120076 h 1163360"/>
                  <a:gd name="connsiteX22" fmla="*/ 1229621 w 1264959"/>
                  <a:gd name="connsiteY22" fmla="*/ 1161796 h 1163360"/>
                  <a:gd name="connsiteX23" fmla="*/ 1098090 w 1264959"/>
                  <a:gd name="connsiteY23" fmla="*/ 1157225 h 1163360"/>
                  <a:gd name="connsiteX24" fmla="*/ 235125 w 1264959"/>
                  <a:gd name="connsiteY24" fmla="*/ 1165987 h 1163360"/>
                  <a:gd name="connsiteX25" fmla="*/ 805939 w 1264959"/>
                  <a:gd name="connsiteY25" fmla="*/ 587343 h 1163360"/>
                  <a:gd name="connsiteX26" fmla="*/ 826685 w 1264959"/>
                  <a:gd name="connsiteY26" fmla="*/ 649732 h 1163360"/>
                  <a:gd name="connsiteX27" fmla="*/ 831590 w 1264959"/>
                  <a:gd name="connsiteY27" fmla="*/ 692785 h 1163360"/>
                  <a:gd name="connsiteX28" fmla="*/ 802053 w 1264959"/>
                  <a:gd name="connsiteY28" fmla="*/ 798323 h 1163360"/>
                  <a:gd name="connsiteX29" fmla="*/ 868776 w 1264959"/>
                  <a:gd name="connsiteY29" fmla="*/ 850711 h 1163360"/>
                  <a:gd name="connsiteX30" fmla="*/ 1028453 w 1264959"/>
                  <a:gd name="connsiteY30" fmla="*/ 760793 h 1163360"/>
                  <a:gd name="connsiteX31" fmla="*/ 1028453 w 1264959"/>
                  <a:gd name="connsiteY31" fmla="*/ 760793 h 1163360"/>
                  <a:gd name="connsiteX32" fmla="*/ 1039426 w 1264959"/>
                  <a:gd name="connsiteY32" fmla="*/ 733743 h 1163360"/>
                  <a:gd name="connsiteX33" fmla="*/ 1036235 w 1264959"/>
                  <a:gd name="connsiteY33" fmla="*/ 580962 h 1163360"/>
                  <a:gd name="connsiteX34" fmla="*/ 856212 w 1264959"/>
                  <a:gd name="connsiteY34" fmla="*/ 559340 h 1163360"/>
                  <a:gd name="connsiteX35" fmla="*/ 805939 w 1264959"/>
                  <a:gd name="connsiteY35" fmla="*/ 587343 h 116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4959" h="1163360">
                    <a:moveTo>
                      <a:pt x="235125" y="1165987"/>
                    </a:moveTo>
                    <a:cubicBezTo>
                      <a:pt x="222647" y="1161224"/>
                      <a:pt x="237735" y="1117599"/>
                      <a:pt x="236182" y="1099121"/>
                    </a:cubicBezTo>
                    <a:cubicBezTo>
                      <a:pt x="173832" y="1115695"/>
                      <a:pt x="128388" y="1146651"/>
                      <a:pt x="66266" y="1129887"/>
                    </a:cubicBezTo>
                    <a:cubicBezTo>
                      <a:pt x="58236" y="1127791"/>
                      <a:pt x="41568" y="1128840"/>
                      <a:pt x="28032" y="1108360"/>
                    </a:cubicBezTo>
                    <a:cubicBezTo>
                      <a:pt x="-28251" y="1023398"/>
                      <a:pt x="17012" y="915193"/>
                      <a:pt x="20603" y="826991"/>
                    </a:cubicBezTo>
                    <a:cubicBezTo>
                      <a:pt x="36062" y="713359"/>
                      <a:pt x="61151" y="598108"/>
                      <a:pt x="100251" y="488189"/>
                    </a:cubicBezTo>
                    <a:cubicBezTo>
                      <a:pt x="120492" y="431325"/>
                      <a:pt x="145962" y="365982"/>
                      <a:pt x="180956" y="316167"/>
                    </a:cubicBezTo>
                    <a:cubicBezTo>
                      <a:pt x="220847" y="262635"/>
                      <a:pt x="250822" y="232632"/>
                      <a:pt x="313173" y="207866"/>
                    </a:cubicBezTo>
                    <a:cubicBezTo>
                      <a:pt x="358693" y="185579"/>
                      <a:pt x="430407" y="185675"/>
                      <a:pt x="474460" y="161957"/>
                    </a:cubicBezTo>
                    <a:cubicBezTo>
                      <a:pt x="497920" y="141763"/>
                      <a:pt x="524476" y="110616"/>
                      <a:pt x="530210" y="108426"/>
                    </a:cubicBezTo>
                    <a:cubicBezTo>
                      <a:pt x="539639" y="104807"/>
                      <a:pt x="551888" y="113856"/>
                      <a:pt x="567900" y="127952"/>
                    </a:cubicBezTo>
                    <a:cubicBezTo>
                      <a:pt x="569291" y="129097"/>
                      <a:pt x="570510" y="127952"/>
                      <a:pt x="571662" y="126525"/>
                    </a:cubicBezTo>
                    <a:cubicBezTo>
                      <a:pt x="583845" y="111093"/>
                      <a:pt x="591160" y="91376"/>
                      <a:pt x="591274" y="73660"/>
                    </a:cubicBezTo>
                    <a:cubicBezTo>
                      <a:pt x="591122" y="64517"/>
                      <a:pt x="587093" y="53085"/>
                      <a:pt x="591417" y="46323"/>
                    </a:cubicBezTo>
                    <a:cubicBezTo>
                      <a:pt x="608543" y="19747"/>
                      <a:pt x="654987" y="10699"/>
                      <a:pt x="684057" y="5937"/>
                    </a:cubicBezTo>
                    <a:cubicBezTo>
                      <a:pt x="772878" y="-9207"/>
                      <a:pt x="809425" y="28989"/>
                      <a:pt x="835610" y="92138"/>
                    </a:cubicBezTo>
                    <a:cubicBezTo>
                      <a:pt x="840486" y="103854"/>
                      <a:pt x="845001" y="116523"/>
                      <a:pt x="849430" y="129857"/>
                    </a:cubicBezTo>
                    <a:cubicBezTo>
                      <a:pt x="851574" y="136240"/>
                      <a:pt x="857784" y="140431"/>
                      <a:pt x="864547" y="139859"/>
                    </a:cubicBezTo>
                    <a:cubicBezTo>
                      <a:pt x="882244" y="138336"/>
                      <a:pt x="901599" y="148812"/>
                      <a:pt x="907161" y="164148"/>
                    </a:cubicBezTo>
                    <a:cubicBezTo>
                      <a:pt x="913962" y="172529"/>
                      <a:pt x="909143" y="196723"/>
                      <a:pt x="913715" y="207296"/>
                    </a:cubicBezTo>
                    <a:cubicBezTo>
                      <a:pt x="1104920" y="228728"/>
                      <a:pt x="1172071" y="411512"/>
                      <a:pt x="1189292" y="578485"/>
                    </a:cubicBezTo>
                    <a:cubicBezTo>
                      <a:pt x="1221725" y="760507"/>
                      <a:pt x="1268940" y="849281"/>
                      <a:pt x="1264692" y="1120076"/>
                    </a:cubicBezTo>
                    <a:cubicBezTo>
                      <a:pt x="1264178" y="1152653"/>
                      <a:pt x="1267511" y="1170940"/>
                      <a:pt x="1229621" y="1161796"/>
                    </a:cubicBezTo>
                    <a:cubicBezTo>
                      <a:pt x="1184891" y="1157129"/>
                      <a:pt x="1147191" y="1157606"/>
                      <a:pt x="1098090" y="1157225"/>
                    </a:cubicBezTo>
                    <a:cubicBezTo>
                      <a:pt x="807949" y="1159415"/>
                      <a:pt x="526495" y="1164273"/>
                      <a:pt x="235125" y="1165987"/>
                    </a:cubicBezTo>
                    <a:close/>
                    <a:moveTo>
                      <a:pt x="805939" y="587343"/>
                    </a:moveTo>
                    <a:cubicBezTo>
                      <a:pt x="803444" y="610014"/>
                      <a:pt x="820979" y="627920"/>
                      <a:pt x="826685" y="649732"/>
                    </a:cubicBezTo>
                    <a:cubicBezTo>
                      <a:pt x="829961" y="662780"/>
                      <a:pt x="822694" y="679926"/>
                      <a:pt x="831590" y="692785"/>
                    </a:cubicBezTo>
                    <a:cubicBezTo>
                      <a:pt x="848897" y="728790"/>
                      <a:pt x="801691" y="773843"/>
                      <a:pt x="802053" y="798323"/>
                    </a:cubicBezTo>
                    <a:cubicBezTo>
                      <a:pt x="802510" y="829658"/>
                      <a:pt x="844125" y="842423"/>
                      <a:pt x="868776" y="850711"/>
                    </a:cubicBezTo>
                    <a:cubicBezTo>
                      <a:pt x="940556" y="871951"/>
                      <a:pt x="1011260" y="837374"/>
                      <a:pt x="1028453" y="760793"/>
                    </a:cubicBezTo>
                    <a:lnTo>
                      <a:pt x="1028453" y="760793"/>
                    </a:lnTo>
                    <a:cubicBezTo>
                      <a:pt x="1032825" y="749173"/>
                      <a:pt x="1036606" y="739266"/>
                      <a:pt x="1039426" y="733743"/>
                    </a:cubicBezTo>
                    <a:cubicBezTo>
                      <a:pt x="1039978" y="691355"/>
                      <a:pt x="1055028" y="612300"/>
                      <a:pt x="1036235" y="580962"/>
                    </a:cubicBezTo>
                    <a:cubicBezTo>
                      <a:pt x="992363" y="551529"/>
                      <a:pt x="905647" y="554768"/>
                      <a:pt x="856212" y="559340"/>
                    </a:cubicBezTo>
                    <a:cubicBezTo>
                      <a:pt x="828056" y="563245"/>
                      <a:pt x="809473" y="555150"/>
                      <a:pt x="805939" y="587343"/>
                    </a:cubicBezTo>
                    <a:close/>
                  </a:path>
                </a:pathLst>
              </a:custGeom>
              <a:solidFill>
                <a:srgbClr val="FFFFFF"/>
              </a:solidFill>
              <a:ln w="1415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6214281-B5D1-64FA-ACF4-9732429D40D7}"/>
                  </a:ext>
                </a:extLst>
              </p:cNvPr>
              <p:cNvSpPr/>
              <p:nvPr/>
            </p:nvSpPr>
            <p:spPr>
              <a:xfrm>
                <a:off x="1539611" y="3279387"/>
                <a:ext cx="1261583" cy="1069589"/>
              </a:xfrm>
              <a:custGeom>
                <a:avLst/>
                <a:gdLst>
                  <a:gd name="connsiteX0" fmla="*/ 239184 w 1261583"/>
                  <a:gd name="connsiteY0" fmla="*/ 1071395 h 1069589"/>
                  <a:gd name="connsiteX1" fmla="*/ 234231 w 1261583"/>
                  <a:gd name="connsiteY1" fmla="*/ 999195 h 1069589"/>
                  <a:gd name="connsiteX2" fmla="*/ 58657 w 1261583"/>
                  <a:gd name="connsiteY2" fmla="*/ 1029293 h 1069589"/>
                  <a:gd name="connsiteX3" fmla="*/ 35644 w 1261583"/>
                  <a:gd name="connsiteY3" fmla="*/ 1013387 h 1069589"/>
                  <a:gd name="connsiteX4" fmla="*/ 18652 w 1261583"/>
                  <a:gd name="connsiteY4" fmla="*/ 722398 h 1069589"/>
                  <a:gd name="connsiteX5" fmla="*/ 92985 w 1261583"/>
                  <a:gd name="connsiteY5" fmla="*/ 397406 h 1069589"/>
                  <a:gd name="connsiteX6" fmla="*/ 182901 w 1261583"/>
                  <a:gd name="connsiteY6" fmla="*/ 209478 h 1069589"/>
                  <a:gd name="connsiteX7" fmla="*/ 408396 w 1261583"/>
                  <a:gd name="connsiteY7" fmla="*/ 80223 h 1069589"/>
                  <a:gd name="connsiteX8" fmla="*/ 470346 w 1261583"/>
                  <a:gd name="connsiteY8" fmla="*/ 60792 h 1069589"/>
                  <a:gd name="connsiteX9" fmla="*/ 530878 w 1261583"/>
                  <a:gd name="connsiteY9" fmla="*/ 3260 h 1069589"/>
                  <a:gd name="connsiteX10" fmla="*/ 591590 w 1261583"/>
                  <a:gd name="connsiteY10" fmla="*/ 40600 h 1069589"/>
                  <a:gd name="connsiteX11" fmla="*/ 665647 w 1261583"/>
                  <a:gd name="connsiteY11" fmla="*/ 67935 h 1069589"/>
                  <a:gd name="connsiteX12" fmla="*/ 672829 w 1261583"/>
                  <a:gd name="connsiteY12" fmla="*/ 89462 h 1069589"/>
                  <a:gd name="connsiteX13" fmla="*/ 719587 w 1261583"/>
                  <a:gd name="connsiteY13" fmla="*/ 217477 h 1069589"/>
                  <a:gd name="connsiteX14" fmla="*/ 729579 w 1261583"/>
                  <a:gd name="connsiteY14" fmla="*/ 217098 h 1069589"/>
                  <a:gd name="connsiteX15" fmla="*/ 755944 w 1261583"/>
                  <a:gd name="connsiteY15" fmla="*/ 185665 h 1069589"/>
                  <a:gd name="connsiteX16" fmla="*/ 756525 w 1261583"/>
                  <a:gd name="connsiteY16" fmla="*/ 137373 h 1069589"/>
                  <a:gd name="connsiteX17" fmla="*/ 869987 w 1261583"/>
                  <a:gd name="connsiteY17" fmla="*/ 45267 h 1069589"/>
                  <a:gd name="connsiteX18" fmla="*/ 864843 w 1261583"/>
                  <a:gd name="connsiteY18" fmla="*/ 37456 h 1069589"/>
                  <a:gd name="connsiteX19" fmla="*/ 865186 w 1261583"/>
                  <a:gd name="connsiteY19" fmla="*/ 36312 h 1069589"/>
                  <a:gd name="connsiteX20" fmla="*/ 907763 w 1261583"/>
                  <a:gd name="connsiteY20" fmla="*/ 57459 h 1069589"/>
                  <a:gd name="connsiteX21" fmla="*/ 913697 w 1261583"/>
                  <a:gd name="connsiteY21" fmla="*/ 101082 h 1069589"/>
                  <a:gd name="connsiteX22" fmla="*/ 916459 w 1261583"/>
                  <a:gd name="connsiteY22" fmla="*/ 103940 h 1069589"/>
                  <a:gd name="connsiteX23" fmla="*/ 963332 w 1261583"/>
                  <a:gd name="connsiteY23" fmla="*/ 116514 h 1069589"/>
                  <a:gd name="connsiteX24" fmla="*/ 1185741 w 1261583"/>
                  <a:gd name="connsiteY24" fmla="*/ 473511 h 1069589"/>
                  <a:gd name="connsiteX25" fmla="*/ 1259016 w 1261583"/>
                  <a:gd name="connsiteY25" fmla="*/ 1027198 h 1069589"/>
                  <a:gd name="connsiteX26" fmla="*/ 1228213 w 1261583"/>
                  <a:gd name="connsiteY26" fmla="*/ 1069965 h 1069589"/>
                  <a:gd name="connsiteX27" fmla="*/ 1096663 w 1261583"/>
                  <a:gd name="connsiteY27" fmla="*/ 1065393 h 1069589"/>
                  <a:gd name="connsiteX28" fmla="*/ 239184 w 1261583"/>
                  <a:gd name="connsiteY28" fmla="*/ 1071395 h 1069589"/>
                  <a:gd name="connsiteX29" fmla="*/ 496750 w 1261583"/>
                  <a:gd name="connsiteY29" fmla="*/ 644675 h 1069589"/>
                  <a:gd name="connsiteX30" fmla="*/ 483586 w 1261583"/>
                  <a:gd name="connsiteY30" fmla="*/ 740115 h 1069589"/>
                  <a:gd name="connsiteX31" fmla="*/ 512228 w 1261583"/>
                  <a:gd name="connsiteY31" fmla="*/ 803742 h 1069589"/>
                  <a:gd name="connsiteX32" fmla="*/ 520248 w 1261583"/>
                  <a:gd name="connsiteY32" fmla="*/ 806504 h 1069589"/>
                  <a:gd name="connsiteX33" fmla="*/ 700432 w 1261583"/>
                  <a:gd name="connsiteY33" fmla="*/ 753163 h 1069589"/>
                  <a:gd name="connsiteX34" fmla="*/ 770822 w 1261583"/>
                  <a:gd name="connsiteY34" fmla="*/ 685346 h 1069589"/>
                  <a:gd name="connsiteX35" fmla="*/ 789167 w 1261583"/>
                  <a:gd name="connsiteY35" fmla="*/ 678870 h 1069589"/>
                  <a:gd name="connsiteX36" fmla="*/ 798902 w 1261583"/>
                  <a:gd name="connsiteY36" fmla="*/ 687156 h 1069589"/>
                  <a:gd name="connsiteX37" fmla="*/ 884550 w 1261583"/>
                  <a:gd name="connsiteY37" fmla="*/ 752689 h 1069589"/>
                  <a:gd name="connsiteX38" fmla="*/ 1026987 w 1261583"/>
                  <a:gd name="connsiteY38" fmla="*/ 658295 h 1069589"/>
                  <a:gd name="connsiteX39" fmla="*/ 1026987 w 1261583"/>
                  <a:gd name="connsiteY39" fmla="*/ 658295 h 1069589"/>
                  <a:gd name="connsiteX40" fmla="*/ 1035465 w 1261583"/>
                  <a:gd name="connsiteY40" fmla="*/ 625720 h 1069589"/>
                  <a:gd name="connsiteX41" fmla="*/ 1034760 w 1261583"/>
                  <a:gd name="connsiteY41" fmla="*/ 478464 h 1069589"/>
                  <a:gd name="connsiteX42" fmla="*/ 854537 w 1261583"/>
                  <a:gd name="connsiteY42" fmla="*/ 457032 h 1069589"/>
                  <a:gd name="connsiteX43" fmla="*/ 822419 w 1261583"/>
                  <a:gd name="connsiteY43" fmla="*/ 457032 h 1069589"/>
                  <a:gd name="connsiteX44" fmla="*/ 703756 w 1261583"/>
                  <a:gd name="connsiteY44" fmla="*/ 474652 h 1069589"/>
                  <a:gd name="connsiteX45" fmla="*/ 564082 w 1261583"/>
                  <a:gd name="connsiteY45" fmla="*/ 615814 h 1069589"/>
                  <a:gd name="connsiteX46" fmla="*/ 518276 w 1261583"/>
                  <a:gd name="connsiteY46" fmla="*/ 645342 h 1069589"/>
                  <a:gd name="connsiteX47" fmla="*/ 496750 w 1261583"/>
                  <a:gd name="connsiteY47" fmla="*/ 644675 h 106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61583" h="1069589">
                    <a:moveTo>
                      <a:pt x="239184" y="1071395"/>
                    </a:moveTo>
                    <a:cubicBezTo>
                      <a:pt x="212038" y="1067205"/>
                      <a:pt x="235774" y="1017673"/>
                      <a:pt x="234231" y="999195"/>
                    </a:cubicBezTo>
                    <a:cubicBezTo>
                      <a:pt x="171871" y="1015768"/>
                      <a:pt x="122712" y="1040915"/>
                      <a:pt x="58657" y="1029293"/>
                    </a:cubicBezTo>
                    <a:cubicBezTo>
                      <a:pt x="50865" y="1027865"/>
                      <a:pt x="40312" y="1019294"/>
                      <a:pt x="35644" y="1013387"/>
                    </a:cubicBezTo>
                    <a:cubicBezTo>
                      <a:pt x="-30554" y="929471"/>
                      <a:pt x="15051" y="810599"/>
                      <a:pt x="18652" y="722398"/>
                    </a:cubicBezTo>
                    <a:cubicBezTo>
                      <a:pt x="33454" y="613623"/>
                      <a:pt x="57171" y="502753"/>
                      <a:pt x="92985" y="397406"/>
                    </a:cubicBezTo>
                    <a:cubicBezTo>
                      <a:pt x="113949" y="335779"/>
                      <a:pt x="145020" y="263293"/>
                      <a:pt x="182901" y="209478"/>
                    </a:cubicBezTo>
                    <a:cubicBezTo>
                      <a:pt x="238765" y="133943"/>
                      <a:pt x="288819" y="109942"/>
                      <a:pt x="408396" y="80223"/>
                    </a:cubicBezTo>
                    <a:cubicBezTo>
                      <a:pt x="436047" y="73365"/>
                      <a:pt x="458069" y="68889"/>
                      <a:pt x="470346" y="60792"/>
                    </a:cubicBezTo>
                    <a:cubicBezTo>
                      <a:pt x="499007" y="41837"/>
                      <a:pt x="510647" y="12499"/>
                      <a:pt x="530878" y="3260"/>
                    </a:cubicBezTo>
                    <a:cubicBezTo>
                      <a:pt x="542613" y="-2167"/>
                      <a:pt x="567206" y="28694"/>
                      <a:pt x="591590" y="40600"/>
                    </a:cubicBezTo>
                    <a:cubicBezTo>
                      <a:pt x="620546" y="54697"/>
                      <a:pt x="652017" y="61936"/>
                      <a:pt x="665647" y="67935"/>
                    </a:cubicBezTo>
                    <a:cubicBezTo>
                      <a:pt x="670209" y="70984"/>
                      <a:pt x="673600" y="85939"/>
                      <a:pt x="672829" y="89462"/>
                    </a:cubicBezTo>
                    <a:cubicBezTo>
                      <a:pt x="658494" y="154709"/>
                      <a:pt x="661742" y="159948"/>
                      <a:pt x="719587" y="217477"/>
                    </a:cubicBezTo>
                    <a:cubicBezTo>
                      <a:pt x="722397" y="220335"/>
                      <a:pt x="727036" y="220145"/>
                      <a:pt x="729579" y="217098"/>
                    </a:cubicBezTo>
                    <a:lnTo>
                      <a:pt x="755944" y="185665"/>
                    </a:lnTo>
                    <a:cubicBezTo>
                      <a:pt x="754287" y="162139"/>
                      <a:pt x="744171" y="149661"/>
                      <a:pt x="756525" y="137373"/>
                    </a:cubicBezTo>
                    <a:cubicBezTo>
                      <a:pt x="785110" y="109084"/>
                      <a:pt x="826115" y="92129"/>
                      <a:pt x="869987" y="45267"/>
                    </a:cubicBezTo>
                    <a:lnTo>
                      <a:pt x="864843" y="37456"/>
                    </a:lnTo>
                    <a:cubicBezTo>
                      <a:pt x="864843" y="37456"/>
                      <a:pt x="864862" y="36502"/>
                      <a:pt x="865186" y="36312"/>
                    </a:cubicBezTo>
                    <a:cubicBezTo>
                      <a:pt x="875883" y="30026"/>
                      <a:pt x="900124" y="45362"/>
                      <a:pt x="907763" y="57459"/>
                    </a:cubicBezTo>
                    <a:cubicBezTo>
                      <a:pt x="918736" y="74888"/>
                      <a:pt x="917059" y="90320"/>
                      <a:pt x="913697" y="101082"/>
                    </a:cubicBezTo>
                    <a:cubicBezTo>
                      <a:pt x="913259" y="102512"/>
                      <a:pt x="914983" y="103845"/>
                      <a:pt x="916459" y="103940"/>
                    </a:cubicBezTo>
                    <a:cubicBezTo>
                      <a:pt x="933023" y="105940"/>
                      <a:pt x="948778" y="112228"/>
                      <a:pt x="963332" y="116514"/>
                    </a:cubicBezTo>
                    <a:cubicBezTo>
                      <a:pt x="1115046" y="160995"/>
                      <a:pt x="1170100" y="321873"/>
                      <a:pt x="1185741" y="473511"/>
                    </a:cubicBezTo>
                    <a:cubicBezTo>
                      <a:pt x="1218173" y="655532"/>
                      <a:pt x="1274237" y="813743"/>
                      <a:pt x="1259016" y="1027198"/>
                    </a:cubicBezTo>
                    <a:cubicBezTo>
                      <a:pt x="1256711" y="1059489"/>
                      <a:pt x="1266198" y="1079111"/>
                      <a:pt x="1228213" y="1069965"/>
                    </a:cubicBezTo>
                    <a:cubicBezTo>
                      <a:pt x="1183474" y="1065298"/>
                      <a:pt x="1145764" y="1065774"/>
                      <a:pt x="1096663" y="1065393"/>
                    </a:cubicBezTo>
                    <a:cubicBezTo>
                      <a:pt x="806541" y="1067584"/>
                      <a:pt x="530544" y="1069681"/>
                      <a:pt x="239184" y="1071395"/>
                    </a:cubicBezTo>
                    <a:close/>
                    <a:moveTo>
                      <a:pt x="496750" y="644675"/>
                    </a:moveTo>
                    <a:cubicBezTo>
                      <a:pt x="488568" y="647533"/>
                      <a:pt x="480186" y="712777"/>
                      <a:pt x="483586" y="740115"/>
                    </a:cubicBezTo>
                    <a:cubicBezTo>
                      <a:pt x="486291" y="761928"/>
                      <a:pt x="504846" y="792407"/>
                      <a:pt x="512228" y="803742"/>
                    </a:cubicBezTo>
                    <a:cubicBezTo>
                      <a:pt x="513961" y="806504"/>
                      <a:pt x="517247" y="807553"/>
                      <a:pt x="520248" y="806504"/>
                    </a:cubicBezTo>
                    <a:cubicBezTo>
                      <a:pt x="565501" y="790598"/>
                      <a:pt x="666180" y="774595"/>
                      <a:pt x="700432" y="753163"/>
                    </a:cubicBezTo>
                    <a:cubicBezTo>
                      <a:pt x="736008" y="730876"/>
                      <a:pt x="770822" y="685346"/>
                      <a:pt x="770822" y="685346"/>
                    </a:cubicBezTo>
                    <a:lnTo>
                      <a:pt x="789167" y="678870"/>
                    </a:lnTo>
                    <a:cubicBezTo>
                      <a:pt x="794501" y="677059"/>
                      <a:pt x="799759" y="681537"/>
                      <a:pt x="798902" y="687156"/>
                    </a:cubicBezTo>
                    <a:cubicBezTo>
                      <a:pt x="792777" y="727256"/>
                      <a:pt x="849699" y="745831"/>
                      <a:pt x="884550" y="752689"/>
                    </a:cubicBezTo>
                    <a:cubicBezTo>
                      <a:pt x="952940" y="762119"/>
                      <a:pt x="1010671" y="728686"/>
                      <a:pt x="1026987" y="658295"/>
                    </a:cubicBezTo>
                    <a:lnTo>
                      <a:pt x="1026987" y="658295"/>
                    </a:lnTo>
                    <a:cubicBezTo>
                      <a:pt x="1031359" y="646770"/>
                      <a:pt x="1035093" y="635150"/>
                      <a:pt x="1035465" y="625720"/>
                    </a:cubicBezTo>
                    <a:cubicBezTo>
                      <a:pt x="1041837" y="581144"/>
                      <a:pt x="1053686" y="511039"/>
                      <a:pt x="1034760" y="478464"/>
                    </a:cubicBezTo>
                    <a:cubicBezTo>
                      <a:pt x="990888" y="449031"/>
                      <a:pt x="903972" y="452461"/>
                      <a:pt x="854537" y="457032"/>
                    </a:cubicBezTo>
                    <a:cubicBezTo>
                      <a:pt x="826391" y="460937"/>
                      <a:pt x="822419" y="457032"/>
                      <a:pt x="822419" y="457032"/>
                    </a:cubicBezTo>
                    <a:cubicBezTo>
                      <a:pt x="759049" y="421123"/>
                      <a:pt x="753039" y="424551"/>
                      <a:pt x="703756" y="474652"/>
                    </a:cubicBezTo>
                    <a:cubicBezTo>
                      <a:pt x="626280" y="509039"/>
                      <a:pt x="623718" y="524945"/>
                      <a:pt x="564082" y="615814"/>
                    </a:cubicBezTo>
                    <a:cubicBezTo>
                      <a:pt x="564082" y="615814"/>
                      <a:pt x="527954" y="643626"/>
                      <a:pt x="518276" y="645342"/>
                    </a:cubicBezTo>
                    <a:cubicBezTo>
                      <a:pt x="508599" y="647151"/>
                      <a:pt x="504932" y="641817"/>
                      <a:pt x="496750" y="644675"/>
                    </a:cubicBezTo>
                    <a:close/>
                  </a:path>
                </a:pathLst>
              </a:custGeom>
              <a:solidFill>
                <a:srgbClr val="62A3D0"/>
              </a:solidFill>
              <a:ln w="14157" cap="flat">
                <a:noFill/>
                <a:prstDash val="solid"/>
                <a:miter/>
              </a:ln>
            </p:spPr>
            <p:txBody>
              <a:bodyPr rtlCol="0" anchor="ctr"/>
              <a:lstStyle/>
              <a:p>
                <a:endParaRPr lang="en-US" dirty="0"/>
              </a:p>
            </p:txBody>
          </p:sp>
          <p:grpSp>
            <p:nvGrpSpPr>
              <p:cNvPr id="43" name="Graphic 12" descr="Man holding a coffee mug">
                <a:extLst>
                  <a:ext uri="{FF2B5EF4-FFF2-40B4-BE49-F238E27FC236}">
                    <a16:creationId xmlns:a16="http://schemas.microsoft.com/office/drawing/2014/main" id="{CEE8B33A-5646-B296-59C9-1981D652788B}"/>
                  </a:ext>
                </a:extLst>
              </p:cNvPr>
              <p:cNvGrpSpPr/>
              <p:nvPr/>
            </p:nvGrpSpPr>
            <p:grpSpPr>
              <a:xfrm>
                <a:off x="1530357" y="3216491"/>
                <a:ext cx="1288999" cy="1127188"/>
                <a:chOff x="1530357" y="3216491"/>
                <a:chExt cx="1288999" cy="1127188"/>
              </a:xfrm>
              <a:solidFill>
                <a:srgbClr val="65617D"/>
              </a:solidFill>
            </p:grpSpPr>
            <p:sp>
              <p:nvSpPr>
                <p:cNvPr id="44" name="Freeform: Shape 43">
                  <a:extLst>
                    <a:ext uri="{FF2B5EF4-FFF2-40B4-BE49-F238E27FC236}">
                      <a16:creationId xmlns:a16="http://schemas.microsoft.com/office/drawing/2014/main" id="{4C77D6F2-0680-02A5-B38D-D5B1D358AF21}"/>
                    </a:ext>
                  </a:extLst>
                </p:cNvPr>
                <p:cNvSpPr/>
                <p:nvPr/>
              </p:nvSpPr>
              <p:spPr>
                <a:xfrm>
                  <a:off x="1530357" y="3275333"/>
                  <a:ext cx="1061197" cy="1068346"/>
                </a:xfrm>
                <a:custGeom>
                  <a:avLst/>
                  <a:gdLst>
                    <a:gd name="connsiteX0" fmla="*/ 1052596 w 1061197"/>
                    <a:gd name="connsiteY0" fmla="*/ 478423 h 1068346"/>
                    <a:gd name="connsiteX1" fmla="*/ 847256 w 1061197"/>
                    <a:gd name="connsiteY1" fmla="*/ 460991 h 1068346"/>
                    <a:gd name="connsiteX2" fmla="*/ 843750 w 1061197"/>
                    <a:gd name="connsiteY2" fmla="*/ 458610 h 1068346"/>
                    <a:gd name="connsiteX3" fmla="*/ 795735 w 1061197"/>
                    <a:gd name="connsiteY3" fmla="*/ 432416 h 1068346"/>
                    <a:gd name="connsiteX4" fmla="*/ 716706 w 1061197"/>
                    <a:gd name="connsiteY4" fmla="*/ 468230 h 1068346"/>
                    <a:gd name="connsiteX5" fmla="*/ 711743 w 1061197"/>
                    <a:gd name="connsiteY5" fmla="*/ 471088 h 1068346"/>
                    <a:gd name="connsiteX6" fmla="*/ 596662 w 1061197"/>
                    <a:gd name="connsiteY6" fmla="*/ 568052 h 1068346"/>
                    <a:gd name="connsiteX7" fmla="*/ 527730 w 1061197"/>
                    <a:gd name="connsiteY7" fmla="*/ 644920 h 1068346"/>
                    <a:gd name="connsiteX8" fmla="*/ 504489 w 1061197"/>
                    <a:gd name="connsiteY8" fmla="*/ 639871 h 1068346"/>
                    <a:gd name="connsiteX9" fmla="*/ 503479 w 1061197"/>
                    <a:gd name="connsiteY9" fmla="*/ 639966 h 1068346"/>
                    <a:gd name="connsiteX10" fmla="*/ 490268 w 1061197"/>
                    <a:gd name="connsiteY10" fmla="*/ 636632 h 1068346"/>
                    <a:gd name="connsiteX11" fmla="*/ 286509 w 1061197"/>
                    <a:gd name="connsiteY11" fmla="*/ 735598 h 1068346"/>
                    <a:gd name="connsiteX12" fmla="*/ 276060 w 1061197"/>
                    <a:gd name="connsiteY12" fmla="*/ 724071 h 1068346"/>
                    <a:gd name="connsiteX13" fmla="*/ 275565 w 1061197"/>
                    <a:gd name="connsiteY13" fmla="*/ 723406 h 1068346"/>
                    <a:gd name="connsiteX14" fmla="*/ 294787 w 1061197"/>
                    <a:gd name="connsiteY14" fmla="*/ 635585 h 1068346"/>
                    <a:gd name="connsiteX15" fmla="*/ 298520 w 1061197"/>
                    <a:gd name="connsiteY15" fmla="*/ 498043 h 1068346"/>
                    <a:gd name="connsiteX16" fmla="*/ 296358 w 1061197"/>
                    <a:gd name="connsiteY16" fmla="*/ 499091 h 1068346"/>
                    <a:gd name="connsiteX17" fmla="*/ 280556 w 1061197"/>
                    <a:gd name="connsiteY17" fmla="*/ 630537 h 1068346"/>
                    <a:gd name="connsiteX18" fmla="*/ 253677 w 1061197"/>
                    <a:gd name="connsiteY18" fmla="*/ 719785 h 1068346"/>
                    <a:gd name="connsiteX19" fmla="*/ 249209 w 1061197"/>
                    <a:gd name="connsiteY19" fmla="*/ 727691 h 1068346"/>
                    <a:gd name="connsiteX20" fmla="*/ 170495 w 1061197"/>
                    <a:gd name="connsiteY20" fmla="*/ 715308 h 1068346"/>
                    <a:gd name="connsiteX21" fmla="*/ 169952 w 1061197"/>
                    <a:gd name="connsiteY21" fmla="*/ 717308 h 1068346"/>
                    <a:gd name="connsiteX22" fmla="*/ 257906 w 1061197"/>
                    <a:gd name="connsiteY22" fmla="*/ 745216 h 1068346"/>
                    <a:gd name="connsiteX23" fmla="*/ 257915 w 1061197"/>
                    <a:gd name="connsiteY23" fmla="*/ 747218 h 1068346"/>
                    <a:gd name="connsiteX24" fmla="*/ 262859 w 1061197"/>
                    <a:gd name="connsiteY24" fmla="*/ 759029 h 1068346"/>
                    <a:gd name="connsiteX25" fmla="*/ 493831 w 1061197"/>
                    <a:gd name="connsiteY25" fmla="*/ 657586 h 1068346"/>
                    <a:gd name="connsiteX26" fmla="*/ 495421 w 1061197"/>
                    <a:gd name="connsiteY26" fmla="*/ 658635 h 1068346"/>
                    <a:gd name="connsiteX27" fmla="*/ 512814 w 1061197"/>
                    <a:gd name="connsiteY27" fmla="*/ 817607 h 1068346"/>
                    <a:gd name="connsiteX28" fmla="*/ 514700 w 1061197"/>
                    <a:gd name="connsiteY28" fmla="*/ 828941 h 1068346"/>
                    <a:gd name="connsiteX29" fmla="*/ 502717 w 1061197"/>
                    <a:gd name="connsiteY29" fmla="*/ 836943 h 1068346"/>
                    <a:gd name="connsiteX30" fmla="*/ 44841 w 1061197"/>
                    <a:gd name="connsiteY30" fmla="*/ 1002772 h 1068346"/>
                    <a:gd name="connsiteX31" fmla="*/ 25677 w 1061197"/>
                    <a:gd name="connsiteY31" fmla="*/ 785032 h 1068346"/>
                    <a:gd name="connsiteX32" fmla="*/ 45603 w 1061197"/>
                    <a:gd name="connsiteY32" fmla="*/ 725977 h 1068346"/>
                    <a:gd name="connsiteX33" fmla="*/ 69558 w 1061197"/>
                    <a:gd name="connsiteY33" fmla="*/ 583958 h 1068346"/>
                    <a:gd name="connsiteX34" fmla="*/ 248238 w 1061197"/>
                    <a:gd name="connsiteY34" fmla="*/ 166479 h 1068346"/>
                    <a:gd name="connsiteX35" fmla="*/ 481848 w 1061197"/>
                    <a:gd name="connsiteY35" fmla="*/ 66085 h 1068346"/>
                    <a:gd name="connsiteX36" fmla="*/ 644173 w 1061197"/>
                    <a:gd name="connsiteY36" fmla="*/ 199817 h 1068346"/>
                    <a:gd name="connsiteX37" fmla="*/ 683664 w 1061197"/>
                    <a:gd name="connsiteY37" fmla="*/ 214864 h 1068346"/>
                    <a:gd name="connsiteX38" fmla="*/ 689560 w 1061197"/>
                    <a:gd name="connsiteY38" fmla="*/ 213151 h 1068346"/>
                    <a:gd name="connsiteX39" fmla="*/ 607111 w 1061197"/>
                    <a:gd name="connsiteY39" fmla="*/ 159905 h 1068346"/>
                    <a:gd name="connsiteX40" fmla="*/ 509499 w 1061197"/>
                    <a:gd name="connsiteY40" fmla="*/ 55035 h 1068346"/>
                    <a:gd name="connsiteX41" fmla="*/ 529130 w 1061197"/>
                    <a:gd name="connsiteY41" fmla="*/ 8935 h 1068346"/>
                    <a:gd name="connsiteX42" fmla="*/ 479000 w 1061197"/>
                    <a:gd name="connsiteY42" fmla="*/ 62750 h 1068346"/>
                    <a:gd name="connsiteX43" fmla="*/ 141558 w 1061197"/>
                    <a:gd name="connsiteY43" fmla="*/ 274586 h 1068346"/>
                    <a:gd name="connsiteX44" fmla="*/ 24524 w 1061197"/>
                    <a:gd name="connsiteY44" fmla="*/ 660921 h 1068346"/>
                    <a:gd name="connsiteX45" fmla="*/ 14875 w 1061197"/>
                    <a:gd name="connsiteY45" fmla="*/ 725882 h 1068346"/>
                    <a:gd name="connsiteX46" fmla="*/ 17038 w 1061197"/>
                    <a:gd name="connsiteY46" fmla="*/ 781507 h 1068346"/>
                    <a:gd name="connsiteX47" fmla="*/ 237751 w 1061197"/>
                    <a:gd name="connsiteY47" fmla="*/ 1015251 h 1068346"/>
                    <a:gd name="connsiteX48" fmla="*/ 239399 w 1061197"/>
                    <a:gd name="connsiteY48" fmla="*/ 1070973 h 1068346"/>
                    <a:gd name="connsiteX49" fmla="*/ 246923 w 1061197"/>
                    <a:gd name="connsiteY49" fmla="*/ 1068019 h 1068346"/>
                    <a:gd name="connsiteX50" fmla="*/ 247343 w 1061197"/>
                    <a:gd name="connsiteY50" fmla="*/ 1067638 h 1068346"/>
                    <a:gd name="connsiteX51" fmla="*/ 247343 w 1061197"/>
                    <a:gd name="connsiteY51" fmla="*/ 1067733 h 1068346"/>
                    <a:gd name="connsiteX52" fmla="*/ 251562 w 1061197"/>
                    <a:gd name="connsiteY52" fmla="*/ 1054590 h 1068346"/>
                    <a:gd name="connsiteX53" fmla="*/ 247371 w 1061197"/>
                    <a:gd name="connsiteY53" fmla="*/ 1010965 h 1068346"/>
                    <a:gd name="connsiteX54" fmla="*/ 541036 w 1061197"/>
                    <a:gd name="connsiteY54" fmla="*/ 825609 h 1068346"/>
                    <a:gd name="connsiteX55" fmla="*/ 545485 w 1061197"/>
                    <a:gd name="connsiteY55" fmla="*/ 816844 h 1068346"/>
                    <a:gd name="connsiteX56" fmla="*/ 737509 w 1061197"/>
                    <a:gd name="connsiteY56" fmla="*/ 747218 h 1068346"/>
                    <a:gd name="connsiteX57" fmla="*/ 794621 w 1061197"/>
                    <a:gd name="connsiteY57" fmla="*/ 696735 h 1068346"/>
                    <a:gd name="connsiteX58" fmla="*/ 910340 w 1061197"/>
                    <a:gd name="connsiteY58" fmla="*/ 764173 h 1068346"/>
                    <a:gd name="connsiteX59" fmla="*/ 1035041 w 1061197"/>
                    <a:gd name="connsiteY59" fmla="*/ 691305 h 1068346"/>
                    <a:gd name="connsiteX60" fmla="*/ 1052596 w 1061197"/>
                    <a:gd name="connsiteY60" fmla="*/ 478423 h 1068346"/>
                    <a:gd name="connsiteX61" fmla="*/ 820405 w 1061197"/>
                    <a:gd name="connsiteY61" fmla="*/ 462228 h 1068346"/>
                    <a:gd name="connsiteX62" fmla="*/ 813089 w 1061197"/>
                    <a:gd name="connsiteY62" fmla="*/ 470707 h 1068346"/>
                    <a:gd name="connsiteX63" fmla="*/ 776275 w 1061197"/>
                    <a:gd name="connsiteY63" fmla="*/ 460515 h 1068346"/>
                    <a:gd name="connsiteX64" fmla="*/ 733384 w 1061197"/>
                    <a:gd name="connsiteY64" fmla="*/ 465944 h 1068346"/>
                    <a:gd name="connsiteX65" fmla="*/ 820405 w 1061197"/>
                    <a:gd name="connsiteY65" fmla="*/ 462228 h 1068346"/>
                    <a:gd name="connsiteX66" fmla="*/ 792744 w 1061197"/>
                    <a:gd name="connsiteY66" fmla="*/ 676255 h 1068346"/>
                    <a:gd name="connsiteX67" fmla="*/ 745757 w 1061197"/>
                    <a:gd name="connsiteY67" fmla="*/ 707688 h 1068346"/>
                    <a:gd name="connsiteX68" fmla="*/ 534864 w 1061197"/>
                    <a:gd name="connsiteY68" fmla="*/ 800461 h 1068346"/>
                    <a:gd name="connsiteX69" fmla="*/ 506089 w 1061197"/>
                    <a:gd name="connsiteY69" fmla="*/ 659777 h 1068346"/>
                    <a:gd name="connsiteX70" fmla="*/ 528454 w 1061197"/>
                    <a:gd name="connsiteY70" fmla="*/ 654445 h 1068346"/>
                    <a:gd name="connsiteX71" fmla="*/ 768912 w 1061197"/>
                    <a:gd name="connsiteY71" fmla="*/ 482804 h 1068346"/>
                    <a:gd name="connsiteX72" fmla="*/ 805431 w 1061197"/>
                    <a:gd name="connsiteY72" fmla="*/ 494519 h 1068346"/>
                    <a:gd name="connsiteX73" fmla="*/ 800069 w 1061197"/>
                    <a:gd name="connsiteY73" fmla="*/ 513283 h 1068346"/>
                    <a:gd name="connsiteX74" fmla="*/ 800078 w 1061197"/>
                    <a:gd name="connsiteY74" fmla="*/ 513379 h 1068346"/>
                    <a:gd name="connsiteX75" fmla="*/ 790639 w 1061197"/>
                    <a:gd name="connsiteY75" fmla="*/ 518237 h 1068346"/>
                    <a:gd name="connsiteX76" fmla="*/ 736185 w 1061197"/>
                    <a:gd name="connsiteY76" fmla="*/ 535191 h 1068346"/>
                    <a:gd name="connsiteX77" fmla="*/ 778580 w 1061197"/>
                    <a:gd name="connsiteY77" fmla="*/ 535477 h 1068346"/>
                    <a:gd name="connsiteX78" fmla="*/ 815728 w 1061197"/>
                    <a:gd name="connsiteY78" fmla="*/ 535857 h 1068346"/>
                    <a:gd name="connsiteX79" fmla="*/ 826615 w 1061197"/>
                    <a:gd name="connsiteY79" fmla="*/ 579577 h 1068346"/>
                    <a:gd name="connsiteX80" fmla="*/ 823186 w 1061197"/>
                    <a:gd name="connsiteY80" fmla="*/ 595009 h 1068346"/>
                    <a:gd name="connsiteX81" fmla="*/ 835226 w 1061197"/>
                    <a:gd name="connsiteY81" fmla="*/ 599295 h 1068346"/>
                    <a:gd name="connsiteX82" fmla="*/ 831616 w 1061197"/>
                    <a:gd name="connsiteY82" fmla="*/ 621772 h 1068346"/>
                    <a:gd name="connsiteX83" fmla="*/ 822995 w 1061197"/>
                    <a:gd name="connsiteY83" fmla="*/ 639966 h 1068346"/>
                    <a:gd name="connsiteX84" fmla="*/ 779771 w 1061197"/>
                    <a:gd name="connsiteY84" fmla="*/ 645015 h 1068346"/>
                    <a:gd name="connsiteX85" fmla="*/ 798345 w 1061197"/>
                    <a:gd name="connsiteY85" fmla="*/ 649491 h 1068346"/>
                    <a:gd name="connsiteX86" fmla="*/ 821129 w 1061197"/>
                    <a:gd name="connsiteY86" fmla="*/ 651205 h 1068346"/>
                    <a:gd name="connsiteX87" fmla="*/ 792744 w 1061197"/>
                    <a:gd name="connsiteY87" fmla="*/ 676255 h 1068346"/>
                    <a:gd name="connsiteX88" fmla="*/ 923294 w 1061197"/>
                    <a:gd name="connsiteY88" fmla="*/ 742456 h 1068346"/>
                    <a:gd name="connsiteX89" fmla="*/ 815956 w 1061197"/>
                    <a:gd name="connsiteY89" fmla="*/ 689782 h 1068346"/>
                    <a:gd name="connsiteX90" fmla="*/ 847751 w 1061197"/>
                    <a:gd name="connsiteY90" fmla="*/ 634441 h 1068346"/>
                    <a:gd name="connsiteX91" fmla="*/ 849161 w 1061197"/>
                    <a:gd name="connsiteY91" fmla="*/ 583958 h 1068346"/>
                    <a:gd name="connsiteX92" fmla="*/ 825167 w 1061197"/>
                    <a:gd name="connsiteY92" fmla="*/ 516997 h 1068346"/>
                    <a:gd name="connsiteX93" fmla="*/ 822348 w 1061197"/>
                    <a:gd name="connsiteY93" fmla="*/ 480518 h 1068346"/>
                    <a:gd name="connsiteX94" fmla="*/ 843198 w 1061197"/>
                    <a:gd name="connsiteY94" fmla="*/ 464135 h 1068346"/>
                    <a:gd name="connsiteX95" fmla="*/ 886499 w 1061197"/>
                    <a:gd name="connsiteY95" fmla="*/ 463373 h 1068346"/>
                    <a:gd name="connsiteX96" fmla="*/ 1038175 w 1061197"/>
                    <a:gd name="connsiteY96" fmla="*/ 486518 h 1068346"/>
                    <a:gd name="connsiteX97" fmla="*/ 923294 w 1061197"/>
                    <a:gd name="connsiteY97" fmla="*/ 742456 h 106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61197" h="1068346">
                      <a:moveTo>
                        <a:pt x="1052596" y="478423"/>
                      </a:moveTo>
                      <a:cubicBezTo>
                        <a:pt x="992407" y="448418"/>
                        <a:pt x="913845" y="446894"/>
                        <a:pt x="847256" y="460991"/>
                      </a:cubicBezTo>
                      <a:cubicBezTo>
                        <a:pt x="845598" y="461277"/>
                        <a:pt x="843884" y="460324"/>
                        <a:pt x="843750" y="458610"/>
                      </a:cubicBezTo>
                      <a:cubicBezTo>
                        <a:pt x="842303" y="439655"/>
                        <a:pt x="809737" y="439846"/>
                        <a:pt x="795735" y="432416"/>
                      </a:cubicBezTo>
                      <a:cubicBezTo>
                        <a:pt x="761883" y="414985"/>
                        <a:pt x="732346" y="438225"/>
                        <a:pt x="716706" y="468230"/>
                      </a:cubicBezTo>
                      <a:cubicBezTo>
                        <a:pt x="714849" y="466421"/>
                        <a:pt x="711439" y="468707"/>
                        <a:pt x="711743" y="471088"/>
                      </a:cubicBezTo>
                      <a:cubicBezTo>
                        <a:pt x="659489" y="482804"/>
                        <a:pt x="621361" y="522332"/>
                        <a:pt x="596662" y="568052"/>
                      </a:cubicBezTo>
                      <a:cubicBezTo>
                        <a:pt x="578051" y="597390"/>
                        <a:pt x="559820" y="629679"/>
                        <a:pt x="527730" y="644920"/>
                      </a:cubicBezTo>
                      <a:cubicBezTo>
                        <a:pt x="521967" y="639013"/>
                        <a:pt x="512138" y="635869"/>
                        <a:pt x="504489" y="639871"/>
                      </a:cubicBezTo>
                      <a:cubicBezTo>
                        <a:pt x="504194" y="639871"/>
                        <a:pt x="503775" y="639871"/>
                        <a:pt x="503479" y="639966"/>
                      </a:cubicBezTo>
                      <a:cubicBezTo>
                        <a:pt x="500784" y="635395"/>
                        <a:pt x="494831" y="633869"/>
                        <a:pt x="490268" y="636632"/>
                      </a:cubicBezTo>
                      <a:cubicBezTo>
                        <a:pt x="422622" y="674827"/>
                        <a:pt x="355747" y="706737"/>
                        <a:pt x="286509" y="735598"/>
                      </a:cubicBezTo>
                      <a:cubicBezTo>
                        <a:pt x="286519" y="729977"/>
                        <a:pt x="282099" y="722166"/>
                        <a:pt x="276060" y="724071"/>
                      </a:cubicBezTo>
                      <a:cubicBezTo>
                        <a:pt x="275613" y="724261"/>
                        <a:pt x="275279" y="723785"/>
                        <a:pt x="275565" y="723406"/>
                      </a:cubicBezTo>
                      <a:cubicBezTo>
                        <a:pt x="294358" y="699212"/>
                        <a:pt x="293577" y="665970"/>
                        <a:pt x="294787" y="635585"/>
                      </a:cubicBezTo>
                      <a:cubicBezTo>
                        <a:pt x="294710" y="590530"/>
                        <a:pt x="303197" y="541763"/>
                        <a:pt x="298520" y="498043"/>
                      </a:cubicBezTo>
                      <a:cubicBezTo>
                        <a:pt x="298330" y="496233"/>
                        <a:pt x="296834" y="496996"/>
                        <a:pt x="296358" y="499091"/>
                      </a:cubicBezTo>
                      <a:cubicBezTo>
                        <a:pt x="286900" y="541477"/>
                        <a:pt x="285900" y="587960"/>
                        <a:pt x="280556" y="630537"/>
                      </a:cubicBezTo>
                      <a:cubicBezTo>
                        <a:pt x="277642" y="661207"/>
                        <a:pt x="280290" y="699972"/>
                        <a:pt x="253677" y="719785"/>
                      </a:cubicBezTo>
                      <a:cubicBezTo>
                        <a:pt x="251181" y="721689"/>
                        <a:pt x="249571" y="724547"/>
                        <a:pt x="249209" y="727691"/>
                      </a:cubicBezTo>
                      <a:cubicBezTo>
                        <a:pt x="222444" y="722643"/>
                        <a:pt x="197308" y="715213"/>
                        <a:pt x="170495" y="715308"/>
                      </a:cubicBezTo>
                      <a:cubicBezTo>
                        <a:pt x="169485" y="715308"/>
                        <a:pt x="168961" y="716832"/>
                        <a:pt x="169952" y="717308"/>
                      </a:cubicBezTo>
                      <a:cubicBezTo>
                        <a:pt x="198270" y="728359"/>
                        <a:pt x="228540" y="736740"/>
                        <a:pt x="257906" y="745216"/>
                      </a:cubicBezTo>
                      <a:cubicBezTo>
                        <a:pt x="258887" y="745502"/>
                        <a:pt x="258868" y="746837"/>
                        <a:pt x="257915" y="747218"/>
                      </a:cubicBezTo>
                      <a:cubicBezTo>
                        <a:pt x="160236" y="783316"/>
                        <a:pt x="144453" y="796176"/>
                        <a:pt x="262859" y="759029"/>
                      </a:cubicBezTo>
                      <a:cubicBezTo>
                        <a:pt x="344364" y="732072"/>
                        <a:pt x="419326" y="698068"/>
                        <a:pt x="493831" y="657586"/>
                      </a:cubicBezTo>
                      <a:cubicBezTo>
                        <a:pt x="494593" y="657205"/>
                        <a:pt x="495516" y="657777"/>
                        <a:pt x="495421" y="658635"/>
                      </a:cubicBezTo>
                      <a:cubicBezTo>
                        <a:pt x="489354" y="710737"/>
                        <a:pt x="470513" y="775984"/>
                        <a:pt x="512814" y="817607"/>
                      </a:cubicBezTo>
                      <a:cubicBezTo>
                        <a:pt x="510299" y="821132"/>
                        <a:pt x="511547" y="826178"/>
                        <a:pt x="514700" y="828941"/>
                      </a:cubicBezTo>
                      <a:cubicBezTo>
                        <a:pt x="510594" y="831322"/>
                        <a:pt x="506594" y="834180"/>
                        <a:pt x="502717" y="836943"/>
                      </a:cubicBezTo>
                      <a:cubicBezTo>
                        <a:pt x="411744" y="893807"/>
                        <a:pt x="138119" y="1086497"/>
                        <a:pt x="44841" y="1002772"/>
                      </a:cubicBezTo>
                      <a:cubicBezTo>
                        <a:pt x="6608" y="957147"/>
                        <a:pt x="23934" y="845228"/>
                        <a:pt x="25677" y="785032"/>
                      </a:cubicBezTo>
                      <a:cubicBezTo>
                        <a:pt x="48861" y="779983"/>
                        <a:pt x="40641" y="744169"/>
                        <a:pt x="45603" y="725977"/>
                      </a:cubicBezTo>
                      <a:cubicBezTo>
                        <a:pt x="51089" y="678541"/>
                        <a:pt x="59367" y="628630"/>
                        <a:pt x="69558" y="583958"/>
                      </a:cubicBezTo>
                      <a:cubicBezTo>
                        <a:pt x="107858" y="437179"/>
                        <a:pt x="144463" y="280207"/>
                        <a:pt x="248238" y="166479"/>
                      </a:cubicBezTo>
                      <a:cubicBezTo>
                        <a:pt x="306788" y="107327"/>
                        <a:pt x="410896" y="106376"/>
                        <a:pt x="481848" y="66085"/>
                      </a:cubicBezTo>
                      <a:cubicBezTo>
                        <a:pt x="536141" y="110757"/>
                        <a:pt x="568621" y="186385"/>
                        <a:pt x="644173" y="199817"/>
                      </a:cubicBezTo>
                      <a:cubicBezTo>
                        <a:pt x="657584" y="203530"/>
                        <a:pt x="671434" y="207339"/>
                        <a:pt x="683664" y="214864"/>
                      </a:cubicBezTo>
                      <a:cubicBezTo>
                        <a:pt x="685664" y="216199"/>
                        <a:pt x="688474" y="215246"/>
                        <a:pt x="689560" y="213151"/>
                      </a:cubicBezTo>
                      <a:cubicBezTo>
                        <a:pt x="681063" y="180099"/>
                        <a:pt x="632076" y="177718"/>
                        <a:pt x="607111" y="159905"/>
                      </a:cubicBezTo>
                      <a:cubicBezTo>
                        <a:pt x="566411" y="133235"/>
                        <a:pt x="545561" y="86563"/>
                        <a:pt x="509499" y="55035"/>
                      </a:cubicBezTo>
                      <a:cubicBezTo>
                        <a:pt x="518948" y="49321"/>
                        <a:pt x="565458" y="-17926"/>
                        <a:pt x="529130" y="8935"/>
                      </a:cubicBezTo>
                      <a:cubicBezTo>
                        <a:pt x="518224" y="24841"/>
                        <a:pt x="470837" y="43891"/>
                        <a:pt x="479000" y="62750"/>
                      </a:cubicBezTo>
                      <a:cubicBezTo>
                        <a:pt x="305969" y="101423"/>
                        <a:pt x="227054" y="95230"/>
                        <a:pt x="141558" y="274586"/>
                      </a:cubicBezTo>
                      <a:cubicBezTo>
                        <a:pt x="84103" y="394030"/>
                        <a:pt x="46203" y="528808"/>
                        <a:pt x="24524" y="660921"/>
                      </a:cubicBezTo>
                      <a:cubicBezTo>
                        <a:pt x="21038" y="681113"/>
                        <a:pt x="17990" y="703879"/>
                        <a:pt x="14875" y="725882"/>
                      </a:cubicBezTo>
                      <a:cubicBezTo>
                        <a:pt x="13742" y="743597"/>
                        <a:pt x="5541" y="766268"/>
                        <a:pt x="17038" y="781507"/>
                      </a:cubicBezTo>
                      <a:cubicBezTo>
                        <a:pt x="-28644" y="980199"/>
                        <a:pt x="8741" y="1115740"/>
                        <a:pt x="237751" y="1015251"/>
                      </a:cubicBezTo>
                      <a:cubicBezTo>
                        <a:pt x="236446" y="1031538"/>
                        <a:pt x="213062" y="1066780"/>
                        <a:pt x="239399" y="1070973"/>
                      </a:cubicBezTo>
                      <a:cubicBezTo>
                        <a:pt x="242161" y="1070973"/>
                        <a:pt x="244914" y="1069924"/>
                        <a:pt x="246923" y="1068019"/>
                      </a:cubicBezTo>
                      <a:cubicBezTo>
                        <a:pt x="247019" y="1068019"/>
                        <a:pt x="247266" y="1067733"/>
                        <a:pt x="247343" y="1067638"/>
                      </a:cubicBezTo>
                      <a:lnTo>
                        <a:pt x="247343" y="1067733"/>
                      </a:lnTo>
                      <a:cubicBezTo>
                        <a:pt x="251048" y="1064494"/>
                        <a:pt x="252686" y="1059448"/>
                        <a:pt x="251562" y="1054590"/>
                      </a:cubicBezTo>
                      <a:cubicBezTo>
                        <a:pt x="249095" y="1040112"/>
                        <a:pt x="250219" y="1025348"/>
                        <a:pt x="247371" y="1010965"/>
                      </a:cubicBezTo>
                      <a:cubicBezTo>
                        <a:pt x="281318" y="995059"/>
                        <a:pt x="571945" y="856851"/>
                        <a:pt x="541036" y="825609"/>
                      </a:cubicBezTo>
                      <a:cubicBezTo>
                        <a:pt x="543570" y="823323"/>
                        <a:pt x="545161" y="820179"/>
                        <a:pt x="545485" y="816844"/>
                      </a:cubicBezTo>
                      <a:cubicBezTo>
                        <a:pt x="605444" y="782841"/>
                        <a:pt x="684083" y="794652"/>
                        <a:pt x="737509" y="747218"/>
                      </a:cubicBezTo>
                      <a:cubicBezTo>
                        <a:pt x="756701" y="730549"/>
                        <a:pt x="768665" y="704165"/>
                        <a:pt x="794621" y="696735"/>
                      </a:cubicBezTo>
                      <a:cubicBezTo>
                        <a:pt x="804488" y="758266"/>
                        <a:pt x="857847" y="765219"/>
                        <a:pt x="910340" y="764173"/>
                      </a:cubicBezTo>
                      <a:cubicBezTo>
                        <a:pt x="970138" y="776172"/>
                        <a:pt x="1012562" y="748646"/>
                        <a:pt x="1035041" y="691305"/>
                      </a:cubicBezTo>
                      <a:cubicBezTo>
                        <a:pt x="1065550" y="625107"/>
                        <a:pt x="1066464" y="549002"/>
                        <a:pt x="1052596" y="478423"/>
                      </a:cubicBezTo>
                      <a:close/>
                      <a:moveTo>
                        <a:pt x="820405" y="462228"/>
                      </a:moveTo>
                      <a:cubicBezTo>
                        <a:pt x="817842" y="464896"/>
                        <a:pt x="815071" y="467468"/>
                        <a:pt x="813089" y="470707"/>
                      </a:cubicBezTo>
                      <a:cubicBezTo>
                        <a:pt x="802612" y="462800"/>
                        <a:pt x="789134" y="460515"/>
                        <a:pt x="776275" y="460515"/>
                      </a:cubicBezTo>
                      <a:cubicBezTo>
                        <a:pt x="761893" y="460515"/>
                        <a:pt x="747329" y="463182"/>
                        <a:pt x="733384" y="465944"/>
                      </a:cubicBezTo>
                      <a:cubicBezTo>
                        <a:pt x="764883" y="431177"/>
                        <a:pt x="783200" y="450418"/>
                        <a:pt x="820405" y="462228"/>
                      </a:cubicBezTo>
                      <a:close/>
                      <a:moveTo>
                        <a:pt x="792744" y="676255"/>
                      </a:moveTo>
                      <a:cubicBezTo>
                        <a:pt x="773475" y="679971"/>
                        <a:pt x="757683" y="693305"/>
                        <a:pt x="745757" y="707688"/>
                      </a:cubicBezTo>
                      <a:cubicBezTo>
                        <a:pt x="697666" y="777984"/>
                        <a:pt x="601044" y="759694"/>
                        <a:pt x="534864" y="800461"/>
                      </a:cubicBezTo>
                      <a:cubicBezTo>
                        <a:pt x="490602" y="768649"/>
                        <a:pt x="510852" y="705974"/>
                        <a:pt x="506089" y="659777"/>
                      </a:cubicBezTo>
                      <a:cubicBezTo>
                        <a:pt x="513319" y="659682"/>
                        <a:pt x="523663" y="660921"/>
                        <a:pt x="528454" y="654445"/>
                      </a:cubicBezTo>
                      <a:cubicBezTo>
                        <a:pt x="641906" y="620154"/>
                        <a:pt x="609321" y="489090"/>
                        <a:pt x="768912" y="482804"/>
                      </a:cubicBezTo>
                      <a:cubicBezTo>
                        <a:pt x="781343" y="482041"/>
                        <a:pt x="799602" y="481850"/>
                        <a:pt x="805431" y="494519"/>
                      </a:cubicBezTo>
                      <a:cubicBezTo>
                        <a:pt x="807432" y="499377"/>
                        <a:pt x="808270" y="512616"/>
                        <a:pt x="800069" y="513283"/>
                      </a:cubicBezTo>
                      <a:lnTo>
                        <a:pt x="800078" y="513379"/>
                      </a:lnTo>
                      <a:cubicBezTo>
                        <a:pt x="796354" y="513379"/>
                        <a:pt x="792325" y="514521"/>
                        <a:pt x="790639" y="518237"/>
                      </a:cubicBezTo>
                      <a:cubicBezTo>
                        <a:pt x="772856" y="521569"/>
                        <a:pt x="747500" y="519855"/>
                        <a:pt x="736185" y="535191"/>
                      </a:cubicBezTo>
                      <a:cubicBezTo>
                        <a:pt x="747548" y="542526"/>
                        <a:pt x="765188" y="534143"/>
                        <a:pt x="778580" y="535477"/>
                      </a:cubicBezTo>
                      <a:cubicBezTo>
                        <a:pt x="789601" y="534238"/>
                        <a:pt x="804326" y="539573"/>
                        <a:pt x="815728" y="535857"/>
                      </a:cubicBezTo>
                      <a:cubicBezTo>
                        <a:pt x="832511" y="542240"/>
                        <a:pt x="837940" y="566052"/>
                        <a:pt x="826615" y="579577"/>
                      </a:cubicBezTo>
                      <a:cubicBezTo>
                        <a:pt x="744690" y="587960"/>
                        <a:pt x="723307" y="601866"/>
                        <a:pt x="823186" y="595009"/>
                      </a:cubicBezTo>
                      <a:cubicBezTo>
                        <a:pt x="825443" y="599199"/>
                        <a:pt x="830844" y="601390"/>
                        <a:pt x="835226" y="599295"/>
                      </a:cubicBezTo>
                      <a:cubicBezTo>
                        <a:pt x="842045" y="606057"/>
                        <a:pt x="836330" y="615105"/>
                        <a:pt x="831616" y="621772"/>
                      </a:cubicBezTo>
                      <a:cubicBezTo>
                        <a:pt x="827596" y="627488"/>
                        <a:pt x="824729" y="633297"/>
                        <a:pt x="822995" y="639966"/>
                      </a:cubicBezTo>
                      <a:cubicBezTo>
                        <a:pt x="808908" y="638822"/>
                        <a:pt x="792954" y="640918"/>
                        <a:pt x="779771" y="645015"/>
                      </a:cubicBezTo>
                      <a:cubicBezTo>
                        <a:pt x="783267" y="649301"/>
                        <a:pt x="792725" y="648061"/>
                        <a:pt x="798345" y="649491"/>
                      </a:cubicBezTo>
                      <a:cubicBezTo>
                        <a:pt x="805898" y="650252"/>
                        <a:pt x="813528" y="652159"/>
                        <a:pt x="821129" y="651205"/>
                      </a:cubicBezTo>
                      <a:cubicBezTo>
                        <a:pt x="822224" y="667683"/>
                        <a:pt x="806346" y="673113"/>
                        <a:pt x="792744" y="676255"/>
                      </a:cubicBezTo>
                      <a:close/>
                      <a:moveTo>
                        <a:pt x="923294" y="742456"/>
                      </a:moveTo>
                      <a:cubicBezTo>
                        <a:pt x="877031" y="737979"/>
                        <a:pt x="824329" y="751218"/>
                        <a:pt x="815956" y="689782"/>
                      </a:cubicBezTo>
                      <a:cubicBezTo>
                        <a:pt x="842217" y="681780"/>
                        <a:pt x="838531" y="654824"/>
                        <a:pt x="847751" y="634441"/>
                      </a:cubicBezTo>
                      <a:cubicBezTo>
                        <a:pt x="858905" y="619677"/>
                        <a:pt x="864772" y="597960"/>
                        <a:pt x="849161" y="583958"/>
                      </a:cubicBezTo>
                      <a:cubicBezTo>
                        <a:pt x="863401" y="559955"/>
                        <a:pt x="851513" y="526427"/>
                        <a:pt x="825167" y="516997"/>
                      </a:cubicBezTo>
                      <a:cubicBezTo>
                        <a:pt x="830168" y="505282"/>
                        <a:pt x="829292" y="491185"/>
                        <a:pt x="822348" y="480518"/>
                      </a:cubicBezTo>
                      <a:cubicBezTo>
                        <a:pt x="831768" y="480041"/>
                        <a:pt x="840283" y="473088"/>
                        <a:pt x="843198" y="464135"/>
                      </a:cubicBezTo>
                      <a:cubicBezTo>
                        <a:pt x="857124" y="463754"/>
                        <a:pt x="871944" y="463373"/>
                        <a:pt x="886499" y="463373"/>
                      </a:cubicBezTo>
                      <a:cubicBezTo>
                        <a:pt x="937896" y="462800"/>
                        <a:pt x="989302" y="470612"/>
                        <a:pt x="1038175" y="486518"/>
                      </a:cubicBezTo>
                      <a:cubicBezTo>
                        <a:pt x="1055005" y="573957"/>
                        <a:pt x="1036756" y="760743"/>
                        <a:pt x="923294" y="742456"/>
                      </a:cubicBezTo>
                      <a:close/>
                    </a:path>
                  </a:pathLst>
                </a:custGeom>
                <a:solidFill>
                  <a:srgbClr val="65617D"/>
                </a:solidFill>
                <a:ln w="1415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CD3D2D2-5669-6281-3D2A-003BB8811D39}"/>
                    </a:ext>
                  </a:extLst>
                </p:cNvPr>
                <p:cNvSpPr/>
                <p:nvPr/>
              </p:nvSpPr>
              <p:spPr>
                <a:xfrm>
                  <a:off x="2596794" y="3806113"/>
                  <a:ext cx="54036" cy="536041"/>
                </a:xfrm>
                <a:custGeom>
                  <a:avLst/>
                  <a:gdLst>
                    <a:gd name="connsiteX0" fmla="*/ 22630 w 54036"/>
                    <a:gd name="connsiteY0" fmla="*/ 538667 h 536041"/>
                    <a:gd name="connsiteX1" fmla="*/ 17858 w 54036"/>
                    <a:gd name="connsiteY1" fmla="*/ 534477 h 536041"/>
                    <a:gd name="connsiteX2" fmla="*/ 1628 w 54036"/>
                    <a:gd name="connsiteY2" fmla="*/ 407603 h 536041"/>
                    <a:gd name="connsiteX3" fmla="*/ 52024 w 54036"/>
                    <a:gd name="connsiteY3" fmla="*/ 3172 h 536041"/>
                    <a:gd name="connsiteX4" fmla="*/ 54006 w 54036"/>
                    <a:gd name="connsiteY4" fmla="*/ 3935 h 536041"/>
                    <a:gd name="connsiteX5" fmla="*/ 26878 w 54036"/>
                    <a:gd name="connsiteY5" fmla="*/ 311307 h 536041"/>
                    <a:gd name="connsiteX6" fmla="*/ 22630 w 54036"/>
                    <a:gd name="connsiteY6" fmla="*/ 538667 h 536041"/>
                    <a:gd name="connsiteX7" fmla="*/ 22630 w 54036"/>
                    <a:gd name="connsiteY7" fmla="*/ 538667 h 53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36" h="536041">
                      <a:moveTo>
                        <a:pt x="22630" y="538667"/>
                      </a:moveTo>
                      <a:cubicBezTo>
                        <a:pt x="20259" y="538667"/>
                        <a:pt x="18020" y="536858"/>
                        <a:pt x="17858" y="534477"/>
                      </a:cubicBezTo>
                      <a:cubicBezTo>
                        <a:pt x="11019" y="492472"/>
                        <a:pt x="418" y="450466"/>
                        <a:pt x="1628" y="407603"/>
                      </a:cubicBezTo>
                      <a:cubicBezTo>
                        <a:pt x="1637" y="276730"/>
                        <a:pt x="-14089" y="116712"/>
                        <a:pt x="52024" y="3172"/>
                      </a:cubicBezTo>
                      <a:cubicBezTo>
                        <a:pt x="52634" y="2126"/>
                        <a:pt x="54282" y="2695"/>
                        <a:pt x="54006" y="3935"/>
                      </a:cubicBezTo>
                      <a:cubicBezTo>
                        <a:pt x="31565" y="100994"/>
                        <a:pt x="21421" y="209104"/>
                        <a:pt x="26878" y="311307"/>
                      </a:cubicBezTo>
                      <a:cubicBezTo>
                        <a:pt x="24659" y="380268"/>
                        <a:pt x="38223" y="471706"/>
                        <a:pt x="22630" y="538667"/>
                      </a:cubicBezTo>
                      <a:lnTo>
                        <a:pt x="22630" y="538667"/>
                      </a:lnTo>
                      <a:close/>
                    </a:path>
                  </a:pathLst>
                </a:custGeom>
                <a:solidFill>
                  <a:srgbClr val="65617D"/>
                </a:solidFill>
                <a:ln w="14157"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AD25FAA-4ED2-23D4-1A16-A438B6AC779C}"/>
                    </a:ext>
                  </a:extLst>
                </p:cNvPr>
                <p:cNvSpPr/>
                <p:nvPr/>
              </p:nvSpPr>
              <p:spPr>
                <a:xfrm>
                  <a:off x="2460423" y="3380408"/>
                  <a:ext cx="358933" cy="958705"/>
                </a:xfrm>
                <a:custGeom>
                  <a:avLst/>
                  <a:gdLst>
                    <a:gd name="connsiteX0" fmla="*/ 340176 w 358933"/>
                    <a:gd name="connsiteY0" fmla="*/ 961326 h 958705"/>
                    <a:gd name="connsiteX1" fmla="*/ 326755 w 358933"/>
                    <a:gd name="connsiteY1" fmla="*/ 948943 h 958705"/>
                    <a:gd name="connsiteX2" fmla="*/ 318173 w 358933"/>
                    <a:gd name="connsiteY2" fmla="*/ 706911 h 958705"/>
                    <a:gd name="connsiteX3" fmla="*/ 274844 w 358933"/>
                    <a:gd name="connsiteY3" fmla="*/ 472788 h 958705"/>
                    <a:gd name="connsiteX4" fmla="*/ 1333 w 358933"/>
                    <a:gd name="connsiteY4" fmla="*/ 6540 h 958705"/>
                    <a:gd name="connsiteX5" fmla="*/ 1819 w 358933"/>
                    <a:gd name="connsiteY5" fmla="*/ 2633 h 958705"/>
                    <a:gd name="connsiteX6" fmla="*/ 2400 w 358933"/>
                    <a:gd name="connsiteY6" fmla="*/ 2633 h 958705"/>
                    <a:gd name="connsiteX7" fmla="*/ 7077 w 358933"/>
                    <a:gd name="connsiteY7" fmla="*/ 3778 h 958705"/>
                    <a:gd name="connsiteX8" fmla="*/ 305247 w 358933"/>
                    <a:gd name="connsiteY8" fmla="*/ 510507 h 958705"/>
                    <a:gd name="connsiteX9" fmla="*/ 340176 w 358933"/>
                    <a:gd name="connsiteY9" fmla="*/ 961326 h 958705"/>
                    <a:gd name="connsiteX10" fmla="*/ 340176 w 358933"/>
                    <a:gd name="connsiteY10" fmla="*/ 961326 h 9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933" h="958705">
                      <a:moveTo>
                        <a:pt x="340176" y="961326"/>
                      </a:moveTo>
                      <a:cubicBezTo>
                        <a:pt x="333403" y="961517"/>
                        <a:pt x="326031" y="956182"/>
                        <a:pt x="326755" y="948943"/>
                      </a:cubicBezTo>
                      <a:cubicBezTo>
                        <a:pt x="333261" y="870648"/>
                        <a:pt x="329851" y="786351"/>
                        <a:pt x="318173" y="706911"/>
                      </a:cubicBezTo>
                      <a:cubicBezTo>
                        <a:pt x="305657" y="628902"/>
                        <a:pt x="288998" y="550416"/>
                        <a:pt x="274844" y="472788"/>
                      </a:cubicBezTo>
                      <a:cubicBezTo>
                        <a:pt x="230124" y="270668"/>
                        <a:pt x="239515" y="83405"/>
                        <a:pt x="1333" y="6540"/>
                      </a:cubicBezTo>
                      <a:cubicBezTo>
                        <a:pt x="-629" y="5968"/>
                        <a:pt x="-391" y="2443"/>
                        <a:pt x="1819" y="2633"/>
                      </a:cubicBezTo>
                      <a:cubicBezTo>
                        <a:pt x="2010" y="2633"/>
                        <a:pt x="2210" y="2633"/>
                        <a:pt x="2400" y="2633"/>
                      </a:cubicBezTo>
                      <a:lnTo>
                        <a:pt x="7077" y="3778"/>
                      </a:lnTo>
                      <a:cubicBezTo>
                        <a:pt x="268414" y="42733"/>
                        <a:pt x="255308" y="307243"/>
                        <a:pt x="305247" y="510507"/>
                      </a:cubicBezTo>
                      <a:cubicBezTo>
                        <a:pt x="321831" y="593851"/>
                        <a:pt x="391973" y="917033"/>
                        <a:pt x="340176" y="961326"/>
                      </a:cubicBezTo>
                      <a:lnTo>
                        <a:pt x="340176" y="961326"/>
                      </a:lnTo>
                      <a:close/>
                    </a:path>
                  </a:pathLst>
                </a:custGeom>
                <a:solidFill>
                  <a:srgbClr val="65617D"/>
                </a:solidFill>
                <a:ln w="1415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599D281-CC47-85BF-51BB-1FB5F5B056E7}"/>
                    </a:ext>
                  </a:extLst>
                </p:cNvPr>
                <p:cNvSpPr/>
                <p:nvPr/>
              </p:nvSpPr>
              <p:spPr>
                <a:xfrm>
                  <a:off x="2294977" y="4030115"/>
                  <a:ext cx="31555" cy="248794"/>
                </a:xfrm>
                <a:custGeom>
                  <a:avLst/>
                  <a:gdLst>
                    <a:gd name="connsiteX0" fmla="*/ 11284 w 31555"/>
                    <a:gd name="connsiteY0" fmla="*/ 251420 h 248794"/>
                    <a:gd name="connsiteX1" fmla="*/ 6817 w 31555"/>
                    <a:gd name="connsiteY1" fmla="*/ 123500 h 248794"/>
                    <a:gd name="connsiteX2" fmla="*/ 11570 w 31555"/>
                    <a:gd name="connsiteY2" fmla="*/ 30059 h 248794"/>
                    <a:gd name="connsiteX3" fmla="*/ 18199 w 31555"/>
                    <a:gd name="connsiteY3" fmla="*/ 2626 h 248794"/>
                    <a:gd name="connsiteX4" fmla="*/ 11284 w 31555"/>
                    <a:gd name="connsiteY4" fmla="*/ 251420 h 248794"/>
                    <a:gd name="connsiteX5" fmla="*/ 11284 w 31555"/>
                    <a:gd name="connsiteY5" fmla="*/ 251420 h 24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55" h="248794">
                      <a:moveTo>
                        <a:pt x="11284" y="251420"/>
                      </a:moveTo>
                      <a:cubicBezTo>
                        <a:pt x="-12433" y="245227"/>
                        <a:pt x="8941" y="148454"/>
                        <a:pt x="6817" y="123500"/>
                      </a:cubicBezTo>
                      <a:cubicBezTo>
                        <a:pt x="8722" y="91495"/>
                        <a:pt x="9827" y="61588"/>
                        <a:pt x="11570" y="30059"/>
                      </a:cubicBezTo>
                      <a:cubicBezTo>
                        <a:pt x="12922" y="21485"/>
                        <a:pt x="10274" y="7389"/>
                        <a:pt x="18199" y="2626"/>
                      </a:cubicBezTo>
                      <a:cubicBezTo>
                        <a:pt x="35839" y="16534"/>
                        <a:pt x="38373" y="250085"/>
                        <a:pt x="11284" y="251420"/>
                      </a:cubicBezTo>
                      <a:lnTo>
                        <a:pt x="11284" y="251420"/>
                      </a:lnTo>
                      <a:close/>
                    </a:path>
                  </a:pathLst>
                </a:custGeom>
                <a:solidFill>
                  <a:srgbClr val="65617D"/>
                </a:solidFill>
                <a:ln w="14157"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6C2F3B3-9230-116B-8D48-05DCF975B5CB}"/>
                    </a:ext>
                  </a:extLst>
                </p:cNvPr>
                <p:cNvSpPr/>
                <p:nvPr/>
              </p:nvSpPr>
              <p:spPr>
                <a:xfrm>
                  <a:off x="1593180" y="4036799"/>
                  <a:ext cx="87100" cy="96473"/>
                </a:xfrm>
                <a:custGeom>
                  <a:avLst/>
                  <a:gdLst>
                    <a:gd name="connsiteX0" fmla="*/ 5097 w 87100"/>
                    <a:gd name="connsiteY0" fmla="*/ 99099 h 96473"/>
                    <a:gd name="connsiteX1" fmla="*/ 65467 w 87100"/>
                    <a:gd name="connsiteY1" fmla="*/ 8040 h 96473"/>
                    <a:gd name="connsiteX2" fmla="*/ 72839 w 87100"/>
                    <a:gd name="connsiteY2" fmla="*/ 29185 h 96473"/>
                    <a:gd name="connsiteX3" fmla="*/ 20185 w 87100"/>
                    <a:gd name="connsiteY3" fmla="*/ 78908 h 96473"/>
                    <a:gd name="connsiteX4" fmla="*/ 5869 w 87100"/>
                    <a:gd name="connsiteY4" fmla="*/ 97481 h 96473"/>
                    <a:gd name="connsiteX5" fmla="*/ 5097 w 87100"/>
                    <a:gd name="connsiteY5" fmla="*/ 99099 h 96473"/>
                    <a:gd name="connsiteX6" fmla="*/ 5097 w 87100"/>
                    <a:gd name="connsiteY6" fmla="*/ 99099 h 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00" h="96473">
                      <a:moveTo>
                        <a:pt x="5097" y="99099"/>
                      </a:moveTo>
                      <a:cubicBezTo>
                        <a:pt x="-19601" y="87384"/>
                        <a:pt x="52808" y="19090"/>
                        <a:pt x="65467" y="8040"/>
                      </a:cubicBezTo>
                      <a:cubicBezTo>
                        <a:pt x="91746" y="-8724"/>
                        <a:pt x="93937" y="17755"/>
                        <a:pt x="72839" y="29185"/>
                      </a:cubicBezTo>
                      <a:cubicBezTo>
                        <a:pt x="53484" y="44140"/>
                        <a:pt x="37254" y="61095"/>
                        <a:pt x="20185" y="78908"/>
                      </a:cubicBezTo>
                      <a:cubicBezTo>
                        <a:pt x="15070" y="83954"/>
                        <a:pt x="4430" y="94337"/>
                        <a:pt x="5869" y="97481"/>
                      </a:cubicBezTo>
                      <a:cubicBezTo>
                        <a:pt x="6431" y="98051"/>
                        <a:pt x="5916" y="99099"/>
                        <a:pt x="5097" y="99099"/>
                      </a:cubicBezTo>
                      <a:lnTo>
                        <a:pt x="5097" y="99099"/>
                      </a:lnTo>
                      <a:close/>
                    </a:path>
                  </a:pathLst>
                </a:custGeom>
                <a:solidFill>
                  <a:srgbClr val="65617D"/>
                </a:solidFill>
                <a:ln w="14157"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C09C71A-9345-CC5D-5A51-EDF7317FAACF}"/>
                    </a:ext>
                  </a:extLst>
                </p:cNvPr>
                <p:cNvSpPr/>
                <p:nvPr/>
              </p:nvSpPr>
              <p:spPr>
                <a:xfrm>
                  <a:off x="2192903" y="3830071"/>
                  <a:ext cx="38848" cy="100357"/>
                </a:xfrm>
                <a:custGeom>
                  <a:avLst/>
                  <a:gdLst>
                    <a:gd name="connsiteX0" fmla="*/ 28766 w 38848"/>
                    <a:gd name="connsiteY0" fmla="*/ 102944 h 100357"/>
                    <a:gd name="connsiteX1" fmla="*/ 6230 w 38848"/>
                    <a:gd name="connsiteY1" fmla="*/ 55128 h 100357"/>
                    <a:gd name="connsiteX2" fmla="*/ 2506 w 38848"/>
                    <a:gd name="connsiteY2" fmla="*/ 7122 h 100357"/>
                    <a:gd name="connsiteX3" fmla="*/ 5097 w 38848"/>
                    <a:gd name="connsiteY3" fmla="*/ 2645 h 100357"/>
                    <a:gd name="connsiteX4" fmla="*/ 25318 w 38848"/>
                    <a:gd name="connsiteY4" fmla="*/ 42175 h 100357"/>
                    <a:gd name="connsiteX5" fmla="*/ 37063 w 38848"/>
                    <a:gd name="connsiteY5" fmla="*/ 82371 h 100357"/>
                    <a:gd name="connsiteX6" fmla="*/ 28766 w 38848"/>
                    <a:gd name="connsiteY6" fmla="*/ 102944 h 10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48" h="100357">
                      <a:moveTo>
                        <a:pt x="28766" y="102944"/>
                      </a:moveTo>
                      <a:cubicBezTo>
                        <a:pt x="3230" y="100467"/>
                        <a:pt x="17536" y="69130"/>
                        <a:pt x="6230" y="55128"/>
                      </a:cubicBezTo>
                      <a:cubicBezTo>
                        <a:pt x="-7505" y="39508"/>
                        <a:pt x="6325" y="22744"/>
                        <a:pt x="2506" y="7122"/>
                      </a:cubicBezTo>
                      <a:cubicBezTo>
                        <a:pt x="1506" y="5313"/>
                        <a:pt x="2763" y="2359"/>
                        <a:pt x="5097" y="2645"/>
                      </a:cubicBezTo>
                      <a:cubicBezTo>
                        <a:pt x="23890" y="5503"/>
                        <a:pt x="16346" y="29983"/>
                        <a:pt x="25318" y="42175"/>
                      </a:cubicBezTo>
                      <a:cubicBezTo>
                        <a:pt x="35148" y="54463"/>
                        <a:pt x="35748" y="67606"/>
                        <a:pt x="37063" y="82371"/>
                      </a:cubicBezTo>
                      <a:cubicBezTo>
                        <a:pt x="39815" y="90466"/>
                        <a:pt x="40901" y="103802"/>
                        <a:pt x="28766" y="102944"/>
                      </a:cubicBezTo>
                      <a:close/>
                    </a:path>
                  </a:pathLst>
                </a:custGeom>
                <a:solidFill>
                  <a:srgbClr val="65617D"/>
                </a:solidFill>
                <a:ln w="1415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DD76C90-B53A-AC2A-332B-965AC06C4254}"/>
                    </a:ext>
                  </a:extLst>
                </p:cNvPr>
                <p:cNvSpPr/>
                <p:nvPr/>
              </p:nvSpPr>
              <p:spPr>
                <a:xfrm>
                  <a:off x="1890955" y="3734687"/>
                  <a:ext cx="193249" cy="34253"/>
                </a:xfrm>
                <a:custGeom>
                  <a:avLst/>
                  <a:gdLst>
                    <a:gd name="connsiteX0" fmla="*/ 18914 w 193249"/>
                    <a:gd name="connsiteY0" fmla="*/ 36879 h 34253"/>
                    <a:gd name="connsiteX1" fmla="*/ 96219 w 193249"/>
                    <a:gd name="connsiteY1" fmla="*/ 17448 h 34253"/>
                    <a:gd name="connsiteX2" fmla="*/ 193250 w 193249"/>
                    <a:gd name="connsiteY2" fmla="*/ 7067 h 34253"/>
                    <a:gd name="connsiteX3" fmla="*/ 18914 w 193249"/>
                    <a:gd name="connsiteY3" fmla="*/ 36879 h 34253"/>
                  </a:gdLst>
                  <a:ahLst/>
                  <a:cxnLst>
                    <a:cxn ang="0">
                      <a:pos x="connsiteX0" y="connsiteY0"/>
                    </a:cxn>
                    <a:cxn ang="0">
                      <a:pos x="connsiteX1" y="connsiteY1"/>
                    </a:cxn>
                    <a:cxn ang="0">
                      <a:pos x="connsiteX2" y="connsiteY2"/>
                    </a:cxn>
                    <a:cxn ang="0">
                      <a:pos x="connsiteX3" y="connsiteY3"/>
                    </a:cxn>
                  </a:cxnLst>
                  <a:rect l="l" t="t" r="r" b="b"/>
                  <a:pathLst>
                    <a:path w="193249" h="34253">
                      <a:moveTo>
                        <a:pt x="18914" y="36879"/>
                      </a:moveTo>
                      <a:cubicBezTo>
                        <a:pt x="-47342" y="33070"/>
                        <a:pt x="80521" y="20401"/>
                        <a:pt x="96219" y="17448"/>
                      </a:cubicBezTo>
                      <a:cubicBezTo>
                        <a:pt x="117612" y="18211"/>
                        <a:pt x="186068" y="-7411"/>
                        <a:pt x="193250" y="7067"/>
                      </a:cubicBezTo>
                      <a:cubicBezTo>
                        <a:pt x="192326" y="26117"/>
                        <a:pt x="41240" y="35261"/>
                        <a:pt x="18914" y="36879"/>
                      </a:cubicBezTo>
                      <a:close/>
                    </a:path>
                  </a:pathLst>
                </a:custGeom>
                <a:solidFill>
                  <a:srgbClr val="65617D"/>
                </a:solidFill>
                <a:ln w="14157"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E300ADC-68DA-8887-4177-7969FD1FF38B}"/>
                    </a:ext>
                  </a:extLst>
                </p:cNvPr>
                <p:cNvSpPr/>
                <p:nvPr/>
              </p:nvSpPr>
              <p:spPr>
                <a:xfrm>
                  <a:off x="2075568" y="3216491"/>
                  <a:ext cx="335646" cy="476439"/>
                </a:xfrm>
                <a:custGeom>
                  <a:avLst/>
                  <a:gdLst>
                    <a:gd name="connsiteX0" fmla="*/ 231941 w 335646"/>
                    <a:gd name="connsiteY0" fmla="*/ 479066 h 476439"/>
                    <a:gd name="connsiteX1" fmla="*/ 200413 w 335646"/>
                    <a:gd name="connsiteY1" fmla="*/ 399913 h 476439"/>
                    <a:gd name="connsiteX2" fmla="*/ 200413 w 335646"/>
                    <a:gd name="connsiteY2" fmla="*/ 399913 h 476439"/>
                    <a:gd name="connsiteX3" fmla="*/ 180668 w 335646"/>
                    <a:gd name="connsiteY3" fmla="*/ 301805 h 476439"/>
                    <a:gd name="connsiteX4" fmla="*/ 127252 w 335646"/>
                    <a:gd name="connsiteY4" fmla="*/ 157883 h 476439"/>
                    <a:gd name="connsiteX5" fmla="*/ 105277 w 335646"/>
                    <a:gd name="connsiteY5" fmla="*/ 133785 h 476439"/>
                    <a:gd name="connsiteX6" fmla="*/ 23362 w 335646"/>
                    <a:gd name="connsiteY6" fmla="*/ 89778 h 476439"/>
                    <a:gd name="connsiteX7" fmla="*/ 29401 w 335646"/>
                    <a:gd name="connsiteY7" fmla="*/ 80348 h 476439"/>
                    <a:gd name="connsiteX8" fmla="*/ 46461 w 335646"/>
                    <a:gd name="connsiteY8" fmla="*/ 4625 h 476439"/>
                    <a:gd name="connsiteX9" fmla="*/ 46470 w 335646"/>
                    <a:gd name="connsiteY9" fmla="*/ 89590 h 476439"/>
                    <a:gd name="connsiteX10" fmla="*/ 144711 w 335646"/>
                    <a:gd name="connsiteY10" fmla="*/ 185981 h 476439"/>
                    <a:gd name="connsiteX11" fmla="*/ 188745 w 335646"/>
                    <a:gd name="connsiteY11" fmla="*/ 272374 h 476439"/>
                    <a:gd name="connsiteX12" fmla="*/ 207052 w 335646"/>
                    <a:gd name="connsiteY12" fmla="*/ 245227 h 476439"/>
                    <a:gd name="connsiteX13" fmla="*/ 206900 w 335646"/>
                    <a:gd name="connsiteY13" fmla="*/ 233416 h 476439"/>
                    <a:gd name="connsiteX14" fmla="*/ 261792 w 335646"/>
                    <a:gd name="connsiteY14" fmla="*/ 159025 h 476439"/>
                    <a:gd name="connsiteX15" fmla="*/ 334344 w 335646"/>
                    <a:gd name="connsiteY15" fmla="*/ 106828 h 476439"/>
                    <a:gd name="connsiteX16" fmla="*/ 335554 w 335646"/>
                    <a:gd name="connsiteY16" fmla="*/ 106923 h 476439"/>
                    <a:gd name="connsiteX17" fmla="*/ 244314 w 335646"/>
                    <a:gd name="connsiteY17" fmla="*/ 195316 h 476439"/>
                    <a:gd name="connsiteX18" fmla="*/ 227016 w 335646"/>
                    <a:gd name="connsiteY18" fmla="*/ 221891 h 476439"/>
                    <a:gd name="connsiteX19" fmla="*/ 227016 w 335646"/>
                    <a:gd name="connsiteY19" fmla="*/ 221891 h 476439"/>
                    <a:gd name="connsiteX20" fmla="*/ 223568 w 335646"/>
                    <a:gd name="connsiteY20" fmla="*/ 261323 h 476439"/>
                    <a:gd name="connsiteX21" fmla="*/ 231941 w 335646"/>
                    <a:gd name="connsiteY21" fmla="*/ 479066 h 4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5646" h="476439">
                      <a:moveTo>
                        <a:pt x="231941" y="479066"/>
                      </a:moveTo>
                      <a:cubicBezTo>
                        <a:pt x="211272" y="461348"/>
                        <a:pt x="213739" y="424011"/>
                        <a:pt x="200413" y="399913"/>
                      </a:cubicBezTo>
                      <a:lnTo>
                        <a:pt x="200413" y="399913"/>
                      </a:lnTo>
                      <a:cubicBezTo>
                        <a:pt x="188716" y="368766"/>
                        <a:pt x="176782" y="335619"/>
                        <a:pt x="180668" y="301805"/>
                      </a:cubicBezTo>
                      <a:cubicBezTo>
                        <a:pt x="145921" y="231416"/>
                        <a:pt x="107630" y="257514"/>
                        <a:pt x="127252" y="157883"/>
                      </a:cubicBezTo>
                      <a:cubicBezTo>
                        <a:pt x="130262" y="140547"/>
                        <a:pt x="119498" y="136738"/>
                        <a:pt x="105277" y="133785"/>
                      </a:cubicBezTo>
                      <a:cubicBezTo>
                        <a:pt x="75874" y="123592"/>
                        <a:pt x="47918" y="108923"/>
                        <a:pt x="23362" y="89778"/>
                      </a:cubicBezTo>
                      <a:cubicBezTo>
                        <a:pt x="-9966" y="64442"/>
                        <a:pt x="-7356" y="55013"/>
                        <a:pt x="29401" y="80348"/>
                      </a:cubicBezTo>
                      <a:cubicBezTo>
                        <a:pt x="44641" y="57489"/>
                        <a:pt x="42727" y="29582"/>
                        <a:pt x="46461" y="4625"/>
                      </a:cubicBezTo>
                      <a:cubicBezTo>
                        <a:pt x="82884" y="-11662"/>
                        <a:pt x="56624" y="76539"/>
                        <a:pt x="46470" y="89590"/>
                      </a:cubicBezTo>
                      <a:cubicBezTo>
                        <a:pt x="97848" y="123974"/>
                        <a:pt x="166133" y="102161"/>
                        <a:pt x="144711" y="185981"/>
                      </a:cubicBezTo>
                      <a:cubicBezTo>
                        <a:pt x="130176" y="231607"/>
                        <a:pt x="168057" y="241227"/>
                        <a:pt x="188745" y="272374"/>
                      </a:cubicBezTo>
                      <a:cubicBezTo>
                        <a:pt x="193536" y="262467"/>
                        <a:pt x="200327" y="254084"/>
                        <a:pt x="207052" y="245227"/>
                      </a:cubicBezTo>
                      <a:cubicBezTo>
                        <a:pt x="211053" y="239892"/>
                        <a:pt x="209490" y="237416"/>
                        <a:pt x="206900" y="233416"/>
                      </a:cubicBezTo>
                      <a:cubicBezTo>
                        <a:pt x="182258" y="195220"/>
                        <a:pt x="235741" y="174361"/>
                        <a:pt x="261792" y="159025"/>
                      </a:cubicBezTo>
                      <a:cubicBezTo>
                        <a:pt x="287586" y="144547"/>
                        <a:pt x="311379" y="123688"/>
                        <a:pt x="334344" y="106828"/>
                      </a:cubicBezTo>
                      <a:cubicBezTo>
                        <a:pt x="335116" y="106258"/>
                        <a:pt x="335925" y="106351"/>
                        <a:pt x="335554" y="106923"/>
                      </a:cubicBezTo>
                      <a:cubicBezTo>
                        <a:pt x="313265" y="143024"/>
                        <a:pt x="280509" y="173408"/>
                        <a:pt x="244314" y="195316"/>
                      </a:cubicBezTo>
                      <a:cubicBezTo>
                        <a:pt x="235427" y="201413"/>
                        <a:pt x="216548" y="209889"/>
                        <a:pt x="227016" y="221891"/>
                      </a:cubicBezTo>
                      <a:lnTo>
                        <a:pt x="227016" y="221891"/>
                      </a:lnTo>
                      <a:cubicBezTo>
                        <a:pt x="236494" y="233797"/>
                        <a:pt x="233312" y="250657"/>
                        <a:pt x="223568" y="261323"/>
                      </a:cubicBezTo>
                      <a:cubicBezTo>
                        <a:pt x="158646" y="326189"/>
                        <a:pt x="269555" y="444775"/>
                        <a:pt x="231941" y="479066"/>
                      </a:cubicBezTo>
                      <a:close/>
                    </a:path>
                  </a:pathLst>
                </a:custGeom>
                <a:solidFill>
                  <a:srgbClr val="65617D"/>
                </a:solidFill>
                <a:ln w="1415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8D7D41E-8FC6-52A9-EB22-87D7307754DA}"/>
                    </a:ext>
                  </a:extLst>
                </p:cNvPr>
                <p:cNvSpPr/>
                <p:nvPr/>
              </p:nvSpPr>
              <p:spPr>
                <a:xfrm>
                  <a:off x="2305968" y="3361043"/>
                  <a:ext cx="154030" cy="133399"/>
                </a:xfrm>
                <a:custGeom>
                  <a:avLst/>
                  <a:gdLst>
                    <a:gd name="connsiteX0" fmla="*/ 54004 w 154030"/>
                    <a:gd name="connsiteY0" fmla="*/ 135727 h 133399"/>
                    <a:gd name="connsiteX1" fmla="*/ 4502 w 154030"/>
                    <a:gd name="connsiteY1" fmla="*/ 113917 h 133399"/>
                    <a:gd name="connsiteX2" fmla="*/ 264 w 154030"/>
                    <a:gd name="connsiteY2" fmla="*/ 112582 h 133399"/>
                    <a:gd name="connsiteX3" fmla="*/ 81607 w 154030"/>
                    <a:gd name="connsiteY3" fmla="*/ 107152 h 133399"/>
                    <a:gd name="connsiteX4" fmla="*/ 130680 w 154030"/>
                    <a:gd name="connsiteY4" fmla="*/ 21904 h 133399"/>
                    <a:gd name="connsiteX5" fmla="*/ 152950 w 154030"/>
                    <a:gd name="connsiteY5" fmla="*/ 5902 h 133399"/>
                    <a:gd name="connsiteX6" fmla="*/ 54004 w 154030"/>
                    <a:gd name="connsiteY6" fmla="*/ 135727 h 133399"/>
                    <a:gd name="connsiteX7" fmla="*/ 54004 w 154030"/>
                    <a:gd name="connsiteY7" fmla="*/ 135727 h 13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030" h="133399">
                      <a:moveTo>
                        <a:pt x="54004" y="135727"/>
                      </a:moveTo>
                      <a:cubicBezTo>
                        <a:pt x="32820" y="138680"/>
                        <a:pt x="21181" y="118870"/>
                        <a:pt x="4502" y="113917"/>
                      </a:cubicBezTo>
                      <a:cubicBezTo>
                        <a:pt x="2950" y="113917"/>
                        <a:pt x="-1060" y="115440"/>
                        <a:pt x="264" y="112582"/>
                      </a:cubicBezTo>
                      <a:cubicBezTo>
                        <a:pt x="23067" y="99248"/>
                        <a:pt x="45784" y="147729"/>
                        <a:pt x="81607" y="107152"/>
                      </a:cubicBezTo>
                      <a:cubicBezTo>
                        <a:pt x="100657" y="80770"/>
                        <a:pt x="122222" y="53813"/>
                        <a:pt x="130680" y="21904"/>
                      </a:cubicBezTo>
                      <a:cubicBezTo>
                        <a:pt x="131395" y="10665"/>
                        <a:pt x="141177" y="-4004"/>
                        <a:pt x="152950" y="5902"/>
                      </a:cubicBezTo>
                      <a:cubicBezTo>
                        <a:pt x="163608" y="39526"/>
                        <a:pt x="92885" y="141062"/>
                        <a:pt x="54004" y="135727"/>
                      </a:cubicBezTo>
                      <a:lnTo>
                        <a:pt x="54004" y="135727"/>
                      </a:lnTo>
                      <a:close/>
                    </a:path>
                  </a:pathLst>
                </a:custGeom>
                <a:solidFill>
                  <a:srgbClr val="65617D"/>
                </a:solidFill>
                <a:ln w="1415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080D369-084C-D53B-A9A9-DACE1186339E}"/>
                    </a:ext>
                  </a:extLst>
                </p:cNvPr>
                <p:cNvSpPr/>
                <p:nvPr/>
              </p:nvSpPr>
              <p:spPr>
                <a:xfrm>
                  <a:off x="2413501" y="3300366"/>
                  <a:ext cx="51875" cy="54332"/>
                </a:xfrm>
                <a:custGeom>
                  <a:avLst/>
                  <a:gdLst>
                    <a:gd name="connsiteX0" fmla="*/ 41884 w 51875"/>
                    <a:gd name="connsiteY0" fmla="*/ 56958 h 54332"/>
                    <a:gd name="connsiteX1" fmla="*/ 16566 w 51875"/>
                    <a:gd name="connsiteY1" fmla="*/ 13333 h 54332"/>
                    <a:gd name="connsiteX2" fmla="*/ 16566 w 51875"/>
                    <a:gd name="connsiteY2" fmla="*/ 13333 h 54332"/>
                    <a:gd name="connsiteX3" fmla="*/ 41884 w 51875"/>
                    <a:gd name="connsiteY3" fmla="*/ 56958 h 54332"/>
                  </a:gdLst>
                  <a:ahLst/>
                  <a:cxnLst>
                    <a:cxn ang="0">
                      <a:pos x="connsiteX0" y="connsiteY0"/>
                    </a:cxn>
                    <a:cxn ang="0">
                      <a:pos x="connsiteX1" y="connsiteY1"/>
                    </a:cxn>
                    <a:cxn ang="0">
                      <a:pos x="connsiteX2" y="connsiteY2"/>
                    </a:cxn>
                    <a:cxn ang="0">
                      <a:pos x="connsiteX3" y="connsiteY3"/>
                    </a:cxn>
                  </a:cxnLst>
                  <a:rect l="l" t="t" r="r" b="b"/>
                  <a:pathLst>
                    <a:path w="51875" h="54332">
                      <a:moveTo>
                        <a:pt x="41884" y="56958"/>
                      </a:moveTo>
                      <a:cubicBezTo>
                        <a:pt x="25091" y="56005"/>
                        <a:pt x="-26068" y="-26099"/>
                        <a:pt x="16566" y="13333"/>
                      </a:cubicBezTo>
                      <a:lnTo>
                        <a:pt x="16566" y="13333"/>
                      </a:lnTo>
                      <a:cubicBezTo>
                        <a:pt x="25405" y="24098"/>
                        <a:pt x="71954" y="45910"/>
                        <a:pt x="41884" y="56958"/>
                      </a:cubicBezTo>
                      <a:close/>
                    </a:path>
                  </a:pathLst>
                </a:custGeom>
                <a:solidFill>
                  <a:srgbClr val="65617D"/>
                </a:solidFill>
                <a:ln w="1415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6B20E1-43CE-CB99-B87E-01087D194298}"/>
                    </a:ext>
                  </a:extLst>
                </p:cNvPr>
                <p:cNvSpPr/>
                <p:nvPr/>
              </p:nvSpPr>
              <p:spPr>
                <a:xfrm>
                  <a:off x="2367395" y="3241538"/>
                  <a:ext cx="43357" cy="81255"/>
                </a:xfrm>
                <a:custGeom>
                  <a:avLst/>
                  <a:gdLst>
                    <a:gd name="connsiteX0" fmla="*/ 32678 w 43357"/>
                    <a:gd name="connsiteY0" fmla="*/ 83877 h 81255"/>
                    <a:gd name="connsiteX1" fmla="*/ 11856 w 43357"/>
                    <a:gd name="connsiteY1" fmla="*/ 2631 h 81255"/>
                    <a:gd name="connsiteX2" fmla="*/ 21943 w 43357"/>
                    <a:gd name="connsiteY2" fmla="*/ 14441 h 81255"/>
                    <a:gd name="connsiteX3" fmla="*/ 39536 w 43357"/>
                    <a:gd name="connsiteY3" fmla="*/ 67303 h 81255"/>
                    <a:gd name="connsiteX4" fmla="*/ 32678 w 43357"/>
                    <a:gd name="connsiteY4" fmla="*/ 83877 h 81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7" h="81255">
                      <a:moveTo>
                        <a:pt x="32678" y="83877"/>
                      </a:moveTo>
                      <a:cubicBezTo>
                        <a:pt x="8208" y="79210"/>
                        <a:pt x="-14671" y="12821"/>
                        <a:pt x="11856" y="2631"/>
                      </a:cubicBezTo>
                      <a:cubicBezTo>
                        <a:pt x="17933" y="2440"/>
                        <a:pt x="23715" y="8249"/>
                        <a:pt x="21943" y="14441"/>
                      </a:cubicBezTo>
                      <a:cubicBezTo>
                        <a:pt x="16781" y="33775"/>
                        <a:pt x="23524" y="54065"/>
                        <a:pt x="39536" y="67303"/>
                      </a:cubicBezTo>
                      <a:cubicBezTo>
                        <a:pt x="47861" y="72543"/>
                        <a:pt x="41212" y="84163"/>
                        <a:pt x="32678" y="83877"/>
                      </a:cubicBezTo>
                      <a:close/>
                    </a:path>
                  </a:pathLst>
                </a:custGeom>
                <a:solidFill>
                  <a:srgbClr val="65617D"/>
                </a:solidFill>
                <a:ln w="14157" cap="flat">
                  <a:noFill/>
                  <a:prstDash val="solid"/>
                  <a:miter/>
                </a:ln>
              </p:spPr>
              <p:txBody>
                <a:bodyPr rtlCol="0" anchor="ctr"/>
                <a:lstStyle/>
                <a:p>
                  <a:endParaRPr lang="en-US"/>
                </a:p>
              </p:txBody>
            </p:sp>
          </p:grpSp>
        </p:grpSp>
        <p:grpSp>
          <p:nvGrpSpPr>
            <p:cNvPr id="55" name="Graphic 8" descr="Man with short hair">
              <a:extLst>
                <a:ext uri="{FF2B5EF4-FFF2-40B4-BE49-F238E27FC236}">
                  <a16:creationId xmlns:a16="http://schemas.microsoft.com/office/drawing/2014/main" id="{40B0E812-AECA-7AAF-B933-6B971533CF6E}"/>
                </a:ext>
              </a:extLst>
            </p:cNvPr>
            <p:cNvGrpSpPr/>
            <p:nvPr/>
          </p:nvGrpSpPr>
          <p:grpSpPr>
            <a:xfrm>
              <a:off x="1927871" y="2628928"/>
              <a:ext cx="550926" cy="662449"/>
              <a:chOff x="1927871" y="2628928"/>
              <a:chExt cx="550926" cy="662449"/>
            </a:xfrm>
          </p:grpSpPr>
          <p:sp>
            <p:nvSpPr>
              <p:cNvPr id="56" name="Freeform: Shape 55">
                <a:extLst>
                  <a:ext uri="{FF2B5EF4-FFF2-40B4-BE49-F238E27FC236}">
                    <a16:creationId xmlns:a16="http://schemas.microsoft.com/office/drawing/2014/main" id="{0A1724A2-A853-5522-6889-63899DA17554}"/>
                  </a:ext>
                </a:extLst>
              </p:cNvPr>
              <p:cNvSpPr/>
              <p:nvPr/>
            </p:nvSpPr>
            <p:spPr>
              <a:xfrm>
                <a:off x="1936304" y="2639688"/>
                <a:ext cx="533146" cy="642899"/>
              </a:xfrm>
              <a:custGeom>
                <a:avLst/>
                <a:gdLst>
                  <a:gd name="connsiteX0" fmla="*/ 346858 w 533146"/>
                  <a:gd name="connsiteY0" fmla="*/ 644303 h 642899"/>
                  <a:gd name="connsiteX1" fmla="*/ 267706 w 533146"/>
                  <a:gd name="connsiteY1" fmla="*/ 620586 h 642899"/>
                  <a:gd name="connsiteX2" fmla="*/ 192267 w 533146"/>
                  <a:gd name="connsiteY2" fmla="*/ 582486 h 642899"/>
                  <a:gd name="connsiteX3" fmla="*/ 170550 w 533146"/>
                  <a:gd name="connsiteY3" fmla="*/ 572485 h 642899"/>
                  <a:gd name="connsiteX4" fmla="*/ 96160 w 533146"/>
                  <a:gd name="connsiteY4" fmla="*/ 474758 h 642899"/>
                  <a:gd name="connsiteX5" fmla="*/ 52630 w 533146"/>
                  <a:gd name="connsiteY5" fmla="*/ 478663 h 642899"/>
                  <a:gd name="connsiteX6" fmla="*/ 29485 w 533146"/>
                  <a:gd name="connsiteY6" fmla="*/ 385223 h 642899"/>
                  <a:gd name="connsiteX7" fmla="*/ 26532 w 533146"/>
                  <a:gd name="connsiteY7" fmla="*/ 97568 h 642899"/>
                  <a:gd name="connsiteX8" fmla="*/ 56345 w 533146"/>
                  <a:gd name="connsiteY8" fmla="*/ 72136 h 642899"/>
                  <a:gd name="connsiteX9" fmla="*/ 81205 w 533146"/>
                  <a:gd name="connsiteY9" fmla="*/ 47657 h 642899"/>
                  <a:gd name="connsiteX10" fmla="*/ 188457 w 533146"/>
                  <a:gd name="connsiteY10" fmla="*/ 9367 h 642899"/>
                  <a:gd name="connsiteX11" fmla="*/ 528500 w 533146"/>
                  <a:gd name="connsiteY11" fmla="*/ 72994 h 642899"/>
                  <a:gd name="connsiteX12" fmla="*/ 502211 w 533146"/>
                  <a:gd name="connsiteY12" fmla="*/ 118713 h 642899"/>
                  <a:gd name="connsiteX13" fmla="*/ 495449 w 533146"/>
                  <a:gd name="connsiteY13" fmla="*/ 165577 h 642899"/>
                  <a:gd name="connsiteX14" fmla="*/ 484780 w 533146"/>
                  <a:gd name="connsiteY14" fmla="*/ 170625 h 642899"/>
                  <a:gd name="connsiteX15" fmla="*/ 529739 w 533146"/>
                  <a:gd name="connsiteY15" fmla="*/ 474758 h 642899"/>
                  <a:gd name="connsiteX16" fmla="*/ 346858 w 533146"/>
                  <a:gd name="connsiteY16" fmla="*/ 644303 h 64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6" h="642899">
                    <a:moveTo>
                      <a:pt x="346858" y="644303"/>
                    </a:moveTo>
                    <a:cubicBezTo>
                      <a:pt x="315140" y="644494"/>
                      <a:pt x="288185" y="635445"/>
                      <a:pt x="267706" y="620586"/>
                    </a:cubicBezTo>
                    <a:cubicBezTo>
                      <a:pt x="241987" y="611441"/>
                      <a:pt x="211031" y="597249"/>
                      <a:pt x="192267" y="582486"/>
                    </a:cubicBezTo>
                    <a:cubicBezTo>
                      <a:pt x="184933" y="584391"/>
                      <a:pt x="176171" y="576581"/>
                      <a:pt x="170550" y="572485"/>
                    </a:cubicBezTo>
                    <a:cubicBezTo>
                      <a:pt x="135594" y="546386"/>
                      <a:pt x="112734" y="511620"/>
                      <a:pt x="96160" y="474758"/>
                    </a:cubicBezTo>
                    <a:cubicBezTo>
                      <a:pt x="83682" y="490570"/>
                      <a:pt x="69776" y="486473"/>
                      <a:pt x="52630" y="478663"/>
                    </a:cubicBezTo>
                    <a:cubicBezTo>
                      <a:pt x="16912" y="458375"/>
                      <a:pt x="16627" y="417131"/>
                      <a:pt x="29485" y="385223"/>
                    </a:cubicBezTo>
                    <a:cubicBezTo>
                      <a:pt x="2435" y="324453"/>
                      <a:pt x="-14806" y="162337"/>
                      <a:pt x="26532" y="97568"/>
                    </a:cubicBezTo>
                    <a:cubicBezTo>
                      <a:pt x="35009" y="87852"/>
                      <a:pt x="47488" y="82042"/>
                      <a:pt x="56345" y="72136"/>
                    </a:cubicBezTo>
                    <a:cubicBezTo>
                      <a:pt x="64347" y="63469"/>
                      <a:pt x="71871" y="54610"/>
                      <a:pt x="81205" y="47657"/>
                    </a:cubicBezTo>
                    <a:cubicBezTo>
                      <a:pt x="109400" y="26226"/>
                      <a:pt x="158073" y="14795"/>
                      <a:pt x="188457" y="9367"/>
                    </a:cubicBezTo>
                    <a:cubicBezTo>
                      <a:pt x="315617" y="-18161"/>
                      <a:pt x="413342" y="31275"/>
                      <a:pt x="528500" y="72994"/>
                    </a:cubicBezTo>
                    <a:cubicBezTo>
                      <a:pt x="521737" y="89281"/>
                      <a:pt x="512879" y="104712"/>
                      <a:pt x="502211" y="118713"/>
                    </a:cubicBezTo>
                    <a:cubicBezTo>
                      <a:pt x="530786" y="129381"/>
                      <a:pt x="517642" y="153385"/>
                      <a:pt x="495449" y="165577"/>
                    </a:cubicBezTo>
                    <a:lnTo>
                      <a:pt x="484780" y="170625"/>
                    </a:lnTo>
                    <a:cubicBezTo>
                      <a:pt x="505354" y="244253"/>
                      <a:pt x="550217" y="415894"/>
                      <a:pt x="529739" y="474758"/>
                    </a:cubicBezTo>
                    <a:cubicBezTo>
                      <a:pt x="513450" y="566484"/>
                      <a:pt x="441917" y="644970"/>
                      <a:pt x="346858" y="644303"/>
                    </a:cubicBezTo>
                  </a:path>
                </a:pathLst>
              </a:custGeom>
              <a:solidFill>
                <a:srgbClr val="FFFFFF"/>
              </a:solidFill>
              <a:ln w="1413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E94C98A-54C6-E1F1-EBF6-2C55F544053C}"/>
                  </a:ext>
                </a:extLst>
              </p:cNvPr>
              <p:cNvSpPr/>
              <p:nvPr/>
            </p:nvSpPr>
            <p:spPr>
              <a:xfrm>
                <a:off x="1934756" y="2636852"/>
                <a:ext cx="530226" cy="378459"/>
              </a:xfrm>
              <a:custGeom>
                <a:avLst/>
                <a:gdLst>
                  <a:gd name="connsiteX0" fmla="*/ 29128 w 530226"/>
                  <a:gd name="connsiteY0" fmla="*/ 379867 h 378459"/>
                  <a:gd name="connsiteX1" fmla="*/ 24842 w 530226"/>
                  <a:gd name="connsiteY1" fmla="*/ 100118 h 378459"/>
                  <a:gd name="connsiteX2" fmla="*/ 57513 w 530226"/>
                  <a:gd name="connsiteY2" fmla="*/ 75639 h 378459"/>
                  <a:gd name="connsiteX3" fmla="*/ 80088 w 530226"/>
                  <a:gd name="connsiteY3" fmla="*/ 46778 h 378459"/>
                  <a:gd name="connsiteX4" fmla="*/ 189148 w 530226"/>
                  <a:gd name="connsiteY4" fmla="*/ 10107 h 378459"/>
                  <a:gd name="connsiteX5" fmla="*/ 350121 w 530226"/>
                  <a:gd name="connsiteY5" fmla="*/ 11060 h 378459"/>
                  <a:gd name="connsiteX6" fmla="*/ 532048 w 530226"/>
                  <a:gd name="connsiteY6" fmla="*/ 72020 h 378459"/>
                  <a:gd name="connsiteX7" fmla="*/ 505855 w 530226"/>
                  <a:gd name="connsiteY7" fmla="*/ 120597 h 378459"/>
                  <a:gd name="connsiteX8" fmla="*/ 496520 w 530226"/>
                  <a:gd name="connsiteY8" fmla="*/ 169079 h 378459"/>
                  <a:gd name="connsiteX9" fmla="*/ 486805 w 530226"/>
                  <a:gd name="connsiteY9" fmla="*/ 173461 h 378459"/>
                  <a:gd name="connsiteX10" fmla="*/ 462897 w 530226"/>
                  <a:gd name="connsiteY10" fmla="*/ 122217 h 378459"/>
                  <a:gd name="connsiteX11" fmla="*/ 381268 w 530226"/>
                  <a:gd name="connsiteY11" fmla="*/ 156793 h 378459"/>
                  <a:gd name="connsiteX12" fmla="*/ 214390 w 530226"/>
                  <a:gd name="connsiteY12" fmla="*/ 115930 h 378459"/>
                  <a:gd name="connsiteX13" fmla="*/ 99328 w 530226"/>
                  <a:gd name="connsiteY13" fmla="*/ 190796 h 378459"/>
                  <a:gd name="connsiteX14" fmla="*/ 125807 w 530226"/>
                  <a:gd name="connsiteY14" fmla="*/ 261282 h 378459"/>
                  <a:gd name="connsiteX15" fmla="*/ 99328 w 530226"/>
                  <a:gd name="connsiteY15" fmla="*/ 309954 h 378459"/>
                  <a:gd name="connsiteX16" fmla="*/ 101994 w 530226"/>
                  <a:gd name="connsiteY16" fmla="*/ 372057 h 378459"/>
                  <a:gd name="connsiteX17" fmla="*/ 63419 w 530226"/>
                  <a:gd name="connsiteY17" fmla="*/ 356818 h 378459"/>
                  <a:gd name="connsiteX18" fmla="*/ 32558 w 530226"/>
                  <a:gd name="connsiteY18" fmla="*/ 379867 h 378459"/>
                  <a:gd name="connsiteX19" fmla="*/ 29128 w 530226"/>
                  <a:gd name="connsiteY19" fmla="*/ 379867 h 37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0226" h="378459">
                    <a:moveTo>
                      <a:pt x="29128" y="379867"/>
                    </a:moveTo>
                    <a:cubicBezTo>
                      <a:pt x="3792" y="314431"/>
                      <a:pt x="-14972" y="162412"/>
                      <a:pt x="24842" y="100118"/>
                    </a:cubicBezTo>
                    <a:cubicBezTo>
                      <a:pt x="33319" y="90402"/>
                      <a:pt x="48559" y="85545"/>
                      <a:pt x="57513" y="75639"/>
                    </a:cubicBezTo>
                    <a:cubicBezTo>
                      <a:pt x="65419" y="66971"/>
                      <a:pt x="70847" y="53636"/>
                      <a:pt x="80088" y="46778"/>
                    </a:cubicBezTo>
                    <a:cubicBezTo>
                      <a:pt x="108377" y="25252"/>
                      <a:pt x="158669" y="15441"/>
                      <a:pt x="189148" y="10107"/>
                    </a:cubicBezTo>
                    <a:cubicBezTo>
                      <a:pt x="247632" y="-2562"/>
                      <a:pt x="299543" y="-656"/>
                      <a:pt x="350121" y="11060"/>
                    </a:cubicBezTo>
                    <a:cubicBezTo>
                      <a:pt x="409557" y="24680"/>
                      <a:pt x="469850" y="49446"/>
                      <a:pt x="532048" y="72020"/>
                    </a:cubicBezTo>
                    <a:cubicBezTo>
                      <a:pt x="525286" y="88307"/>
                      <a:pt x="516618" y="106500"/>
                      <a:pt x="505855" y="120597"/>
                    </a:cubicBezTo>
                    <a:cubicBezTo>
                      <a:pt x="534430" y="131265"/>
                      <a:pt x="518713" y="156887"/>
                      <a:pt x="496520" y="169079"/>
                    </a:cubicBezTo>
                    <a:lnTo>
                      <a:pt x="486805" y="173461"/>
                    </a:lnTo>
                    <a:cubicBezTo>
                      <a:pt x="484233" y="159649"/>
                      <a:pt x="477375" y="123645"/>
                      <a:pt x="462897" y="122217"/>
                    </a:cubicBezTo>
                    <a:cubicBezTo>
                      <a:pt x="443371" y="120311"/>
                      <a:pt x="405080" y="158220"/>
                      <a:pt x="381268" y="156793"/>
                    </a:cubicBezTo>
                    <a:cubicBezTo>
                      <a:pt x="362503" y="155744"/>
                      <a:pt x="299163" y="112881"/>
                      <a:pt x="214390" y="115930"/>
                    </a:cubicBezTo>
                    <a:cubicBezTo>
                      <a:pt x="143428" y="118502"/>
                      <a:pt x="117140" y="159363"/>
                      <a:pt x="99328" y="190796"/>
                    </a:cubicBezTo>
                    <a:cubicBezTo>
                      <a:pt x="81611" y="222229"/>
                      <a:pt x="125807" y="261282"/>
                      <a:pt x="125807" y="261282"/>
                    </a:cubicBezTo>
                    <a:cubicBezTo>
                      <a:pt x="125807" y="261282"/>
                      <a:pt x="99328" y="295095"/>
                      <a:pt x="99328" y="309954"/>
                    </a:cubicBezTo>
                    <a:cubicBezTo>
                      <a:pt x="99328" y="324813"/>
                      <a:pt x="101994" y="372057"/>
                      <a:pt x="101994" y="372057"/>
                    </a:cubicBezTo>
                    <a:cubicBezTo>
                      <a:pt x="101994" y="372057"/>
                      <a:pt x="79706" y="356818"/>
                      <a:pt x="63419" y="356818"/>
                    </a:cubicBezTo>
                    <a:cubicBezTo>
                      <a:pt x="47130" y="356818"/>
                      <a:pt x="32558" y="379867"/>
                      <a:pt x="32558" y="379867"/>
                    </a:cubicBezTo>
                    <a:lnTo>
                      <a:pt x="29128" y="379867"/>
                    </a:lnTo>
                    <a:close/>
                  </a:path>
                </a:pathLst>
              </a:custGeom>
              <a:solidFill>
                <a:schemeClr val="tx1"/>
              </a:solidFill>
              <a:ln w="1413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41D6E4C-BAD8-5CDF-B6CF-307F1384362A}"/>
                  </a:ext>
                </a:extLst>
              </p:cNvPr>
              <p:cNvSpPr/>
              <p:nvPr/>
            </p:nvSpPr>
            <p:spPr>
              <a:xfrm>
                <a:off x="1927871" y="2628928"/>
                <a:ext cx="550926" cy="662449"/>
              </a:xfrm>
              <a:custGeom>
                <a:avLst/>
                <a:gdLst>
                  <a:gd name="connsiteX0" fmla="*/ 355482 w 550926"/>
                  <a:gd name="connsiteY0" fmla="*/ 663826 h 662449"/>
                  <a:gd name="connsiteX1" fmla="*/ 276425 w 550926"/>
                  <a:gd name="connsiteY1" fmla="*/ 642299 h 662449"/>
                  <a:gd name="connsiteX2" fmla="*/ 256136 w 550926"/>
                  <a:gd name="connsiteY2" fmla="*/ 624012 h 662449"/>
                  <a:gd name="connsiteX3" fmla="*/ 256041 w 550926"/>
                  <a:gd name="connsiteY3" fmla="*/ 617439 h 662449"/>
                  <a:gd name="connsiteX4" fmla="*/ 262422 w 550926"/>
                  <a:gd name="connsiteY4" fmla="*/ 616201 h 662449"/>
                  <a:gd name="connsiteX5" fmla="*/ 531219 w 550926"/>
                  <a:gd name="connsiteY5" fmla="*/ 457325 h 662449"/>
                  <a:gd name="connsiteX6" fmla="*/ 513121 w 550926"/>
                  <a:gd name="connsiteY6" fmla="*/ 303400 h 662449"/>
                  <a:gd name="connsiteX7" fmla="*/ 471401 w 550926"/>
                  <a:gd name="connsiteY7" fmla="*/ 141571 h 662449"/>
                  <a:gd name="connsiteX8" fmla="*/ 457018 w 550926"/>
                  <a:gd name="connsiteY8" fmla="*/ 141952 h 662449"/>
                  <a:gd name="connsiteX9" fmla="*/ 394058 w 550926"/>
                  <a:gd name="connsiteY9" fmla="*/ 174242 h 662449"/>
                  <a:gd name="connsiteX10" fmla="*/ 344243 w 550926"/>
                  <a:gd name="connsiteY10" fmla="*/ 159668 h 662449"/>
                  <a:gd name="connsiteX11" fmla="*/ 231752 w 550926"/>
                  <a:gd name="connsiteY11" fmla="*/ 133379 h 662449"/>
                  <a:gd name="connsiteX12" fmla="*/ 126691 w 550926"/>
                  <a:gd name="connsiteY12" fmla="*/ 178051 h 662449"/>
                  <a:gd name="connsiteX13" fmla="*/ 128977 w 550926"/>
                  <a:gd name="connsiteY13" fmla="*/ 249870 h 662449"/>
                  <a:gd name="connsiteX14" fmla="*/ 128977 w 550926"/>
                  <a:gd name="connsiteY14" fmla="*/ 285207 h 662449"/>
                  <a:gd name="connsiteX15" fmla="*/ 117547 w 550926"/>
                  <a:gd name="connsiteY15" fmla="*/ 302924 h 662449"/>
                  <a:gd name="connsiteX16" fmla="*/ 112023 w 550926"/>
                  <a:gd name="connsiteY16" fmla="*/ 329594 h 662449"/>
                  <a:gd name="connsiteX17" fmla="*/ 117261 w 550926"/>
                  <a:gd name="connsiteY17" fmla="*/ 385315 h 662449"/>
                  <a:gd name="connsiteX18" fmla="*/ 112499 w 550926"/>
                  <a:gd name="connsiteY18" fmla="*/ 390078 h 662449"/>
                  <a:gd name="connsiteX19" fmla="*/ 110499 w 550926"/>
                  <a:gd name="connsiteY19" fmla="*/ 389507 h 662449"/>
                  <a:gd name="connsiteX20" fmla="*/ 110308 w 550926"/>
                  <a:gd name="connsiteY20" fmla="*/ 389411 h 662449"/>
                  <a:gd name="connsiteX21" fmla="*/ 108213 w 550926"/>
                  <a:gd name="connsiteY21" fmla="*/ 387316 h 662449"/>
                  <a:gd name="connsiteX22" fmla="*/ 81638 w 550926"/>
                  <a:gd name="connsiteY22" fmla="*/ 375981 h 662449"/>
                  <a:gd name="connsiteX23" fmla="*/ 81162 w 550926"/>
                  <a:gd name="connsiteY23" fmla="*/ 479613 h 662449"/>
                  <a:gd name="connsiteX24" fmla="*/ 107356 w 550926"/>
                  <a:gd name="connsiteY24" fmla="*/ 473993 h 662449"/>
                  <a:gd name="connsiteX25" fmla="*/ 112118 w 550926"/>
                  <a:gd name="connsiteY25" fmla="*/ 487995 h 662449"/>
                  <a:gd name="connsiteX26" fmla="*/ 197176 w 550926"/>
                  <a:gd name="connsiteY26" fmla="*/ 582483 h 662449"/>
                  <a:gd name="connsiteX27" fmla="*/ 199653 w 550926"/>
                  <a:gd name="connsiteY27" fmla="*/ 582293 h 662449"/>
                  <a:gd name="connsiteX28" fmla="*/ 204987 w 550926"/>
                  <a:gd name="connsiteY28" fmla="*/ 582673 h 662449"/>
                  <a:gd name="connsiteX29" fmla="*/ 208892 w 550926"/>
                  <a:gd name="connsiteY29" fmla="*/ 586103 h 662449"/>
                  <a:gd name="connsiteX30" fmla="*/ 202796 w 550926"/>
                  <a:gd name="connsiteY30" fmla="*/ 601343 h 662449"/>
                  <a:gd name="connsiteX31" fmla="*/ 173936 w 550926"/>
                  <a:gd name="connsiteY31" fmla="*/ 590770 h 662449"/>
                  <a:gd name="connsiteX32" fmla="*/ 103355 w 550926"/>
                  <a:gd name="connsiteY32" fmla="*/ 497806 h 662449"/>
                  <a:gd name="connsiteX33" fmla="*/ 56873 w 550926"/>
                  <a:gd name="connsiteY33" fmla="*/ 497329 h 662449"/>
                  <a:gd name="connsiteX34" fmla="*/ 28775 w 550926"/>
                  <a:gd name="connsiteY34" fmla="*/ 393126 h 662449"/>
                  <a:gd name="connsiteX35" fmla="*/ 2104 w 550926"/>
                  <a:gd name="connsiteY35" fmla="*/ 217294 h 662449"/>
                  <a:gd name="connsiteX36" fmla="*/ 43728 w 550926"/>
                  <a:gd name="connsiteY36" fmla="*/ 86611 h 662449"/>
                  <a:gd name="connsiteX37" fmla="*/ 57539 w 550926"/>
                  <a:gd name="connsiteY37" fmla="*/ 74991 h 662449"/>
                  <a:gd name="connsiteX38" fmla="*/ 195176 w 550926"/>
                  <a:gd name="connsiteY38" fmla="*/ 9173 h 662449"/>
                  <a:gd name="connsiteX39" fmla="*/ 446732 w 550926"/>
                  <a:gd name="connsiteY39" fmla="*/ 38796 h 662449"/>
                  <a:gd name="connsiteX40" fmla="*/ 541505 w 550926"/>
                  <a:gd name="connsiteY40" fmla="*/ 73562 h 662449"/>
                  <a:gd name="connsiteX41" fmla="*/ 547125 w 550926"/>
                  <a:gd name="connsiteY41" fmla="*/ 84230 h 662449"/>
                  <a:gd name="connsiteX42" fmla="*/ 525503 w 550926"/>
                  <a:gd name="connsiteY42" fmla="*/ 124807 h 662449"/>
                  <a:gd name="connsiteX43" fmla="*/ 505500 w 550926"/>
                  <a:gd name="connsiteY43" fmla="*/ 185290 h 662449"/>
                  <a:gd name="connsiteX44" fmla="*/ 548077 w 550926"/>
                  <a:gd name="connsiteY44" fmla="*/ 486280 h 662449"/>
                  <a:gd name="connsiteX45" fmla="*/ 355482 w 550926"/>
                  <a:gd name="connsiteY45" fmla="*/ 663826 h 662449"/>
                  <a:gd name="connsiteX46" fmla="*/ 277663 w 550926"/>
                  <a:gd name="connsiteY46" fmla="*/ 18222 h 662449"/>
                  <a:gd name="connsiteX47" fmla="*/ 181555 w 550926"/>
                  <a:gd name="connsiteY47" fmla="*/ 29271 h 662449"/>
                  <a:gd name="connsiteX48" fmla="*/ 74303 w 550926"/>
                  <a:gd name="connsiteY48" fmla="*/ 81849 h 662449"/>
                  <a:gd name="connsiteX49" fmla="*/ 59159 w 550926"/>
                  <a:gd name="connsiteY49" fmla="*/ 97184 h 662449"/>
                  <a:gd name="connsiteX50" fmla="*/ 53920 w 550926"/>
                  <a:gd name="connsiteY50" fmla="*/ 101471 h 662449"/>
                  <a:gd name="connsiteX51" fmla="*/ 26012 w 550926"/>
                  <a:gd name="connsiteY51" fmla="*/ 156144 h 662449"/>
                  <a:gd name="connsiteX52" fmla="*/ 36394 w 550926"/>
                  <a:gd name="connsiteY52" fmla="*/ 379124 h 662449"/>
                  <a:gd name="connsiteX53" fmla="*/ 102593 w 550926"/>
                  <a:gd name="connsiteY53" fmla="*/ 371886 h 662449"/>
                  <a:gd name="connsiteX54" fmla="*/ 118690 w 550926"/>
                  <a:gd name="connsiteY54" fmla="*/ 270635 h 662449"/>
                  <a:gd name="connsiteX55" fmla="*/ 120215 w 550926"/>
                  <a:gd name="connsiteY55" fmla="*/ 268254 h 662449"/>
                  <a:gd name="connsiteX56" fmla="*/ 119833 w 550926"/>
                  <a:gd name="connsiteY56" fmla="*/ 266348 h 662449"/>
                  <a:gd name="connsiteX57" fmla="*/ 116690 w 550926"/>
                  <a:gd name="connsiteY57" fmla="*/ 262062 h 662449"/>
                  <a:gd name="connsiteX58" fmla="*/ 96402 w 550926"/>
                  <a:gd name="connsiteY58" fmla="*/ 203674 h 662449"/>
                  <a:gd name="connsiteX59" fmla="*/ 315668 w 550926"/>
                  <a:gd name="connsiteY59" fmla="*/ 128140 h 662449"/>
                  <a:gd name="connsiteX60" fmla="*/ 380914 w 550926"/>
                  <a:gd name="connsiteY60" fmla="*/ 154906 h 662449"/>
                  <a:gd name="connsiteX61" fmla="*/ 465400 w 550926"/>
                  <a:gd name="connsiteY61" fmla="*/ 122902 h 662449"/>
                  <a:gd name="connsiteX62" fmla="*/ 489308 w 550926"/>
                  <a:gd name="connsiteY62" fmla="*/ 132141 h 662449"/>
                  <a:gd name="connsiteX63" fmla="*/ 491785 w 550926"/>
                  <a:gd name="connsiteY63" fmla="*/ 136236 h 662449"/>
                  <a:gd name="connsiteX64" fmla="*/ 500642 w 550926"/>
                  <a:gd name="connsiteY64" fmla="*/ 166717 h 662449"/>
                  <a:gd name="connsiteX65" fmla="*/ 517216 w 550926"/>
                  <a:gd name="connsiteY65" fmla="*/ 151286 h 662449"/>
                  <a:gd name="connsiteX66" fmla="*/ 516836 w 550926"/>
                  <a:gd name="connsiteY66" fmla="*/ 142047 h 662449"/>
                  <a:gd name="connsiteX67" fmla="*/ 514835 w 550926"/>
                  <a:gd name="connsiteY67" fmla="*/ 139571 h 662449"/>
                  <a:gd name="connsiteX68" fmla="*/ 506739 w 550926"/>
                  <a:gd name="connsiteY68" fmla="*/ 138237 h 662449"/>
                  <a:gd name="connsiteX69" fmla="*/ 503500 w 550926"/>
                  <a:gd name="connsiteY69" fmla="*/ 123568 h 662449"/>
                  <a:gd name="connsiteX70" fmla="*/ 527694 w 550926"/>
                  <a:gd name="connsiteY70" fmla="*/ 86516 h 662449"/>
                  <a:gd name="connsiteX71" fmla="*/ 277663 w 550926"/>
                  <a:gd name="connsiteY71" fmla="*/ 18222 h 662449"/>
                  <a:gd name="connsiteX72" fmla="*/ 277663 w 550926"/>
                  <a:gd name="connsiteY72" fmla="*/ 18222 h 662449"/>
                  <a:gd name="connsiteX73" fmla="*/ 115357 w 550926"/>
                  <a:gd name="connsiteY73" fmla="*/ 441131 h 662449"/>
                  <a:gd name="connsiteX74" fmla="*/ 114975 w 550926"/>
                  <a:gd name="connsiteY74" fmla="*/ 441131 h 662449"/>
                  <a:gd name="connsiteX75" fmla="*/ 88877 w 550926"/>
                  <a:gd name="connsiteY75" fmla="*/ 427797 h 662449"/>
                  <a:gd name="connsiteX76" fmla="*/ 59159 w 550926"/>
                  <a:gd name="connsiteY76" fmla="*/ 424653 h 662449"/>
                  <a:gd name="connsiteX77" fmla="*/ 56396 w 550926"/>
                  <a:gd name="connsiteY77" fmla="*/ 416653 h 662449"/>
                  <a:gd name="connsiteX78" fmla="*/ 120501 w 550926"/>
                  <a:gd name="connsiteY78" fmla="*/ 422940 h 662449"/>
                  <a:gd name="connsiteX79" fmla="*/ 115357 w 550926"/>
                  <a:gd name="connsiteY79" fmla="*/ 441131 h 66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50926" h="662449">
                    <a:moveTo>
                      <a:pt x="355482" y="663826"/>
                    </a:moveTo>
                    <a:cubicBezTo>
                      <a:pt x="327954" y="663826"/>
                      <a:pt x="299570" y="657730"/>
                      <a:pt x="276425" y="642299"/>
                    </a:cubicBezTo>
                    <a:cubicBezTo>
                      <a:pt x="268804" y="637157"/>
                      <a:pt x="261947" y="631061"/>
                      <a:pt x="256136" y="624012"/>
                    </a:cubicBezTo>
                    <a:cubicBezTo>
                      <a:pt x="254612" y="622106"/>
                      <a:pt x="254517" y="619345"/>
                      <a:pt x="256041" y="617439"/>
                    </a:cubicBezTo>
                    <a:cubicBezTo>
                      <a:pt x="257469" y="615439"/>
                      <a:pt x="260327" y="614963"/>
                      <a:pt x="262422" y="616201"/>
                    </a:cubicBezTo>
                    <a:cubicBezTo>
                      <a:pt x="388628" y="692973"/>
                      <a:pt x="519502" y="596771"/>
                      <a:pt x="531219" y="457325"/>
                    </a:cubicBezTo>
                    <a:cubicBezTo>
                      <a:pt x="535886" y="407318"/>
                      <a:pt x="525789" y="358074"/>
                      <a:pt x="513121" y="303400"/>
                    </a:cubicBezTo>
                    <a:cubicBezTo>
                      <a:pt x="499690" y="242345"/>
                      <a:pt x="483878" y="191100"/>
                      <a:pt x="471401" y="141571"/>
                    </a:cubicBezTo>
                    <a:cubicBezTo>
                      <a:pt x="466829" y="139760"/>
                      <a:pt x="461590" y="140332"/>
                      <a:pt x="457018" y="141952"/>
                    </a:cubicBezTo>
                    <a:cubicBezTo>
                      <a:pt x="435682" y="150048"/>
                      <a:pt x="417394" y="174242"/>
                      <a:pt x="394058" y="174242"/>
                    </a:cubicBezTo>
                    <a:cubicBezTo>
                      <a:pt x="376342" y="175385"/>
                      <a:pt x="359863" y="166621"/>
                      <a:pt x="344243" y="159668"/>
                    </a:cubicBezTo>
                    <a:cubicBezTo>
                      <a:pt x="309762" y="142618"/>
                      <a:pt x="270613" y="132617"/>
                      <a:pt x="231752" y="133379"/>
                    </a:cubicBezTo>
                    <a:cubicBezTo>
                      <a:pt x="183175" y="133855"/>
                      <a:pt x="147931" y="148905"/>
                      <a:pt x="126691" y="178051"/>
                    </a:cubicBezTo>
                    <a:cubicBezTo>
                      <a:pt x="106498" y="203102"/>
                      <a:pt x="112499" y="229963"/>
                      <a:pt x="128977" y="249870"/>
                    </a:cubicBezTo>
                    <a:cubicBezTo>
                      <a:pt x="139645" y="262538"/>
                      <a:pt x="141264" y="273206"/>
                      <a:pt x="128977" y="285207"/>
                    </a:cubicBezTo>
                    <a:cubicBezTo>
                      <a:pt x="124214" y="290446"/>
                      <a:pt x="120405" y="296447"/>
                      <a:pt x="117547" y="302924"/>
                    </a:cubicBezTo>
                    <a:cubicBezTo>
                      <a:pt x="114023" y="311401"/>
                      <a:pt x="112118" y="320450"/>
                      <a:pt x="112023" y="329594"/>
                    </a:cubicBezTo>
                    <a:cubicBezTo>
                      <a:pt x="111356" y="348549"/>
                      <a:pt x="116214" y="366456"/>
                      <a:pt x="117261" y="385315"/>
                    </a:cubicBezTo>
                    <a:cubicBezTo>
                      <a:pt x="117643" y="387982"/>
                      <a:pt x="115166" y="390364"/>
                      <a:pt x="112499" y="390078"/>
                    </a:cubicBezTo>
                    <a:cubicBezTo>
                      <a:pt x="112403" y="390078"/>
                      <a:pt x="111260" y="390078"/>
                      <a:pt x="110499" y="389507"/>
                    </a:cubicBezTo>
                    <a:cubicBezTo>
                      <a:pt x="110403" y="389507"/>
                      <a:pt x="110308" y="389507"/>
                      <a:pt x="110308" y="389411"/>
                    </a:cubicBezTo>
                    <a:cubicBezTo>
                      <a:pt x="109451" y="388935"/>
                      <a:pt x="108688" y="388268"/>
                      <a:pt x="108213" y="387316"/>
                    </a:cubicBezTo>
                    <a:cubicBezTo>
                      <a:pt x="101069" y="380553"/>
                      <a:pt x="91544" y="376267"/>
                      <a:pt x="81638" y="375981"/>
                    </a:cubicBezTo>
                    <a:cubicBezTo>
                      <a:pt x="33251" y="375219"/>
                      <a:pt x="30584" y="479231"/>
                      <a:pt x="81162" y="479613"/>
                    </a:cubicBezTo>
                    <a:cubicBezTo>
                      <a:pt x="90211" y="480374"/>
                      <a:pt x="99259" y="472850"/>
                      <a:pt x="107356" y="473993"/>
                    </a:cubicBezTo>
                    <a:cubicBezTo>
                      <a:pt x="113071" y="475707"/>
                      <a:pt x="115071" y="483137"/>
                      <a:pt x="112118" y="487995"/>
                    </a:cubicBezTo>
                    <a:cubicBezTo>
                      <a:pt x="133739" y="524380"/>
                      <a:pt x="159838" y="561909"/>
                      <a:pt x="197176" y="582483"/>
                    </a:cubicBezTo>
                    <a:cubicBezTo>
                      <a:pt x="198033" y="582483"/>
                      <a:pt x="198891" y="582483"/>
                      <a:pt x="199653" y="582293"/>
                    </a:cubicBezTo>
                    <a:cubicBezTo>
                      <a:pt x="201463" y="582102"/>
                      <a:pt x="203272" y="581911"/>
                      <a:pt x="204987" y="582673"/>
                    </a:cubicBezTo>
                    <a:cubicBezTo>
                      <a:pt x="206606" y="583340"/>
                      <a:pt x="207939" y="584579"/>
                      <a:pt x="208892" y="586103"/>
                    </a:cubicBezTo>
                    <a:cubicBezTo>
                      <a:pt x="212607" y="591722"/>
                      <a:pt x="208416" y="598961"/>
                      <a:pt x="202796" y="601343"/>
                    </a:cubicBezTo>
                    <a:cubicBezTo>
                      <a:pt x="192795" y="605628"/>
                      <a:pt x="180317" y="595533"/>
                      <a:pt x="173936" y="590770"/>
                    </a:cubicBezTo>
                    <a:cubicBezTo>
                      <a:pt x="143264" y="568576"/>
                      <a:pt x="113261" y="530571"/>
                      <a:pt x="103355" y="497806"/>
                    </a:cubicBezTo>
                    <a:cubicBezTo>
                      <a:pt x="89449" y="506379"/>
                      <a:pt x="71256" y="503616"/>
                      <a:pt x="56873" y="497329"/>
                    </a:cubicBezTo>
                    <a:cubicBezTo>
                      <a:pt x="19535" y="479136"/>
                      <a:pt x="14677" y="428178"/>
                      <a:pt x="28775" y="393126"/>
                    </a:cubicBezTo>
                    <a:cubicBezTo>
                      <a:pt x="6962" y="337404"/>
                      <a:pt x="294" y="276825"/>
                      <a:pt x="2104" y="217294"/>
                    </a:cubicBezTo>
                    <a:cubicBezTo>
                      <a:pt x="5056" y="175385"/>
                      <a:pt x="1914" y="112710"/>
                      <a:pt x="43728" y="86611"/>
                    </a:cubicBezTo>
                    <a:cubicBezTo>
                      <a:pt x="48682" y="83182"/>
                      <a:pt x="53349" y="79277"/>
                      <a:pt x="57539" y="74991"/>
                    </a:cubicBezTo>
                    <a:cubicBezTo>
                      <a:pt x="87734" y="33557"/>
                      <a:pt x="150789" y="16507"/>
                      <a:pt x="195176" y="9173"/>
                    </a:cubicBezTo>
                    <a:cubicBezTo>
                      <a:pt x="280044" y="-8734"/>
                      <a:pt x="367674" y="5649"/>
                      <a:pt x="446732" y="38796"/>
                    </a:cubicBezTo>
                    <a:cubicBezTo>
                      <a:pt x="477402" y="50131"/>
                      <a:pt x="511787" y="62608"/>
                      <a:pt x="541505" y="73562"/>
                    </a:cubicBezTo>
                    <a:cubicBezTo>
                      <a:pt x="545600" y="75086"/>
                      <a:pt x="548935" y="79849"/>
                      <a:pt x="547125" y="84230"/>
                    </a:cubicBezTo>
                    <a:cubicBezTo>
                      <a:pt x="541505" y="98517"/>
                      <a:pt x="534266" y="112139"/>
                      <a:pt x="525503" y="124807"/>
                    </a:cubicBezTo>
                    <a:cubicBezTo>
                      <a:pt x="551887" y="144809"/>
                      <a:pt x="528551" y="175860"/>
                      <a:pt x="505500" y="185290"/>
                    </a:cubicBezTo>
                    <a:cubicBezTo>
                      <a:pt x="525598" y="270635"/>
                      <a:pt x="566556" y="394269"/>
                      <a:pt x="548077" y="486280"/>
                    </a:cubicBezTo>
                    <a:cubicBezTo>
                      <a:pt x="532457" y="579721"/>
                      <a:pt x="454828" y="665732"/>
                      <a:pt x="355482" y="663826"/>
                    </a:cubicBezTo>
                    <a:close/>
                    <a:moveTo>
                      <a:pt x="277663" y="18222"/>
                    </a:moveTo>
                    <a:cubicBezTo>
                      <a:pt x="245278" y="18412"/>
                      <a:pt x="213083" y="22222"/>
                      <a:pt x="181555" y="29271"/>
                    </a:cubicBezTo>
                    <a:cubicBezTo>
                      <a:pt x="143741" y="37462"/>
                      <a:pt x="100022" y="49654"/>
                      <a:pt x="74303" y="81849"/>
                    </a:cubicBezTo>
                    <a:cubicBezTo>
                      <a:pt x="69732" y="87373"/>
                      <a:pt x="64683" y="92517"/>
                      <a:pt x="59159" y="97184"/>
                    </a:cubicBezTo>
                    <a:lnTo>
                      <a:pt x="53920" y="101471"/>
                    </a:lnTo>
                    <a:cubicBezTo>
                      <a:pt x="35632" y="113091"/>
                      <a:pt x="28489" y="136236"/>
                      <a:pt x="26012" y="156144"/>
                    </a:cubicBezTo>
                    <a:cubicBezTo>
                      <a:pt x="13344" y="227486"/>
                      <a:pt x="22488" y="314164"/>
                      <a:pt x="36394" y="379124"/>
                    </a:cubicBezTo>
                    <a:cubicBezTo>
                      <a:pt x="51729" y="355217"/>
                      <a:pt x="83828" y="351787"/>
                      <a:pt x="102593" y="371886"/>
                    </a:cubicBezTo>
                    <a:cubicBezTo>
                      <a:pt x="90877" y="334929"/>
                      <a:pt x="92878" y="298638"/>
                      <a:pt x="118690" y="270635"/>
                    </a:cubicBezTo>
                    <a:cubicBezTo>
                      <a:pt x="119356" y="269967"/>
                      <a:pt x="119833" y="269111"/>
                      <a:pt x="120215" y="268254"/>
                    </a:cubicBezTo>
                    <a:cubicBezTo>
                      <a:pt x="120310" y="267586"/>
                      <a:pt x="120119" y="266920"/>
                      <a:pt x="119833" y="266348"/>
                    </a:cubicBezTo>
                    <a:cubicBezTo>
                      <a:pt x="118976" y="264824"/>
                      <a:pt x="117929" y="263396"/>
                      <a:pt x="116690" y="262062"/>
                    </a:cubicBezTo>
                    <a:cubicBezTo>
                      <a:pt x="103450" y="245964"/>
                      <a:pt x="93353" y="224914"/>
                      <a:pt x="96402" y="203674"/>
                    </a:cubicBezTo>
                    <a:cubicBezTo>
                      <a:pt x="118024" y="108995"/>
                      <a:pt x="238325" y="102328"/>
                      <a:pt x="315668" y="128140"/>
                    </a:cubicBezTo>
                    <a:cubicBezTo>
                      <a:pt x="338527" y="134522"/>
                      <a:pt x="358244" y="148142"/>
                      <a:pt x="380914" y="154906"/>
                    </a:cubicBezTo>
                    <a:cubicBezTo>
                      <a:pt x="413775" y="162907"/>
                      <a:pt x="432634" y="121092"/>
                      <a:pt x="465400" y="122902"/>
                    </a:cubicBezTo>
                    <a:cubicBezTo>
                      <a:pt x="474163" y="122807"/>
                      <a:pt x="483021" y="125950"/>
                      <a:pt x="489308" y="132141"/>
                    </a:cubicBezTo>
                    <a:cubicBezTo>
                      <a:pt x="490451" y="133189"/>
                      <a:pt x="491308" y="134713"/>
                      <a:pt x="491785" y="136236"/>
                    </a:cubicBezTo>
                    <a:cubicBezTo>
                      <a:pt x="496071" y="145667"/>
                      <a:pt x="497404" y="156429"/>
                      <a:pt x="500642" y="166717"/>
                    </a:cubicBezTo>
                    <a:cubicBezTo>
                      <a:pt x="507215" y="162430"/>
                      <a:pt x="514359" y="157953"/>
                      <a:pt x="517216" y="151286"/>
                    </a:cubicBezTo>
                    <a:cubicBezTo>
                      <a:pt x="518263" y="148238"/>
                      <a:pt x="518169" y="145000"/>
                      <a:pt x="516836" y="142047"/>
                    </a:cubicBezTo>
                    <a:cubicBezTo>
                      <a:pt x="516454" y="140999"/>
                      <a:pt x="515693" y="140142"/>
                      <a:pt x="514835" y="139571"/>
                    </a:cubicBezTo>
                    <a:cubicBezTo>
                      <a:pt x="512358" y="138332"/>
                      <a:pt x="509311" y="139760"/>
                      <a:pt x="506739" y="138237"/>
                    </a:cubicBezTo>
                    <a:cubicBezTo>
                      <a:pt x="500833" y="136047"/>
                      <a:pt x="499119" y="128045"/>
                      <a:pt x="503500" y="123568"/>
                    </a:cubicBezTo>
                    <a:cubicBezTo>
                      <a:pt x="513216" y="112424"/>
                      <a:pt x="521407" y="99946"/>
                      <a:pt x="527694" y="86516"/>
                    </a:cubicBezTo>
                    <a:cubicBezTo>
                      <a:pt x="447589" y="58988"/>
                      <a:pt x="364625" y="16793"/>
                      <a:pt x="277663" y="18222"/>
                    </a:cubicBezTo>
                    <a:lnTo>
                      <a:pt x="277663" y="18222"/>
                    </a:lnTo>
                    <a:close/>
                    <a:moveTo>
                      <a:pt x="115357" y="441131"/>
                    </a:moveTo>
                    <a:lnTo>
                      <a:pt x="114975" y="441131"/>
                    </a:lnTo>
                    <a:cubicBezTo>
                      <a:pt x="104689" y="440751"/>
                      <a:pt x="98593" y="430559"/>
                      <a:pt x="88877" y="427797"/>
                    </a:cubicBezTo>
                    <a:cubicBezTo>
                      <a:pt x="79447" y="424082"/>
                      <a:pt x="69161" y="422844"/>
                      <a:pt x="59159" y="424653"/>
                    </a:cubicBezTo>
                    <a:cubicBezTo>
                      <a:pt x="54587" y="425606"/>
                      <a:pt x="51824" y="418653"/>
                      <a:pt x="56396" y="416653"/>
                    </a:cubicBezTo>
                    <a:cubicBezTo>
                      <a:pt x="75828" y="407414"/>
                      <a:pt x="103832" y="407223"/>
                      <a:pt x="120501" y="422940"/>
                    </a:cubicBezTo>
                    <a:cubicBezTo>
                      <a:pt x="126215" y="428654"/>
                      <a:pt x="124786" y="441131"/>
                      <a:pt x="115357" y="441131"/>
                    </a:cubicBezTo>
                    <a:close/>
                  </a:path>
                </a:pathLst>
              </a:custGeom>
              <a:solidFill>
                <a:srgbClr val="65617D"/>
              </a:solidFill>
              <a:ln w="14134" cap="flat">
                <a:noFill/>
                <a:prstDash val="solid"/>
                <a:miter/>
              </a:ln>
            </p:spPr>
            <p:txBody>
              <a:bodyPr rtlCol="0" anchor="ctr"/>
              <a:lstStyle/>
              <a:p>
                <a:endParaRPr lang="en-US"/>
              </a:p>
            </p:txBody>
          </p:sp>
        </p:grpSp>
        <p:pic>
          <p:nvPicPr>
            <p:cNvPr id="11" name="Graphic 10" descr="A happy face">
              <a:extLst>
                <a:ext uri="{FF2B5EF4-FFF2-40B4-BE49-F238E27FC236}">
                  <a16:creationId xmlns:a16="http://schemas.microsoft.com/office/drawing/2014/main" id="{8E3C3404-552D-A2B4-A6D1-00153D6820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3987" y="2915056"/>
              <a:ext cx="304800" cy="314325"/>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976358" y="1437590"/>
          <a:ext cx="69316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Driving Perceptions – Seat Belts</a:t>
            </a:r>
          </a:p>
        </p:txBody>
      </p:sp>
      <p:sp>
        <p:nvSpPr>
          <p:cNvPr id="8" name="TextBox 7">
            <a:extLst>
              <a:ext uri="{FF2B5EF4-FFF2-40B4-BE49-F238E27FC236}">
                <a16:creationId xmlns:a16="http://schemas.microsoft.com/office/drawing/2014/main" id="{5D141F09-84C8-449B-01FB-3229EDFAD503}"/>
              </a:ext>
            </a:extLst>
          </p:cNvPr>
          <p:cNvSpPr txBox="1"/>
          <p:nvPr/>
        </p:nvSpPr>
        <p:spPr>
          <a:xfrm>
            <a:off x="1155600" y="1541814"/>
            <a:ext cx="58428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often do most people in your community wear a seat belt?</a:t>
            </a:r>
          </a:p>
        </p:txBody>
      </p:sp>
      <p:sp>
        <p:nvSpPr>
          <p:cNvPr id="20" name="TextBox 19">
            <a:extLst>
              <a:ext uri="{FF2B5EF4-FFF2-40B4-BE49-F238E27FC236}">
                <a16:creationId xmlns:a16="http://schemas.microsoft.com/office/drawing/2014/main" id="{BE12579B-E806-141E-DFEB-6FCF7C1D212F}"/>
              </a:ext>
            </a:extLst>
          </p:cNvPr>
          <p:cNvSpPr txBox="1"/>
          <p:nvPr/>
        </p:nvSpPr>
        <p:spPr>
          <a:xfrm>
            <a:off x="1155600" y="2716493"/>
            <a:ext cx="47304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often do you wear a seat belt?</a:t>
            </a:r>
          </a:p>
        </p:txBody>
      </p:sp>
    </p:spTree>
    <p:extLst>
      <p:ext uri="{BB962C8B-B14F-4D97-AF65-F5344CB8AC3E}">
        <p14:creationId xmlns:p14="http://schemas.microsoft.com/office/powerpoint/2010/main" val="165354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extLst>
              <p:ext uri="{D42A27DB-BD31-4B8C-83A1-F6EECF244321}">
                <p14:modId xmlns:p14="http://schemas.microsoft.com/office/powerpoint/2010/main" val="744632333"/>
              </p:ext>
            </p:extLst>
          </p:nvPr>
        </p:nvGraphicFramePr>
        <p:xfrm>
          <a:off x="976358" y="1437590"/>
          <a:ext cx="69316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Driving Perceptions – Speeding</a:t>
            </a:r>
          </a:p>
        </p:txBody>
      </p:sp>
      <p:sp>
        <p:nvSpPr>
          <p:cNvPr id="8" name="TextBox 7">
            <a:extLst>
              <a:ext uri="{FF2B5EF4-FFF2-40B4-BE49-F238E27FC236}">
                <a16:creationId xmlns:a16="http://schemas.microsoft.com/office/drawing/2014/main" id="{5D141F09-84C8-449B-01FB-3229EDFAD503}"/>
              </a:ext>
            </a:extLst>
          </p:cNvPr>
          <p:cNvSpPr txBox="1"/>
          <p:nvPr/>
        </p:nvSpPr>
        <p:spPr>
          <a:xfrm>
            <a:off x="1155600" y="1541814"/>
            <a:ext cx="75420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often do most people in your community drive 10 mph or more over the speed limit?</a:t>
            </a:r>
          </a:p>
        </p:txBody>
      </p:sp>
      <p:sp>
        <p:nvSpPr>
          <p:cNvPr id="20" name="TextBox 19">
            <a:extLst>
              <a:ext uri="{FF2B5EF4-FFF2-40B4-BE49-F238E27FC236}">
                <a16:creationId xmlns:a16="http://schemas.microsoft.com/office/drawing/2014/main" id="{BE12579B-E806-141E-DFEB-6FCF7C1D212F}"/>
              </a:ext>
            </a:extLst>
          </p:cNvPr>
          <p:cNvSpPr txBox="1"/>
          <p:nvPr/>
        </p:nvSpPr>
        <p:spPr>
          <a:xfrm>
            <a:off x="1155600" y="2716493"/>
            <a:ext cx="58428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often do you drive 10 mph or more over the speed limit?</a:t>
            </a:r>
          </a:p>
        </p:txBody>
      </p:sp>
    </p:spTree>
    <p:extLst>
      <p:ext uri="{BB962C8B-B14F-4D97-AF65-F5344CB8AC3E}">
        <p14:creationId xmlns:p14="http://schemas.microsoft.com/office/powerpoint/2010/main" val="1070484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976358" y="1437590"/>
          <a:ext cx="69316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Driving Perceptions – Cell Phones</a:t>
            </a:r>
          </a:p>
        </p:txBody>
      </p:sp>
      <p:sp>
        <p:nvSpPr>
          <p:cNvPr id="8" name="TextBox 7">
            <a:extLst>
              <a:ext uri="{FF2B5EF4-FFF2-40B4-BE49-F238E27FC236}">
                <a16:creationId xmlns:a16="http://schemas.microsoft.com/office/drawing/2014/main" id="{5D141F09-84C8-449B-01FB-3229EDFAD503}"/>
              </a:ext>
            </a:extLst>
          </p:cNvPr>
          <p:cNvSpPr txBox="1"/>
          <p:nvPr/>
        </p:nvSpPr>
        <p:spPr>
          <a:xfrm>
            <a:off x="1155600" y="1541814"/>
            <a:ext cx="75420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often do most people in your community drive while holding and talking on a phone?</a:t>
            </a:r>
          </a:p>
        </p:txBody>
      </p:sp>
      <p:sp>
        <p:nvSpPr>
          <p:cNvPr id="20" name="TextBox 19">
            <a:extLst>
              <a:ext uri="{FF2B5EF4-FFF2-40B4-BE49-F238E27FC236}">
                <a16:creationId xmlns:a16="http://schemas.microsoft.com/office/drawing/2014/main" id="{BE12579B-E806-141E-DFEB-6FCF7C1D212F}"/>
              </a:ext>
            </a:extLst>
          </p:cNvPr>
          <p:cNvSpPr txBox="1"/>
          <p:nvPr/>
        </p:nvSpPr>
        <p:spPr>
          <a:xfrm>
            <a:off x="1155600" y="2716493"/>
            <a:ext cx="58428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often do you drive while holding and talking on a phone?</a:t>
            </a:r>
          </a:p>
        </p:txBody>
      </p:sp>
    </p:spTree>
    <p:extLst>
      <p:ext uri="{BB962C8B-B14F-4D97-AF65-F5344CB8AC3E}">
        <p14:creationId xmlns:p14="http://schemas.microsoft.com/office/powerpoint/2010/main" val="3296946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976358" y="1437590"/>
          <a:ext cx="69316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Driving Perceptions – Impairment</a:t>
            </a:r>
          </a:p>
        </p:txBody>
      </p:sp>
      <p:sp>
        <p:nvSpPr>
          <p:cNvPr id="8" name="TextBox 7">
            <a:extLst>
              <a:ext uri="{FF2B5EF4-FFF2-40B4-BE49-F238E27FC236}">
                <a16:creationId xmlns:a16="http://schemas.microsoft.com/office/drawing/2014/main" id="{5D141F09-84C8-449B-01FB-3229EDFAD503}"/>
              </a:ext>
            </a:extLst>
          </p:cNvPr>
          <p:cNvSpPr txBox="1"/>
          <p:nvPr/>
        </p:nvSpPr>
        <p:spPr>
          <a:xfrm>
            <a:off x="1155600" y="1541814"/>
            <a:ext cx="75420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often do most people in your community drive after consuming alcohol?</a:t>
            </a:r>
          </a:p>
        </p:txBody>
      </p:sp>
      <p:sp>
        <p:nvSpPr>
          <p:cNvPr id="20" name="TextBox 19">
            <a:extLst>
              <a:ext uri="{FF2B5EF4-FFF2-40B4-BE49-F238E27FC236}">
                <a16:creationId xmlns:a16="http://schemas.microsoft.com/office/drawing/2014/main" id="{BE12579B-E806-141E-DFEB-6FCF7C1D212F}"/>
              </a:ext>
            </a:extLst>
          </p:cNvPr>
          <p:cNvSpPr txBox="1"/>
          <p:nvPr/>
        </p:nvSpPr>
        <p:spPr>
          <a:xfrm>
            <a:off x="1155600" y="2716493"/>
            <a:ext cx="68724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In the past year, have you driven a vehicle while under the influence of alcohol?</a:t>
            </a:r>
          </a:p>
        </p:txBody>
      </p:sp>
    </p:spTree>
    <p:extLst>
      <p:ext uri="{BB962C8B-B14F-4D97-AF65-F5344CB8AC3E}">
        <p14:creationId xmlns:p14="http://schemas.microsoft.com/office/powerpoint/2010/main" val="3945019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976358" y="1437590"/>
          <a:ext cx="69316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Driving Perceptions – Danger</a:t>
            </a:r>
          </a:p>
        </p:txBody>
      </p:sp>
      <p:sp>
        <p:nvSpPr>
          <p:cNvPr id="8" name="TextBox 7">
            <a:extLst>
              <a:ext uri="{FF2B5EF4-FFF2-40B4-BE49-F238E27FC236}">
                <a16:creationId xmlns:a16="http://schemas.microsoft.com/office/drawing/2014/main" id="{5D141F09-84C8-449B-01FB-3229EDFAD503}"/>
              </a:ext>
            </a:extLst>
          </p:cNvPr>
          <p:cNvSpPr txBox="1"/>
          <p:nvPr/>
        </p:nvSpPr>
        <p:spPr>
          <a:xfrm>
            <a:off x="1119600" y="1283701"/>
            <a:ext cx="75420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dangerous do you feel the following driving behaviors are . . .</a:t>
            </a:r>
          </a:p>
        </p:txBody>
      </p:sp>
    </p:spTree>
    <p:extLst>
      <p:ext uri="{BB962C8B-B14F-4D97-AF65-F5344CB8AC3E}">
        <p14:creationId xmlns:p14="http://schemas.microsoft.com/office/powerpoint/2010/main" val="3707823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976358" y="1437590"/>
          <a:ext cx="69316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Driving Perceptions – Enforcement</a:t>
            </a:r>
          </a:p>
        </p:txBody>
      </p:sp>
      <p:sp>
        <p:nvSpPr>
          <p:cNvPr id="8" name="TextBox 7">
            <a:extLst>
              <a:ext uri="{FF2B5EF4-FFF2-40B4-BE49-F238E27FC236}">
                <a16:creationId xmlns:a16="http://schemas.microsoft.com/office/drawing/2014/main" id="{5D141F09-84C8-449B-01FB-3229EDFAD503}"/>
              </a:ext>
            </a:extLst>
          </p:cNvPr>
          <p:cNvSpPr txBox="1"/>
          <p:nvPr/>
        </p:nvSpPr>
        <p:spPr>
          <a:xfrm>
            <a:off x="1119600" y="1283701"/>
            <a:ext cx="75420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much do you support or opposed law enforcement enforcing . . .</a:t>
            </a:r>
          </a:p>
        </p:txBody>
      </p:sp>
    </p:spTree>
    <p:extLst>
      <p:ext uri="{BB962C8B-B14F-4D97-AF65-F5344CB8AC3E}">
        <p14:creationId xmlns:p14="http://schemas.microsoft.com/office/powerpoint/2010/main" val="3857389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366000" y="1437590"/>
          <a:ext cx="8504400"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Driving Perceptions – Intervention</a:t>
            </a:r>
          </a:p>
        </p:txBody>
      </p:sp>
      <p:sp>
        <p:nvSpPr>
          <p:cNvPr id="8" name="TextBox 7">
            <a:extLst>
              <a:ext uri="{FF2B5EF4-FFF2-40B4-BE49-F238E27FC236}">
                <a16:creationId xmlns:a16="http://schemas.microsoft.com/office/drawing/2014/main" id="{5D141F09-84C8-449B-01FB-3229EDFAD503}"/>
              </a:ext>
            </a:extLst>
          </p:cNvPr>
          <p:cNvSpPr txBox="1"/>
          <p:nvPr/>
        </p:nvSpPr>
        <p:spPr>
          <a:xfrm>
            <a:off x="366000" y="1305301"/>
            <a:ext cx="7542000" cy="378886"/>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How comfortable would it be for you to </a:t>
            </a:r>
            <a:r>
              <a:rPr lang="en-US" dirty="0">
                <a:latin typeface="Jost SemiBold" pitchFamily="2" charset="0"/>
                <a:ea typeface="Jost SemiBold" pitchFamily="2" charset="0"/>
              </a:rPr>
              <a:t>. . .</a:t>
            </a:r>
          </a:p>
        </p:txBody>
      </p:sp>
    </p:spTree>
    <p:extLst>
      <p:ext uri="{BB962C8B-B14F-4D97-AF65-F5344CB8AC3E}">
        <p14:creationId xmlns:p14="http://schemas.microsoft.com/office/powerpoint/2010/main" val="2013883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976358" y="1437590"/>
          <a:ext cx="76852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Employer Policies</a:t>
            </a:r>
          </a:p>
        </p:txBody>
      </p:sp>
      <p:sp>
        <p:nvSpPr>
          <p:cNvPr id="8" name="TextBox 7">
            <a:extLst>
              <a:ext uri="{FF2B5EF4-FFF2-40B4-BE49-F238E27FC236}">
                <a16:creationId xmlns:a16="http://schemas.microsoft.com/office/drawing/2014/main" id="{5D141F09-84C8-449B-01FB-3229EDFAD503}"/>
              </a:ext>
            </a:extLst>
          </p:cNvPr>
          <p:cNvSpPr txBox="1"/>
          <p:nvPr/>
        </p:nvSpPr>
        <p:spPr>
          <a:xfrm>
            <a:off x="874800" y="1283701"/>
            <a:ext cx="75420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Does your employer have a policy about . . .</a:t>
            </a:r>
          </a:p>
        </p:txBody>
      </p:sp>
    </p:spTree>
    <p:extLst>
      <p:ext uri="{BB962C8B-B14F-4D97-AF65-F5344CB8AC3E}">
        <p14:creationId xmlns:p14="http://schemas.microsoft.com/office/powerpoint/2010/main" val="2721094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FA6C0DD7-357A-AAAC-262B-8CA24400B73E}"/>
              </a:ext>
            </a:extLst>
          </p:cNvPr>
          <p:cNvGraphicFramePr/>
          <p:nvPr/>
        </p:nvGraphicFramePr>
        <p:xfrm>
          <a:off x="976358" y="1437590"/>
          <a:ext cx="7685242" cy="31733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4E2DFB-FB0E-4584-DD63-5ED6321AEFA9}"/>
              </a:ext>
            </a:extLst>
          </p:cNvPr>
          <p:cNvSpPr>
            <a:spLocks noGrp="1"/>
          </p:cNvSpPr>
          <p:nvPr>
            <p:ph type="title"/>
          </p:nvPr>
        </p:nvSpPr>
        <p:spPr>
          <a:xfrm>
            <a:off x="688358" y="191652"/>
            <a:ext cx="8182042" cy="857400"/>
          </a:xfrm>
        </p:spPr>
        <p:txBody>
          <a:bodyPr/>
          <a:lstStyle/>
          <a:p>
            <a:r>
              <a:rPr lang="en-US" sz="3600" dirty="0"/>
              <a:t>Family Rules</a:t>
            </a:r>
          </a:p>
        </p:txBody>
      </p:sp>
      <p:sp>
        <p:nvSpPr>
          <p:cNvPr id="8" name="TextBox 7">
            <a:extLst>
              <a:ext uri="{FF2B5EF4-FFF2-40B4-BE49-F238E27FC236}">
                <a16:creationId xmlns:a16="http://schemas.microsoft.com/office/drawing/2014/main" id="{5D141F09-84C8-449B-01FB-3229EDFAD503}"/>
              </a:ext>
            </a:extLst>
          </p:cNvPr>
          <p:cNvSpPr txBox="1"/>
          <p:nvPr/>
        </p:nvSpPr>
        <p:spPr>
          <a:xfrm>
            <a:off x="874800" y="1283701"/>
            <a:ext cx="7542000" cy="307777"/>
          </a:xfrm>
          <a:prstGeom prst="rect">
            <a:avLst/>
          </a:prstGeom>
          <a:noFill/>
        </p:spPr>
        <p:txBody>
          <a:bodyPr wrap="square">
            <a:spAutoFit/>
          </a:bodyPr>
          <a:lstStyle/>
          <a:p>
            <a:pPr rtl="0">
              <a:defRPr sz="1862" b="0" i="0" u="none" strike="noStrike" kern="1200" spc="0" baseline="0">
                <a:solidFill>
                  <a:srgbClr val="65617D">
                    <a:lumMod val="65000"/>
                    <a:lumOff val="35000"/>
                  </a:srgbClr>
                </a:solidFill>
                <a:latin typeface="+mn-lt"/>
                <a:ea typeface="+mn-ea"/>
                <a:cs typeface="+mn-cs"/>
              </a:defRPr>
            </a:pPr>
            <a:r>
              <a:rPr lang="en-US" sz="1400" dirty="0">
                <a:latin typeface="Jost SemiBold" pitchFamily="2" charset="0"/>
                <a:ea typeface="Jost SemiBold" pitchFamily="2" charset="0"/>
              </a:rPr>
              <a:t>Does your family have a rule about . . .</a:t>
            </a:r>
          </a:p>
        </p:txBody>
      </p:sp>
    </p:spTree>
    <p:extLst>
      <p:ext uri="{BB962C8B-B14F-4D97-AF65-F5344CB8AC3E}">
        <p14:creationId xmlns:p14="http://schemas.microsoft.com/office/powerpoint/2010/main" val="3501517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3" name="Graphic 2" descr="Woman holding sign">
            <a:extLst>
              <a:ext uri="{FF2B5EF4-FFF2-40B4-BE49-F238E27FC236}">
                <a16:creationId xmlns:a16="http://schemas.microsoft.com/office/drawing/2014/main" id="{5435481D-24CC-D583-5B70-1D7230AE9F3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 b="45480"/>
          <a:stretch/>
        </p:blipFill>
        <p:spPr>
          <a:xfrm>
            <a:off x="2015710" y="0"/>
            <a:ext cx="5359522" cy="5166360"/>
          </a:xfrm>
          <a:prstGeom prst="rect">
            <a:avLst/>
          </a:prstGeom>
        </p:spPr>
      </p:pic>
      <p:sp>
        <p:nvSpPr>
          <p:cNvPr id="105" name="Google Shape;105;p20"/>
          <p:cNvSpPr txBox="1">
            <a:spLocks noGrp="1"/>
          </p:cNvSpPr>
          <p:nvPr>
            <p:ph type="ctrTitle" idx="4294967295"/>
          </p:nvPr>
        </p:nvSpPr>
        <p:spPr>
          <a:xfrm>
            <a:off x="2207065" y="2570233"/>
            <a:ext cx="4976812" cy="161448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5400" dirty="0"/>
              <a:t>We should do something</a:t>
            </a:r>
            <a:r>
              <a:rPr lang="en-US" sz="5400" dirty="0">
                <a:solidFill>
                  <a:schemeClr val="accent1"/>
                </a:solidFill>
              </a:rPr>
              <a:t>!</a:t>
            </a:r>
          </a:p>
        </p:txBody>
      </p:sp>
      <p:cxnSp>
        <p:nvCxnSpPr>
          <p:cNvPr id="2" name="Straight Connector 1">
            <a:extLst>
              <a:ext uri="{FF2B5EF4-FFF2-40B4-BE49-F238E27FC236}">
                <a16:creationId xmlns:a16="http://schemas.microsoft.com/office/drawing/2014/main" id="{AB592E02-084D-9AA7-43C2-D9BD5765E4D1}"/>
              </a:ext>
            </a:extLst>
          </p:cNvPr>
          <p:cNvCxnSpPr/>
          <p:nvPr/>
        </p:nvCxnSpPr>
        <p:spPr>
          <a:xfrm>
            <a:off x="4208819" y="4193457"/>
            <a:ext cx="1088796" cy="0"/>
          </a:xfrm>
          <a:prstGeom prst="line">
            <a:avLst/>
          </a:prstGeom>
          <a:ln w="127000">
            <a:solidFill>
              <a:srgbClr val="62A3D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Freeform: Shape 3">
            <a:extLst>
              <a:ext uri="{FF2B5EF4-FFF2-40B4-BE49-F238E27FC236}">
                <a16:creationId xmlns:a16="http://schemas.microsoft.com/office/drawing/2014/main" id="{564656E4-034F-13CE-C408-7B2F5A53B6D1}"/>
              </a:ext>
            </a:extLst>
          </p:cNvPr>
          <p:cNvSpPr/>
          <p:nvPr/>
        </p:nvSpPr>
        <p:spPr>
          <a:xfrm>
            <a:off x="4399283" y="33052"/>
            <a:ext cx="667457" cy="667457"/>
          </a:xfrm>
          <a:custGeom>
            <a:avLst/>
            <a:gdLst>
              <a:gd name="connsiteX0" fmla="*/ 667458 w 667457"/>
              <a:gd name="connsiteY0" fmla="*/ 333729 h 667457"/>
              <a:gd name="connsiteX1" fmla="*/ 333729 w 667457"/>
              <a:gd name="connsiteY1" fmla="*/ 667458 h 667457"/>
              <a:gd name="connsiteX2" fmla="*/ 0 w 667457"/>
              <a:gd name="connsiteY2" fmla="*/ 333729 h 667457"/>
              <a:gd name="connsiteX3" fmla="*/ 333729 w 667457"/>
              <a:gd name="connsiteY3" fmla="*/ 0 h 667457"/>
              <a:gd name="connsiteX4" fmla="*/ 667458 w 667457"/>
              <a:gd name="connsiteY4" fmla="*/ 333729 h 66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7" h="667457">
                <a:moveTo>
                  <a:pt x="667458" y="333729"/>
                </a:moveTo>
                <a:cubicBezTo>
                  <a:pt x="667458" y="518042"/>
                  <a:pt x="518042" y="667458"/>
                  <a:pt x="333729" y="667458"/>
                </a:cubicBezTo>
                <a:cubicBezTo>
                  <a:pt x="149416" y="667458"/>
                  <a:pt x="0" y="518042"/>
                  <a:pt x="0" y="333729"/>
                </a:cubicBezTo>
                <a:cubicBezTo>
                  <a:pt x="0" y="149416"/>
                  <a:pt x="149416" y="0"/>
                  <a:pt x="333729" y="0"/>
                </a:cubicBezTo>
                <a:cubicBezTo>
                  <a:pt x="518042" y="0"/>
                  <a:pt x="667458" y="149416"/>
                  <a:pt x="667458" y="333729"/>
                </a:cubicBezTo>
                <a:close/>
              </a:path>
            </a:pathLst>
          </a:custGeom>
          <a:solidFill>
            <a:schemeClr val="accent1"/>
          </a:solidFill>
          <a:ln w="7026"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D827AC6-CDCE-DA94-2DB3-4BEFA1258111}"/>
              </a:ext>
            </a:extLst>
          </p:cNvPr>
          <p:cNvSpPr/>
          <p:nvPr/>
        </p:nvSpPr>
        <p:spPr>
          <a:xfrm>
            <a:off x="3449221" y="49569"/>
            <a:ext cx="541030" cy="1767785"/>
          </a:xfrm>
          <a:custGeom>
            <a:avLst/>
            <a:gdLst>
              <a:gd name="connsiteX0" fmla="*/ 261321 w 541030"/>
              <a:gd name="connsiteY0" fmla="*/ 1284564 h 1767785"/>
              <a:gd name="connsiteX1" fmla="*/ -156 w 541030"/>
              <a:gd name="connsiteY1" fmla="*/ 771160 h 1767785"/>
              <a:gd name="connsiteX2" fmla="*/ 262122 w 541030"/>
              <a:gd name="connsiteY2" fmla="*/ 1220460 h 1767785"/>
              <a:gd name="connsiteX3" fmla="*/ 264503 w 541030"/>
              <a:gd name="connsiteY3" fmla="*/ 1036690 h 1767785"/>
              <a:gd name="connsiteX4" fmla="*/ 84815 w 541030"/>
              <a:gd name="connsiteY4" fmla="*/ 665567 h 1767785"/>
              <a:gd name="connsiteX5" fmla="*/ 265164 w 541030"/>
              <a:gd name="connsiteY5" fmla="*/ 988106 h 1767785"/>
              <a:gd name="connsiteX6" fmla="*/ 269443 w 541030"/>
              <a:gd name="connsiteY6" fmla="*/ 657621 h 1767785"/>
              <a:gd name="connsiteX7" fmla="*/ 74094 w 541030"/>
              <a:gd name="connsiteY7" fmla="*/ 360593 h 1767785"/>
              <a:gd name="connsiteX8" fmla="*/ 270082 w 541030"/>
              <a:gd name="connsiteY8" fmla="*/ 605650 h 1767785"/>
              <a:gd name="connsiteX9" fmla="*/ 284358 w 541030"/>
              <a:gd name="connsiteY9" fmla="*/ 2370 h 1767785"/>
              <a:gd name="connsiteX10" fmla="*/ 284429 w 541030"/>
              <a:gd name="connsiteY10" fmla="*/ -138 h 1767785"/>
              <a:gd name="connsiteX11" fmla="*/ 284436 w 541030"/>
              <a:gd name="connsiteY11" fmla="*/ 2412 h 1767785"/>
              <a:gd name="connsiteX12" fmla="*/ 282187 w 541030"/>
              <a:gd name="connsiteY12" fmla="*/ 767865 h 1767785"/>
              <a:gd name="connsiteX13" fmla="*/ 497841 w 541030"/>
              <a:gd name="connsiteY13" fmla="*/ 458001 h 1767785"/>
              <a:gd name="connsiteX14" fmla="*/ 282799 w 541030"/>
              <a:gd name="connsiteY14" fmla="*/ 832770 h 1767785"/>
              <a:gd name="connsiteX15" fmla="*/ 291314 w 541030"/>
              <a:gd name="connsiteY15" fmla="*/ 1202242 h 1767785"/>
              <a:gd name="connsiteX16" fmla="*/ 292192 w 541030"/>
              <a:gd name="connsiteY16" fmla="*/ 1192476 h 1767785"/>
              <a:gd name="connsiteX17" fmla="*/ 540875 w 541030"/>
              <a:gd name="connsiteY17" fmla="*/ 865588 h 1767785"/>
              <a:gd name="connsiteX18" fmla="*/ 291904 w 541030"/>
              <a:gd name="connsiteY18" fmla="*/ 1227057 h 1767785"/>
              <a:gd name="connsiteX19" fmla="*/ 292979 w 541030"/>
              <a:gd name="connsiteY19" fmla="*/ 1273267 h 1767785"/>
              <a:gd name="connsiteX20" fmla="*/ 293394 w 541030"/>
              <a:gd name="connsiteY20" fmla="*/ 1273997 h 1767785"/>
              <a:gd name="connsiteX21" fmla="*/ 293085 w 541030"/>
              <a:gd name="connsiteY21" fmla="*/ 1277771 h 1767785"/>
              <a:gd name="connsiteX22" fmla="*/ 304361 w 541030"/>
              <a:gd name="connsiteY22" fmla="*/ 1766788 h 1767785"/>
              <a:gd name="connsiteX23" fmla="*/ 255053 w 541030"/>
              <a:gd name="connsiteY23" fmla="*/ 1767617 h 1767785"/>
              <a:gd name="connsiteX24" fmla="*/ 255531 w 541030"/>
              <a:gd name="connsiteY24" fmla="*/ 1729579 h 1767785"/>
              <a:gd name="connsiteX25" fmla="*/ 28650 w 541030"/>
              <a:gd name="connsiteY25" fmla="*/ 1355119 h 1767785"/>
              <a:gd name="connsiteX26" fmla="*/ 255995 w 541030"/>
              <a:gd name="connsiteY26" fmla="*/ 1693206 h 17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030" h="1767785">
                <a:moveTo>
                  <a:pt x="261321" y="1284564"/>
                </a:moveTo>
                <a:lnTo>
                  <a:pt x="-156" y="771160"/>
                </a:lnTo>
                <a:lnTo>
                  <a:pt x="262122" y="1220460"/>
                </a:lnTo>
                <a:lnTo>
                  <a:pt x="264503" y="1036690"/>
                </a:lnTo>
                <a:lnTo>
                  <a:pt x="84815" y="665567"/>
                </a:lnTo>
                <a:lnTo>
                  <a:pt x="265164" y="988106"/>
                </a:lnTo>
                <a:lnTo>
                  <a:pt x="269443" y="657621"/>
                </a:lnTo>
                <a:lnTo>
                  <a:pt x="74094" y="360593"/>
                </a:lnTo>
                <a:lnTo>
                  <a:pt x="270082" y="605650"/>
                </a:lnTo>
                <a:lnTo>
                  <a:pt x="284358" y="2370"/>
                </a:lnTo>
                <a:lnTo>
                  <a:pt x="284429" y="-138"/>
                </a:lnTo>
                <a:lnTo>
                  <a:pt x="284436" y="2412"/>
                </a:lnTo>
                <a:lnTo>
                  <a:pt x="282187" y="767865"/>
                </a:lnTo>
                <a:lnTo>
                  <a:pt x="497841" y="458001"/>
                </a:lnTo>
                <a:lnTo>
                  <a:pt x="282799" y="832770"/>
                </a:lnTo>
                <a:lnTo>
                  <a:pt x="291314" y="1202242"/>
                </a:lnTo>
                <a:lnTo>
                  <a:pt x="292192" y="1192476"/>
                </a:lnTo>
                <a:lnTo>
                  <a:pt x="540875" y="865588"/>
                </a:lnTo>
                <a:lnTo>
                  <a:pt x="291904" y="1227057"/>
                </a:lnTo>
                <a:lnTo>
                  <a:pt x="292979" y="1273267"/>
                </a:lnTo>
                <a:lnTo>
                  <a:pt x="293394" y="1273997"/>
                </a:lnTo>
                <a:lnTo>
                  <a:pt x="293085" y="1277771"/>
                </a:lnTo>
                <a:lnTo>
                  <a:pt x="304361" y="1766788"/>
                </a:lnTo>
                <a:cubicBezTo>
                  <a:pt x="288089" y="1767470"/>
                  <a:pt x="271656" y="1767744"/>
                  <a:pt x="255053" y="1767617"/>
                </a:cubicBezTo>
                <a:lnTo>
                  <a:pt x="255531" y="1729579"/>
                </a:lnTo>
                <a:lnTo>
                  <a:pt x="28650" y="1355119"/>
                </a:lnTo>
                <a:lnTo>
                  <a:pt x="255995" y="1693206"/>
                </a:lnTo>
                <a:close/>
              </a:path>
            </a:pathLst>
          </a:custGeom>
          <a:solidFill>
            <a:srgbClr val="3F3D56"/>
          </a:solidFill>
          <a:ln w="702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C36AB2F-FF94-0B33-D4AA-E0061218F22D}"/>
              </a:ext>
            </a:extLst>
          </p:cNvPr>
          <p:cNvSpPr/>
          <p:nvPr/>
        </p:nvSpPr>
        <p:spPr>
          <a:xfrm>
            <a:off x="2661177" y="269757"/>
            <a:ext cx="541030" cy="1767785"/>
          </a:xfrm>
          <a:custGeom>
            <a:avLst/>
            <a:gdLst>
              <a:gd name="connsiteX0" fmla="*/ 261321 w 541030"/>
              <a:gd name="connsiteY0" fmla="*/ 1284564 h 1767785"/>
              <a:gd name="connsiteX1" fmla="*/ -156 w 541030"/>
              <a:gd name="connsiteY1" fmla="*/ 771160 h 1767785"/>
              <a:gd name="connsiteX2" fmla="*/ 262122 w 541030"/>
              <a:gd name="connsiteY2" fmla="*/ 1220453 h 1767785"/>
              <a:gd name="connsiteX3" fmla="*/ 264503 w 541030"/>
              <a:gd name="connsiteY3" fmla="*/ 1036690 h 1767785"/>
              <a:gd name="connsiteX4" fmla="*/ 84815 w 541030"/>
              <a:gd name="connsiteY4" fmla="*/ 665560 h 1767785"/>
              <a:gd name="connsiteX5" fmla="*/ 265164 w 541030"/>
              <a:gd name="connsiteY5" fmla="*/ 988106 h 1767785"/>
              <a:gd name="connsiteX6" fmla="*/ 269443 w 541030"/>
              <a:gd name="connsiteY6" fmla="*/ 657621 h 1767785"/>
              <a:gd name="connsiteX7" fmla="*/ 74101 w 541030"/>
              <a:gd name="connsiteY7" fmla="*/ 360593 h 1767785"/>
              <a:gd name="connsiteX8" fmla="*/ 270082 w 541030"/>
              <a:gd name="connsiteY8" fmla="*/ 605650 h 1767785"/>
              <a:gd name="connsiteX9" fmla="*/ 284358 w 541030"/>
              <a:gd name="connsiteY9" fmla="*/ 2370 h 1767785"/>
              <a:gd name="connsiteX10" fmla="*/ 284429 w 541030"/>
              <a:gd name="connsiteY10" fmla="*/ -138 h 1767785"/>
              <a:gd name="connsiteX11" fmla="*/ 284436 w 541030"/>
              <a:gd name="connsiteY11" fmla="*/ 2412 h 1767785"/>
              <a:gd name="connsiteX12" fmla="*/ 282188 w 541030"/>
              <a:gd name="connsiteY12" fmla="*/ 767865 h 1767785"/>
              <a:gd name="connsiteX13" fmla="*/ 497841 w 541030"/>
              <a:gd name="connsiteY13" fmla="*/ 458001 h 1767785"/>
              <a:gd name="connsiteX14" fmla="*/ 282799 w 541030"/>
              <a:gd name="connsiteY14" fmla="*/ 832770 h 1767785"/>
              <a:gd name="connsiteX15" fmla="*/ 291314 w 541030"/>
              <a:gd name="connsiteY15" fmla="*/ 1202242 h 1767785"/>
              <a:gd name="connsiteX16" fmla="*/ 292200 w 541030"/>
              <a:gd name="connsiteY16" fmla="*/ 1192476 h 1767785"/>
              <a:gd name="connsiteX17" fmla="*/ 540875 w 541030"/>
              <a:gd name="connsiteY17" fmla="*/ 865581 h 1767785"/>
              <a:gd name="connsiteX18" fmla="*/ 291905 w 541030"/>
              <a:gd name="connsiteY18" fmla="*/ 1227057 h 1767785"/>
              <a:gd name="connsiteX19" fmla="*/ 292979 w 541030"/>
              <a:gd name="connsiteY19" fmla="*/ 1273267 h 1767785"/>
              <a:gd name="connsiteX20" fmla="*/ 293401 w 541030"/>
              <a:gd name="connsiteY20" fmla="*/ 1273997 h 1767785"/>
              <a:gd name="connsiteX21" fmla="*/ 293092 w 541030"/>
              <a:gd name="connsiteY21" fmla="*/ 1277770 h 1767785"/>
              <a:gd name="connsiteX22" fmla="*/ 304368 w 541030"/>
              <a:gd name="connsiteY22" fmla="*/ 1766788 h 1767785"/>
              <a:gd name="connsiteX23" fmla="*/ 255061 w 541030"/>
              <a:gd name="connsiteY23" fmla="*/ 1767617 h 1767785"/>
              <a:gd name="connsiteX24" fmla="*/ 255531 w 541030"/>
              <a:gd name="connsiteY24" fmla="*/ 1729572 h 1767785"/>
              <a:gd name="connsiteX25" fmla="*/ 28651 w 541030"/>
              <a:gd name="connsiteY25" fmla="*/ 1355119 h 1767785"/>
              <a:gd name="connsiteX26" fmla="*/ 255995 w 541030"/>
              <a:gd name="connsiteY26" fmla="*/ 1693206 h 17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030" h="1767785">
                <a:moveTo>
                  <a:pt x="261321" y="1284564"/>
                </a:moveTo>
                <a:lnTo>
                  <a:pt x="-156" y="771160"/>
                </a:lnTo>
                <a:lnTo>
                  <a:pt x="262122" y="1220453"/>
                </a:lnTo>
                <a:lnTo>
                  <a:pt x="264503" y="1036690"/>
                </a:lnTo>
                <a:lnTo>
                  <a:pt x="84815" y="665560"/>
                </a:lnTo>
                <a:lnTo>
                  <a:pt x="265164" y="988106"/>
                </a:lnTo>
                <a:lnTo>
                  <a:pt x="269443" y="657621"/>
                </a:lnTo>
                <a:lnTo>
                  <a:pt x="74101" y="360593"/>
                </a:lnTo>
                <a:lnTo>
                  <a:pt x="270082" y="605650"/>
                </a:lnTo>
                <a:lnTo>
                  <a:pt x="284358" y="2370"/>
                </a:lnTo>
                <a:lnTo>
                  <a:pt x="284429" y="-138"/>
                </a:lnTo>
                <a:lnTo>
                  <a:pt x="284436" y="2412"/>
                </a:lnTo>
                <a:lnTo>
                  <a:pt x="282188" y="767865"/>
                </a:lnTo>
                <a:lnTo>
                  <a:pt x="497841" y="458001"/>
                </a:lnTo>
                <a:lnTo>
                  <a:pt x="282799" y="832770"/>
                </a:lnTo>
                <a:lnTo>
                  <a:pt x="291314" y="1202242"/>
                </a:lnTo>
                <a:lnTo>
                  <a:pt x="292200" y="1192476"/>
                </a:lnTo>
                <a:lnTo>
                  <a:pt x="540875" y="865581"/>
                </a:lnTo>
                <a:lnTo>
                  <a:pt x="291905" y="1227057"/>
                </a:lnTo>
                <a:lnTo>
                  <a:pt x="292979" y="1273267"/>
                </a:lnTo>
                <a:lnTo>
                  <a:pt x="293401" y="1273997"/>
                </a:lnTo>
                <a:lnTo>
                  <a:pt x="293092" y="1277770"/>
                </a:lnTo>
                <a:lnTo>
                  <a:pt x="304368" y="1766788"/>
                </a:lnTo>
                <a:cubicBezTo>
                  <a:pt x="288089" y="1767470"/>
                  <a:pt x="271656" y="1767744"/>
                  <a:pt x="255061" y="1767617"/>
                </a:cubicBezTo>
                <a:lnTo>
                  <a:pt x="255531" y="1729572"/>
                </a:lnTo>
                <a:lnTo>
                  <a:pt x="28651" y="1355119"/>
                </a:lnTo>
                <a:lnTo>
                  <a:pt x="255995" y="1693206"/>
                </a:lnTo>
                <a:close/>
              </a:path>
            </a:pathLst>
          </a:custGeom>
          <a:solidFill>
            <a:srgbClr val="CBCBCB"/>
          </a:solidFill>
          <a:ln w="702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18DA52E-12B9-9EE7-C890-A4E48E1471AD}"/>
              </a:ext>
            </a:extLst>
          </p:cNvPr>
          <p:cNvSpPr/>
          <p:nvPr/>
        </p:nvSpPr>
        <p:spPr>
          <a:xfrm>
            <a:off x="4309688" y="-114276"/>
            <a:ext cx="541023" cy="1767785"/>
          </a:xfrm>
          <a:custGeom>
            <a:avLst/>
            <a:gdLst>
              <a:gd name="connsiteX0" fmla="*/ 261321 w 541023"/>
              <a:gd name="connsiteY0" fmla="*/ 1284564 h 1767785"/>
              <a:gd name="connsiteX1" fmla="*/ -156 w 541023"/>
              <a:gd name="connsiteY1" fmla="*/ 771160 h 1767785"/>
              <a:gd name="connsiteX2" fmla="*/ 262114 w 541023"/>
              <a:gd name="connsiteY2" fmla="*/ 1220453 h 1767785"/>
              <a:gd name="connsiteX3" fmla="*/ 264496 w 541023"/>
              <a:gd name="connsiteY3" fmla="*/ 1036690 h 1767785"/>
              <a:gd name="connsiteX4" fmla="*/ 84809 w 541023"/>
              <a:gd name="connsiteY4" fmla="*/ 665560 h 1767785"/>
              <a:gd name="connsiteX5" fmla="*/ 265157 w 541023"/>
              <a:gd name="connsiteY5" fmla="*/ 988099 h 1767785"/>
              <a:gd name="connsiteX6" fmla="*/ 269436 w 541023"/>
              <a:gd name="connsiteY6" fmla="*/ 657614 h 1767785"/>
              <a:gd name="connsiteX7" fmla="*/ 74094 w 541023"/>
              <a:gd name="connsiteY7" fmla="*/ 360593 h 1767785"/>
              <a:gd name="connsiteX8" fmla="*/ 270075 w 541023"/>
              <a:gd name="connsiteY8" fmla="*/ 605643 h 1767785"/>
              <a:gd name="connsiteX9" fmla="*/ 284352 w 541023"/>
              <a:gd name="connsiteY9" fmla="*/ 2363 h 1767785"/>
              <a:gd name="connsiteX10" fmla="*/ 284429 w 541023"/>
              <a:gd name="connsiteY10" fmla="*/ -138 h 1767785"/>
              <a:gd name="connsiteX11" fmla="*/ 284429 w 541023"/>
              <a:gd name="connsiteY11" fmla="*/ 2405 h 1767785"/>
              <a:gd name="connsiteX12" fmla="*/ 282180 w 541023"/>
              <a:gd name="connsiteY12" fmla="*/ 767857 h 1767785"/>
              <a:gd name="connsiteX13" fmla="*/ 497834 w 541023"/>
              <a:gd name="connsiteY13" fmla="*/ 458001 h 1767785"/>
              <a:gd name="connsiteX14" fmla="*/ 282792 w 541023"/>
              <a:gd name="connsiteY14" fmla="*/ 832763 h 1767785"/>
              <a:gd name="connsiteX15" fmla="*/ 291307 w 541023"/>
              <a:gd name="connsiteY15" fmla="*/ 1202242 h 1767785"/>
              <a:gd name="connsiteX16" fmla="*/ 292192 w 541023"/>
              <a:gd name="connsiteY16" fmla="*/ 1192469 h 1767785"/>
              <a:gd name="connsiteX17" fmla="*/ 540868 w 541023"/>
              <a:gd name="connsiteY17" fmla="*/ 865581 h 1767785"/>
              <a:gd name="connsiteX18" fmla="*/ 291897 w 541023"/>
              <a:gd name="connsiteY18" fmla="*/ 1227057 h 1767785"/>
              <a:gd name="connsiteX19" fmla="*/ 292979 w 541023"/>
              <a:gd name="connsiteY19" fmla="*/ 1273267 h 1767785"/>
              <a:gd name="connsiteX20" fmla="*/ 293394 w 541023"/>
              <a:gd name="connsiteY20" fmla="*/ 1273997 h 1767785"/>
              <a:gd name="connsiteX21" fmla="*/ 293085 w 541023"/>
              <a:gd name="connsiteY21" fmla="*/ 1277771 h 1767785"/>
              <a:gd name="connsiteX22" fmla="*/ 304361 w 541023"/>
              <a:gd name="connsiteY22" fmla="*/ 1766788 h 1767785"/>
              <a:gd name="connsiteX23" fmla="*/ 255053 w 541023"/>
              <a:gd name="connsiteY23" fmla="*/ 1767617 h 1767785"/>
              <a:gd name="connsiteX24" fmla="*/ 255524 w 541023"/>
              <a:gd name="connsiteY24" fmla="*/ 1729572 h 1767785"/>
              <a:gd name="connsiteX25" fmla="*/ 28643 w 541023"/>
              <a:gd name="connsiteY25" fmla="*/ 1355119 h 1767785"/>
              <a:gd name="connsiteX26" fmla="*/ 255995 w 541023"/>
              <a:gd name="connsiteY26" fmla="*/ 1693199 h 17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023" h="1767785">
                <a:moveTo>
                  <a:pt x="261321" y="1284564"/>
                </a:moveTo>
                <a:lnTo>
                  <a:pt x="-156" y="771160"/>
                </a:lnTo>
                <a:lnTo>
                  <a:pt x="262114" y="1220453"/>
                </a:lnTo>
                <a:lnTo>
                  <a:pt x="264496" y="1036690"/>
                </a:lnTo>
                <a:lnTo>
                  <a:pt x="84809" y="665560"/>
                </a:lnTo>
                <a:lnTo>
                  <a:pt x="265157" y="988099"/>
                </a:lnTo>
                <a:lnTo>
                  <a:pt x="269436" y="657614"/>
                </a:lnTo>
                <a:lnTo>
                  <a:pt x="74094" y="360593"/>
                </a:lnTo>
                <a:lnTo>
                  <a:pt x="270075" y="605643"/>
                </a:lnTo>
                <a:lnTo>
                  <a:pt x="284352" y="2363"/>
                </a:lnTo>
                <a:lnTo>
                  <a:pt x="284429" y="-138"/>
                </a:lnTo>
                <a:lnTo>
                  <a:pt x="284429" y="2405"/>
                </a:lnTo>
                <a:lnTo>
                  <a:pt x="282180" y="767857"/>
                </a:lnTo>
                <a:lnTo>
                  <a:pt x="497834" y="458001"/>
                </a:lnTo>
                <a:lnTo>
                  <a:pt x="282792" y="832763"/>
                </a:lnTo>
                <a:lnTo>
                  <a:pt x="291307" y="1202242"/>
                </a:lnTo>
                <a:lnTo>
                  <a:pt x="292192" y="1192469"/>
                </a:lnTo>
                <a:lnTo>
                  <a:pt x="540868" y="865581"/>
                </a:lnTo>
                <a:lnTo>
                  <a:pt x="291897" y="1227057"/>
                </a:lnTo>
                <a:lnTo>
                  <a:pt x="292979" y="1273267"/>
                </a:lnTo>
                <a:lnTo>
                  <a:pt x="293394" y="1273997"/>
                </a:lnTo>
                <a:lnTo>
                  <a:pt x="293085" y="1277771"/>
                </a:lnTo>
                <a:lnTo>
                  <a:pt x="304361" y="1766788"/>
                </a:lnTo>
                <a:cubicBezTo>
                  <a:pt x="288082" y="1767463"/>
                  <a:pt x="271648" y="1767744"/>
                  <a:pt x="255053" y="1767617"/>
                </a:cubicBezTo>
                <a:lnTo>
                  <a:pt x="255524" y="1729572"/>
                </a:lnTo>
                <a:lnTo>
                  <a:pt x="28643" y="1355119"/>
                </a:lnTo>
                <a:lnTo>
                  <a:pt x="255995" y="1693199"/>
                </a:lnTo>
                <a:close/>
              </a:path>
            </a:pathLst>
          </a:custGeom>
          <a:solidFill>
            <a:srgbClr val="3F3D56"/>
          </a:solidFill>
          <a:ln w="7026"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2805FC32-2E60-E6DE-D2A4-DBAE3A807077}"/>
              </a:ext>
            </a:extLst>
          </p:cNvPr>
          <p:cNvGrpSpPr/>
          <p:nvPr/>
        </p:nvGrpSpPr>
        <p:grpSpPr>
          <a:xfrm>
            <a:off x="48956" y="1384276"/>
            <a:ext cx="6992817" cy="3268075"/>
            <a:chOff x="-6581475" y="1930074"/>
            <a:chExt cx="6239014" cy="2669167"/>
          </a:xfrm>
        </p:grpSpPr>
        <p:sp>
          <p:nvSpPr>
            <p:cNvPr id="9" name="Freeform: Shape 8">
              <a:extLst>
                <a:ext uri="{FF2B5EF4-FFF2-40B4-BE49-F238E27FC236}">
                  <a16:creationId xmlns:a16="http://schemas.microsoft.com/office/drawing/2014/main" id="{845F253D-2EA9-B0EE-5FC7-BF4773220B17}"/>
                </a:ext>
              </a:extLst>
            </p:cNvPr>
            <p:cNvSpPr/>
            <p:nvPr/>
          </p:nvSpPr>
          <p:spPr>
            <a:xfrm>
              <a:off x="-6581475" y="1930074"/>
              <a:ext cx="6239014" cy="2669166"/>
            </a:xfrm>
            <a:custGeom>
              <a:avLst/>
              <a:gdLst>
                <a:gd name="connsiteX0" fmla="*/ 827090 w 6239014"/>
                <a:gd name="connsiteY0" fmla="*/ 1339900 h 2669166"/>
                <a:gd name="connsiteX1" fmla="*/ 1305175 w 6239014"/>
                <a:gd name="connsiteY1" fmla="*/ 1035053 h 2669166"/>
                <a:gd name="connsiteX2" fmla="*/ 2989969 w 6239014"/>
                <a:gd name="connsiteY2" fmla="*/ 389919 h 2669166"/>
                <a:gd name="connsiteX3" fmla="*/ 3124937 w 6239014"/>
                <a:gd name="connsiteY3" fmla="*/ 355598 h 2669166"/>
                <a:gd name="connsiteX4" fmla="*/ 3418746 w 6239014"/>
                <a:gd name="connsiteY4" fmla="*/ 287488 h 2669166"/>
                <a:gd name="connsiteX5" fmla="*/ 3492708 w 6239014"/>
                <a:gd name="connsiteY5" fmla="*/ 271645 h 2669166"/>
                <a:gd name="connsiteX6" fmla="*/ 3916554 w 6239014"/>
                <a:gd name="connsiteY6" fmla="*/ 190981 h 2669166"/>
                <a:gd name="connsiteX7" fmla="*/ 3925294 w 6239014"/>
                <a:gd name="connsiteY7" fmla="*/ 189533 h 2669166"/>
                <a:gd name="connsiteX8" fmla="*/ 4027198 w 6239014"/>
                <a:gd name="connsiteY8" fmla="*/ 172573 h 2669166"/>
                <a:gd name="connsiteX9" fmla="*/ 6219678 w 6239014"/>
                <a:gd name="connsiteY9" fmla="*/ -68 h 2669166"/>
                <a:gd name="connsiteX10" fmla="*/ 6238858 w 6239014"/>
                <a:gd name="connsiteY10" fmla="*/ -138 h 2669166"/>
                <a:gd name="connsiteX11" fmla="*/ 6238858 w 6239014"/>
                <a:gd name="connsiteY11" fmla="*/ 2669029 h 2669166"/>
                <a:gd name="connsiteX12" fmla="*/ -156 w 6239014"/>
                <a:gd name="connsiteY12" fmla="*/ 2669029 h 2669166"/>
                <a:gd name="connsiteX13" fmla="*/ 827090 w 6239014"/>
                <a:gd name="connsiteY13" fmla="*/ 1339900 h 266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9014" h="2669166">
                  <a:moveTo>
                    <a:pt x="827090" y="1339900"/>
                  </a:moveTo>
                  <a:cubicBezTo>
                    <a:pt x="979397" y="1227626"/>
                    <a:pt x="1139124" y="1125779"/>
                    <a:pt x="1305175" y="1035053"/>
                  </a:cubicBezTo>
                  <a:cubicBezTo>
                    <a:pt x="1769581" y="778790"/>
                    <a:pt x="2340690" y="559666"/>
                    <a:pt x="2989969" y="389919"/>
                  </a:cubicBezTo>
                  <a:cubicBezTo>
                    <a:pt x="3034583" y="378214"/>
                    <a:pt x="3079577" y="366776"/>
                    <a:pt x="3124937" y="355598"/>
                  </a:cubicBezTo>
                  <a:cubicBezTo>
                    <a:pt x="3221276" y="331759"/>
                    <a:pt x="3319210" y="309051"/>
                    <a:pt x="3418746" y="287488"/>
                  </a:cubicBezTo>
                  <a:cubicBezTo>
                    <a:pt x="3443330" y="282184"/>
                    <a:pt x="3467984" y="276900"/>
                    <a:pt x="3492708" y="271645"/>
                  </a:cubicBezTo>
                  <a:cubicBezTo>
                    <a:pt x="3631224" y="242523"/>
                    <a:pt x="3772508" y="215634"/>
                    <a:pt x="3916554" y="190981"/>
                  </a:cubicBezTo>
                  <a:cubicBezTo>
                    <a:pt x="3919442" y="190453"/>
                    <a:pt x="3922336" y="189990"/>
                    <a:pt x="3925294" y="189533"/>
                  </a:cubicBezTo>
                  <a:cubicBezTo>
                    <a:pt x="3959110" y="183681"/>
                    <a:pt x="3993073" y="178025"/>
                    <a:pt x="4027198" y="172573"/>
                  </a:cubicBezTo>
                  <a:cubicBezTo>
                    <a:pt x="4708951" y="61795"/>
                    <a:pt x="5447775" y="852"/>
                    <a:pt x="6219678" y="-68"/>
                  </a:cubicBezTo>
                  <a:cubicBezTo>
                    <a:pt x="6226071" y="-138"/>
                    <a:pt x="6232464" y="-138"/>
                    <a:pt x="6238858" y="-138"/>
                  </a:cubicBezTo>
                  <a:lnTo>
                    <a:pt x="6238858" y="2669029"/>
                  </a:lnTo>
                  <a:lnTo>
                    <a:pt x="-156" y="2669029"/>
                  </a:lnTo>
                  <a:cubicBezTo>
                    <a:pt x="-156" y="2185097"/>
                    <a:pt x="300813" y="1731272"/>
                    <a:pt x="827090" y="1339900"/>
                  </a:cubicBezTo>
                  <a:close/>
                </a:path>
              </a:pathLst>
            </a:custGeom>
            <a:solidFill>
              <a:schemeClr val="tx1">
                <a:lumMod val="20000"/>
                <a:lumOff val="80000"/>
              </a:schemeClr>
            </a:solidFill>
            <a:ln w="7026"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D17977E1-A6D3-99AE-9DAD-35943785F69F}"/>
                </a:ext>
              </a:extLst>
            </p:cNvPr>
            <p:cNvSpPr/>
            <p:nvPr/>
          </p:nvSpPr>
          <p:spPr>
            <a:xfrm>
              <a:off x="-5152354" y="2541483"/>
              <a:ext cx="4809893" cy="2057757"/>
            </a:xfrm>
            <a:custGeom>
              <a:avLst/>
              <a:gdLst>
                <a:gd name="connsiteX0" fmla="*/ 637622 w 4809893"/>
                <a:gd name="connsiteY0" fmla="*/ 1032952 h 2057757"/>
                <a:gd name="connsiteX1" fmla="*/ 1642503 w 4809893"/>
                <a:gd name="connsiteY1" fmla="*/ 508910 h 2057757"/>
                <a:gd name="connsiteX2" fmla="*/ 1777408 w 4809893"/>
                <a:gd name="connsiteY2" fmla="*/ 460200 h 2057757"/>
                <a:gd name="connsiteX3" fmla="*/ 1796666 w 4809893"/>
                <a:gd name="connsiteY3" fmla="*/ 453490 h 2057757"/>
                <a:gd name="connsiteX4" fmla="*/ 1974569 w 4809893"/>
                <a:gd name="connsiteY4" fmla="*/ 395112 h 2057757"/>
                <a:gd name="connsiteX5" fmla="*/ 2289541 w 4809893"/>
                <a:gd name="connsiteY5" fmla="*/ 304646 h 2057757"/>
                <a:gd name="connsiteX6" fmla="*/ 2525296 w 4809893"/>
                <a:gd name="connsiteY6" fmla="*/ 246331 h 2057757"/>
                <a:gd name="connsiteX7" fmla="*/ 2602679 w 4809893"/>
                <a:gd name="connsiteY7" fmla="*/ 228843 h 2057757"/>
                <a:gd name="connsiteX8" fmla="*/ 2781432 w 4809893"/>
                <a:gd name="connsiteY8" fmla="*/ 191240 h 2057757"/>
                <a:gd name="connsiteX9" fmla="*/ 4809738 w 4809893"/>
                <a:gd name="connsiteY9" fmla="*/ -138 h 2057757"/>
                <a:gd name="connsiteX10" fmla="*/ 4809738 w 4809893"/>
                <a:gd name="connsiteY10" fmla="*/ 2057619 h 2057757"/>
                <a:gd name="connsiteX11" fmla="*/ -156 w 4809893"/>
                <a:gd name="connsiteY11" fmla="*/ 2057619 h 2057757"/>
                <a:gd name="connsiteX12" fmla="*/ 637622 w 4809893"/>
                <a:gd name="connsiteY12" fmla="*/ 1032952 h 205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9893" h="2057757">
                  <a:moveTo>
                    <a:pt x="637622" y="1032952"/>
                  </a:moveTo>
                  <a:cubicBezTo>
                    <a:pt x="903482" y="835257"/>
                    <a:pt x="1243902" y="658211"/>
                    <a:pt x="1642503" y="508910"/>
                  </a:cubicBezTo>
                  <a:cubicBezTo>
                    <a:pt x="1686746" y="492280"/>
                    <a:pt x="1731711" y="476043"/>
                    <a:pt x="1777408" y="460200"/>
                  </a:cubicBezTo>
                  <a:cubicBezTo>
                    <a:pt x="1783780" y="457958"/>
                    <a:pt x="1790223" y="455724"/>
                    <a:pt x="1796666" y="453490"/>
                  </a:cubicBezTo>
                  <a:cubicBezTo>
                    <a:pt x="1854855" y="433508"/>
                    <a:pt x="1914153" y="414046"/>
                    <a:pt x="1974569" y="395112"/>
                  </a:cubicBezTo>
                  <a:cubicBezTo>
                    <a:pt x="2076670" y="363207"/>
                    <a:pt x="2181658" y="333052"/>
                    <a:pt x="2289541" y="304646"/>
                  </a:cubicBezTo>
                  <a:cubicBezTo>
                    <a:pt x="2366770" y="284242"/>
                    <a:pt x="2445355" y="264809"/>
                    <a:pt x="2525296" y="246331"/>
                  </a:cubicBezTo>
                  <a:cubicBezTo>
                    <a:pt x="2550982" y="240330"/>
                    <a:pt x="2576775" y="234499"/>
                    <a:pt x="2602679" y="228843"/>
                  </a:cubicBezTo>
                  <a:cubicBezTo>
                    <a:pt x="2661563" y="215740"/>
                    <a:pt x="2721150" y="203206"/>
                    <a:pt x="2781432" y="191240"/>
                  </a:cubicBezTo>
                  <a:cubicBezTo>
                    <a:pt x="3397774" y="68434"/>
                    <a:pt x="4085049" y="-138"/>
                    <a:pt x="4809738" y="-138"/>
                  </a:cubicBezTo>
                  <a:lnTo>
                    <a:pt x="4809738" y="2057619"/>
                  </a:lnTo>
                  <a:lnTo>
                    <a:pt x="-156" y="2057619"/>
                  </a:lnTo>
                  <a:cubicBezTo>
                    <a:pt x="-156" y="1684529"/>
                    <a:pt x="231917" y="1334645"/>
                    <a:pt x="637622" y="1032952"/>
                  </a:cubicBezTo>
                  <a:close/>
                </a:path>
              </a:pathLst>
            </a:custGeom>
            <a:solidFill>
              <a:srgbClr val="A7D86D"/>
            </a:solidFill>
            <a:ln w="702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0E2C6DC-BFD7-0AFF-4A94-10EDFFF9D086}"/>
                </a:ext>
              </a:extLst>
            </p:cNvPr>
            <p:cNvSpPr/>
            <p:nvPr/>
          </p:nvSpPr>
          <p:spPr>
            <a:xfrm>
              <a:off x="-4640677" y="2851923"/>
              <a:ext cx="4291542" cy="1646207"/>
            </a:xfrm>
            <a:custGeom>
              <a:avLst/>
              <a:gdLst>
                <a:gd name="connsiteX0" fmla="*/ -156 w 4291542"/>
                <a:gd name="connsiteY0" fmla="*/ 1640413 h 1646207"/>
                <a:gd name="connsiteX1" fmla="*/ 11746 w 4291542"/>
                <a:gd name="connsiteY1" fmla="*/ 1646069 h 1646207"/>
                <a:gd name="connsiteX2" fmla="*/ 158883 w 4291542"/>
                <a:gd name="connsiteY2" fmla="*/ 1410378 h 1646207"/>
                <a:gd name="connsiteX3" fmla="*/ 148491 w 4291542"/>
                <a:gd name="connsiteY3" fmla="*/ 1402291 h 1646207"/>
                <a:gd name="connsiteX4" fmla="*/ -156 w 4291542"/>
                <a:gd name="connsiteY4" fmla="*/ 1640413 h 1646207"/>
                <a:gd name="connsiteX5" fmla="*/ 338493 w 4291542"/>
                <a:gd name="connsiteY5" fmla="*/ 1195862 h 1646207"/>
                <a:gd name="connsiteX6" fmla="*/ 347500 w 4291542"/>
                <a:gd name="connsiteY6" fmla="*/ 1205460 h 1646207"/>
                <a:gd name="connsiteX7" fmla="*/ 550641 w 4291542"/>
                <a:gd name="connsiteY7" fmla="*/ 1036761 h 1646207"/>
                <a:gd name="connsiteX8" fmla="*/ 562606 w 4291542"/>
                <a:gd name="connsiteY8" fmla="*/ 1027887 h 1646207"/>
                <a:gd name="connsiteX9" fmla="*/ 554786 w 4291542"/>
                <a:gd name="connsiteY9" fmla="*/ 1017299 h 1646207"/>
                <a:gd name="connsiteX10" fmla="*/ 542751 w 4291542"/>
                <a:gd name="connsiteY10" fmla="*/ 1026243 h 1646207"/>
                <a:gd name="connsiteX11" fmla="*/ 338493 w 4291542"/>
                <a:gd name="connsiteY11" fmla="*/ 1195862 h 1646207"/>
                <a:gd name="connsiteX12" fmla="*/ 788370 w 4291542"/>
                <a:gd name="connsiteY12" fmla="*/ 862082 h 1646207"/>
                <a:gd name="connsiteX13" fmla="*/ 795143 w 4291542"/>
                <a:gd name="connsiteY13" fmla="*/ 873324 h 1646207"/>
                <a:gd name="connsiteX14" fmla="*/ 1039504 w 4291542"/>
                <a:gd name="connsiteY14" fmla="*/ 738089 h 1646207"/>
                <a:gd name="connsiteX15" fmla="*/ 1033525 w 4291542"/>
                <a:gd name="connsiteY15" fmla="*/ 726321 h 1646207"/>
                <a:gd name="connsiteX16" fmla="*/ 788370 w 4291542"/>
                <a:gd name="connsiteY16" fmla="*/ 862082 h 1646207"/>
                <a:gd name="connsiteX17" fmla="*/ 1287161 w 4291542"/>
                <a:gd name="connsiteY17" fmla="*/ 607133 h 1646207"/>
                <a:gd name="connsiteX18" fmla="*/ 1292353 w 4291542"/>
                <a:gd name="connsiteY18" fmla="*/ 619161 h 1646207"/>
                <a:gd name="connsiteX19" fmla="*/ 1551518 w 4291542"/>
                <a:gd name="connsiteY19" fmla="*/ 514496 h 1646207"/>
                <a:gd name="connsiteX20" fmla="*/ 1546916 w 4291542"/>
                <a:gd name="connsiteY20" fmla="*/ 502208 h 1646207"/>
                <a:gd name="connsiteX21" fmla="*/ 1287161 w 4291542"/>
                <a:gd name="connsiteY21" fmla="*/ 607133 h 1646207"/>
                <a:gd name="connsiteX22" fmla="*/ 1811399 w 4291542"/>
                <a:gd name="connsiteY22" fmla="*/ 409838 h 1646207"/>
                <a:gd name="connsiteX23" fmla="*/ 1815404 w 4291542"/>
                <a:gd name="connsiteY23" fmla="*/ 422330 h 1646207"/>
                <a:gd name="connsiteX24" fmla="*/ 1885621 w 4291542"/>
                <a:gd name="connsiteY24" fmla="*/ 399910 h 1646207"/>
                <a:gd name="connsiteX25" fmla="*/ 2083049 w 4291542"/>
                <a:gd name="connsiteY25" fmla="*/ 341462 h 1646207"/>
                <a:gd name="connsiteX26" fmla="*/ 2079494 w 4291542"/>
                <a:gd name="connsiteY26" fmla="*/ 328773 h 1646207"/>
                <a:gd name="connsiteX27" fmla="*/ 1881679 w 4291542"/>
                <a:gd name="connsiteY27" fmla="*/ 387418 h 1646207"/>
                <a:gd name="connsiteX28" fmla="*/ 1811399 w 4291542"/>
                <a:gd name="connsiteY28" fmla="*/ 409838 h 1646207"/>
                <a:gd name="connsiteX29" fmla="*/ 2432863 w 4291542"/>
                <a:gd name="connsiteY29" fmla="*/ 238511 h 1646207"/>
                <a:gd name="connsiteX30" fmla="*/ 2350491 w 4291542"/>
                <a:gd name="connsiteY30" fmla="*/ 257973 h 1646207"/>
                <a:gd name="connsiteX31" fmla="*/ 2353582 w 4291542"/>
                <a:gd name="connsiteY31" fmla="*/ 270725 h 1646207"/>
                <a:gd name="connsiteX32" fmla="*/ 2435891 w 4291542"/>
                <a:gd name="connsiteY32" fmla="*/ 251263 h 1646207"/>
                <a:gd name="connsiteX33" fmla="*/ 2513141 w 4291542"/>
                <a:gd name="connsiteY33" fmla="*/ 233839 h 1646207"/>
                <a:gd name="connsiteX34" fmla="*/ 2626413 w 4291542"/>
                <a:gd name="connsiteY34" fmla="*/ 209515 h 1646207"/>
                <a:gd name="connsiteX35" fmla="*/ 2623785 w 4291542"/>
                <a:gd name="connsiteY35" fmla="*/ 196630 h 1646207"/>
                <a:gd name="connsiteX36" fmla="*/ 2510310 w 4291542"/>
                <a:gd name="connsiteY36" fmla="*/ 220953 h 1646207"/>
                <a:gd name="connsiteX37" fmla="*/ 2432863 w 4291542"/>
                <a:gd name="connsiteY37" fmla="*/ 238511 h 1646207"/>
                <a:gd name="connsiteX38" fmla="*/ 2898850 w 4291542"/>
                <a:gd name="connsiteY38" fmla="*/ 144167 h 1646207"/>
                <a:gd name="connsiteX39" fmla="*/ 2901154 w 4291542"/>
                <a:gd name="connsiteY39" fmla="*/ 157123 h 1646207"/>
                <a:gd name="connsiteX40" fmla="*/ 3177343 w 4291542"/>
                <a:gd name="connsiteY40" fmla="*/ 113007 h 1646207"/>
                <a:gd name="connsiteX41" fmla="*/ 3175432 w 4291542"/>
                <a:gd name="connsiteY41" fmla="*/ 99988 h 1646207"/>
                <a:gd name="connsiteX42" fmla="*/ 2898850 w 4291542"/>
                <a:gd name="connsiteY42" fmla="*/ 144167 h 1646207"/>
                <a:gd name="connsiteX43" fmla="*/ 3453195 w 4291542"/>
                <a:gd name="connsiteY43" fmla="*/ 63762 h 1646207"/>
                <a:gd name="connsiteX44" fmla="*/ 3454712 w 4291542"/>
                <a:gd name="connsiteY44" fmla="*/ 76845 h 1646207"/>
                <a:gd name="connsiteX45" fmla="*/ 3733002 w 4291542"/>
                <a:gd name="connsiteY45" fmla="*/ 48249 h 1646207"/>
                <a:gd name="connsiteX46" fmla="*/ 3731814 w 4291542"/>
                <a:gd name="connsiteY46" fmla="*/ 35167 h 1646207"/>
                <a:gd name="connsiteX47" fmla="*/ 3453195 w 4291542"/>
                <a:gd name="connsiteY47" fmla="*/ 63762 h 1646207"/>
                <a:gd name="connsiteX48" fmla="*/ 4011193 w 4291542"/>
                <a:gd name="connsiteY48" fmla="*/ 13928 h 1646207"/>
                <a:gd name="connsiteX49" fmla="*/ 4011966 w 4291542"/>
                <a:gd name="connsiteY49" fmla="*/ 27080 h 1646207"/>
                <a:gd name="connsiteX50" fmla="*/ 4291387 w 4291542"/>
                <a:gd name="connsiteY50" fmla="*/ 13014 h 1646207"/>
                <a:gd name="connsiteX51" fmla="*/ 4290895 w 4291542"/>
                <a:gd name="connsiteY51" fmla="*/ -138 h 1646207"/>
                <a:gd name="connsiteX52" fmla="*/ 4011122 w 4291542"/>
                <a:gd name="connsiteY52" fmla="*/ 13928 h 164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291542" h="1646207">
                  <a:moveTo>
                    <a:pt x="-156" y="1640413"/>
                  </a:moveTo>
                  <a:lnTo>
                    <a:pt x="11746" y="1646069"/>
                  </a:lnTo>
                  <a:cubicBezTo>
                    <a:pt x="52145" y="1562426"/>
                    <a:pt x="101474" y="1483405"/>
                    <a:pt x="158883" y="1410378"/>
                  </a:cubicBezTo>
                  <a:lnTo>
                    <a:pt x="148491" y="1402291"/>
                  </a:lnTo>
                  <a:cubicBezTo>
                    <a:pt x="90521" y="1476084"/>
                    <a:pt x="40686" y="1555927"/>
                    <a:pt x="-156" y="1640413"/>
                  </a:cubicBezTo>
                  <a:close/>
                  <a:moveTo>
                    <a:pt x="338493" y="1195862"/>
                  </a:moveTo>
                  <a:lnTo>
                    <a:pt x="347500" y="1205460"/>
                  </a:lnTo>
                  <a:cubicBezTo>
                    <a:pt x="412005" y="1145472"/>
                    <a:pt x="479826" y="1089153"/>
                    <a:pt x="550641" y="1036761"/>
                  </a:cubicBezTo>
                  <a:cubicBezTo>
                    <a:pt x="554589" y="1033803"/>
                    <a:pt x="558594" y="1030845"/>
                    <a:pt x="562606" y="1027887"/>
                  </a:cubicBezTo>
                  <a:lnTo>
                    <a:pt x="554786" y="1017299"/>
                  </a:lnTo>
                  <a:cubicBezTo>
                    <a:pt x="550774" y="1020257"/>
                    <a:pt x="546762" y="1023222"/>
                    <a:pt x="542751" y="1026243"/>
                  </a:cubicBezTo>
                  <a:cubicBezTo>
                    <a:pt x="471564" y="1078937"/>
                    <a:pt x="403370" y="1135566"/>
                    <a:pt x="338493" y="1195862"/>
                  </a:cubicBezTo>
                  <a:close/>
                  <a:moveTo>
                    <a:pt x="788370" y="862082"/>
                  </a:moveTo>
                  <a:lnTo>
                    <a:pt x="795143" y="873324"/>
                  </a:lnTo>
                  <a:cubicBezTo>
                    <a:pt x="871795" y="827044"/>
                    <a:pt x="954041" y="781544"/>
                    <a:pt x="1039504" y="738089"/>
                  </a:cubicBezTo>
                  <a:lnTo>
                    <a:pt x="1033525" y="726321"/>
                  </a:lnTo>
                  <a:cubicBezTo>
                    <a:pt x="947795" y="769979"/>
                    <a:pt x="865290" y="815669"/>
                    <a:pt x="788370" y="862082"/>
                  </a:cubicBezTo>
                  <a:close/>
                  <a:moveTo>
                    <a:pt x="1287161" y="607133"/>
                  </a:moveTo>
                  <a:lnTo>
                    <a:pt x="1292353" y="619161"/>
                  </a:lnTo>
                  <a:cubicBezTo>
                    <a:pt x="1375392" y="583069"/>
                    <a:pt x="1462633" y="547834"/>
                    <a:pt x="1551518" y="514496"/>
                  </a:cubicBezTo>
                  <a:lnTo>
                    <a:pt x="1546916" y="502208"/>
                  </a:lnTo>
                  <a:cubicBezTo>
                    <a:pt x="1457764" y="535602"/>
                    <a:pt x="1370390" y="570907"/>
                    <a:pt x="1287161" y="607133"/>
                  </a:cubicBezTo>
                  <a:close/>
                  <a:moveTo>
                    <a:pt x="1811399" y="409838"/>
                  </a:moveTo>
                  <a:lnTo>
                    <a:pt x="1815404" y="422330"/>
                  </a:lnTo>
                  <a:cubicBezTo>
                    <a:pt x="1838681" y="414770"/>
                    <a:pt x="1862021" y="407337"/>
                    <a:pt x="1885621" y="399910"/>
                  </a:cubicBezTo>
                  <a:cubicBezTo>
                    <a:pt x="1949915" y="379858"/>
                    <a:pt x="2016317" y="360137"/>
                    <a:pt x="2083049" y="341462"/>
                  </a:cubicBezTo>
                  <a:lnTo>
                    <a:pt x="2079494" y="328773"/>
                  </a:lnTo>
                  <a:cubicBezTo>
                    <a:pt x="2012636" y="347511"/>
                    <a:pt x="1946107" y="367233"/>
                    <a:pt x="1881679" y="387418"/>
                  </a:cubicBezTo>
                  <a:cubicBezTo>
                    <a:pt x="1858094" y="394803"/>
                    <a:pt x="1834669" y="402278"/>
                    <a:pt x="1811399" y="409838"/>
                  </a:cubicBezTo>
                  <a:close/>
                  <a:moveTo>
                    <a:pt x="2432863" y="238511"/>
                  </a:moveTo>
                  <a:cubicBezTo>
                    <a:pt x="2405321" y="244820"/>
                    <a:pt x="2377576" y="251397"/>
                    <a:pt x="2350491" y="257973"/>
                  </a:cubicBezTo>
                  <a:lnTo>
                    <a:pt x="2353582" y="270725"/>
                  </a:lnTo>
                  <a:cubicBezTo>
                    <a:pt x="2380667" y="264212"/>
                    <a:pt x="2408342" y="257642"/>
                    <a:pt x="2435891" y="251263"/>
                  </a:cubicBezTo>
                  <a:cubicBezTo>
                    <a:pt x="2461992" y="245214"/>
                    <a:pt x="2487960" y="239298"/>
                    <a:pt x="2513141" y="233839"/>
                  </a:cubicBezTo>
                  <a:cubicBezTo>
                    <a:pt x="2550680" y="225492"/>
                    <a:pt x="2588810" y="217272"/>
                    <a:pt x="2626413" y="209515"/>
                  </a:cubicBezTo>
                  <a:lnTo>
                    <a:pt x="2623785" y="196630"/>
                  </a:lnTo>
                  <a:cubicBezTo>
                    <a:pt x="2586049" y="204456"/>
                    <a:pt x="2547919" y="212607"/>
                    <a:pt x="2510310" y="220953"/>
                  </a:cubicBezTo>
                  <a:cubicBezTo>
                    <a:pt x="2485129" y="226476"/>
                    <a:pt x="2459034" y="232399"/>
                    <a:pt x="2432863" y="238511"/>
                  </a:cubicBezTo>
                  <a:close/>
                  <a:moveTo>
                    <a:pt x="2898850" y="144167"/>
                  </a:moveTo>
                  <a:lnTo>
                    <a:pt x="2901154" y="157123"/>
                  </a:lnTo>
                  <a:cubicBezTo>
                    <a:pt x="2991683" y="141272"/>
                    <a:pt x="3084643" y="126419"/>
                    <a:pt x="3177343" y="113007"/>
                  </a:cubicBezTo>
                  <a:lnTo>
                    <a:pt x="3175432" y="99988"/>
                  </a:lnTo>
                  <a:cubicBezTo>
                    <a:pt x="3082606" y="113464"/>
                    <a:pt x="2989575" y="128323"/>
                    <a:pt x="2898850" y="144167"/>
                  </a:cubicBezTo>
                  <a:close/>
                  <a:moveTo>
                    <a:pt x="3453195" y="63762"/>
                  </a:moveTo>
                  <a:lnTo>
                    <a:pt x="3454712" y="76845"/>
                  </a:lnTo>
                  <a:cubicBezTo>
                    <a:pt x="3546358" y="66200"/>
                    <a:pt x="3639971" y="56596"/>
                    <a:pt x="3733002" y="48249"/>
                  </a:cubicBezTo>
                  <a:lnTo>
                    <a:pt x="3731814" y="35167"/>
                  </a:lnTo>
                  <a:cubicBezTo>
                    <a:pt x="3638721" y="43514"/>
                    <a:pt x="3544974" y="53111"/>
                    <a:pt x="3453195" y="63762"/>
                  </a:cubicBezTo>
                  <a:close/>
                  <a:moveTo>
                    <a:pt x="4011193" y="13928"/>
                  </a:moveTo>
                  <a:lnTo>
                    <a:pt x="4011966" y="27080"/>
                  </a:lnTo>
                  <a:cubicBezTo>
                    <a:pt x="4104216" y="21227"/>
                    <a:pt x="4198293" y="16492"/>
                    <a:pt x="4291387" y="13014"/>
                  </a:cubicBezTo>
                  <a:lnTo>
                    <a:pt x="4290895" y="-138"/>
                  </a:lnTo>
                  <a:cubicBezTo>
                    <a:pt x="4197590" y="3410"/>
                    <a:pt x="4103513" y="8145"/>
                    <a:pt x="4011122" y="13928"/>
                  </a:cubicBezTo>
                  <a:close/>
                </a:path>
              </a:pathLst>
            </a:custGeom>
            <a:solidFill>
              <a:srgbClr val="FFFFFF"/>
            </a:solidFill>
            <a:ln w="702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714C58-90D3-ED4F-9631-186926C04EA3}"/>
                </a:ext>
              </a:extLst>
            </p:cNvPr>
            <p:cNvSpPr/>
            <p:nvPr/>
          </p:nvSpPr>
          <p:spPr>
            <a:xfrm>
              <a:off x="-3707846" y="3159469"/>
              <a:ext cx="3365385" cy="1439772"/>
            </a:xfrm>
            <a:custGeom>
              <a:avLst/>
              <a:gdLst>
                <a:gd name="connsiteX0" fmla="*/ 446109 w 3365385"/>
                <a:gd name="connsiteY0" fmla="*/ 722709 h 1439772"/>
                <a:gd name="connsiteX1" fmla="*/ 3365230 w 3365385"/>
                <a:gd name="connsiteY1" fmla="*/ -138 h 1439772"/>
                <a:gd name="connsiteX2" fmla="*/ 3365230 w 3365385"/>
                <a:gd name="connsiteY2" fmla="*/ 1439634 h 1439772"/>
                <a:gd name="connsiteX3" fmla="*/ -156 w 3365385"/>
                <a:gd name="connsiteY3" fmla="*/ 1439634 h 1439772"/>
                <a:gd name="connsiteX4" fmla="*/ 446109 w 3365385"/>
                <a:gd name="connsiteY4" fmla="*/ 722709 h 143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385" h="1439772">
                  <a:moveTo>
                    <a:pt x="446109" y="722709"/>
                  </a:moveTo>
                  <a:cubicBezTo>
                    <a:pt x="1027012" y="290706"/>
                    <a:pt x="2116767" y="-138"/>
                    <a:pt x="3365230" y="-138"/>
                  </a:cubicBezTo>
                  <a:lnTo>
                    <a:pt x="3365230" y="1439634"/>
                  </a:lnTo>
                  <a:lnTo>
                    <a:pt x="-156" y="1439634"/>
                  </a:lnTo>
                  <a:cubicBezTo>
                    <a:pt x="-156" y="1178635"/>
                    <a:pt x="162227" y="933810"/>
                    <a:pt x="446109" y="722709"/>
                  </a:cubicBezTo>
                  <a:close/>
                </a:path>
              </a:pathLst>
            </a:custGeom>
            <a:solidFill>
              <a:srgbClr val="F1F1F1"/>
            </a:solidFill>
            <a:ln w="702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16E3AE0-CF4A-7FBF-C007-F785FCA7B0A4}"/>
                </a:ext>
              </a:extLst>
            </p:cNvPr>
            <p:cNvSpPr/>
            <p:nvPr/>
          </p:nvSpPr>
          <p:spPr>
            <a:xfrm>
              <a:off x="-6581475" y="3270113"/>
              <a:ext cx="6239014" cy="1329128"/>
            </a:xfrm>
            <a:custGeom>
              <a:avLst/>
              <a:gdLst>
                <a:gd name="connsiteX0" fmla="*/ 827090 w 6239014"/>
                <a:gd name="connsiteY0" fmla="*/ -138 h 1329128"/>
                <a:gd name="connsiteX1" fmla="*/ 2066742 w 6239014"/>
                <a:gd name="connsiteY1" fmla="*/ 304323 h 1329128"/>
                <a:gd name="connsiteX2" fmla="*/ 3319737 w 6239014"/>
                <a:gd name="connsiteY2" fmla="*/ 612065 h 1329128"/>
                <a:gd name="connsiteX3" fmla="*/ 6238858 w 6239014"/>
                <a:gd name="connsiteY3" fmla="*/ 1328990 h 1329128"/>
                <a:gd name="connsiteX4" fmla="*/ -156 w 6239014"/>
                <a:gd name="connsiteY4" fmla="*/ 1328990 h 1329128"/>
                <a:gd name="connsiteX5" fmla="*/ 827090 w 6239014"/>
                <a:gd name="connsiteY5" fmla="*/ -138 h 132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9014" h="1329128">
                  <a:moveTo>
                    <a:pt x="827090" y="-138"/>
                  </a:moveTo>
                  <a:lnTo>
                    <a:pt x="2066742" y="304323"/>
                  </a:lnTo>
                  <a:lnTo>
                    <a:pt x="3319737" y="612065"/>
                  </a:lnTo>
                  <a:lnTo>
                    <a:pt x="6238858" y="1328990"/>
                  </a:lnTo>
                  <a:lnTo>
                    <a:pt x="-156" y="1328990"/>
                  </a:lnTo>
                  <a:cubicBezTo>
                    <a:pt x="-156" y="845058"/>
                    <a:pt x="300813" y="391234"/>
                    <a:pt x="827090" y="-138"/>
                  </a:cubicBezTo>
                  <a:close/>
                </a:path>
              </a:pathLst>
            </a:custGeom>
            <a:solidFill>
              <a:srgbClr val="000000">
                <a:alpha val="20000"/>
              </a:srgbClr>
            </a:solidFill>
            <a:ln w="7026"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CF3BF4CC-6EB8-C606-C5FA-794076A3EBC1}"/>
              </a:ext>
            </a:extLst>
          </p:cNvPr>
          <p:cNvGrpSpPr/>
          <p:nvPr/>
        </p:nvGrpSpPr>
        <p:grpSpPr>
          <a:xfrm>
            <a:off x="1660007" y="1189475"/>
            <a:ext cx="685357" cy="1645469"/>
            <a:chOff x="-6127049" y="-595111"/>
            <a:chExt cx="685357" cy="1645469"/>
          </a:xfrm>
        </p:grpSpPr>
        <p:sp>
          <p:nvSpPr>
            <p:cNvPr id="16" name="Freeform: Shape 15">
              <a:extLst>
                <a:ext uri="{FF2B5EF4-FFF2-40B4-BE49-F238E27FC236}">
                  <a16:creationId xmlns:a16="http://schemas.microsoft.com/office/drawing/2014/main" id="{4EA216BD-E5DA-2D80-F691-BBE52C2A90D5}"/>
                </a:ext>
              </a:extLst>
            </p:cNvPr>
            <p:cNvSpPr/>
            <p:nvPr/>
          </p:nvSpPr>
          <p:spPr>
            <a:xfrm>
              <a:off x="-5896957" y="847049"/>
              <a:ext cx="62172" cy="162481"/>
            </a:xfrm>
            <a:custGeom>
              <a:avLst/>
              <a:gdLst>
                <a:gd name="connsiteX0" fmla="*/ 62165 w 62172"/>
                <a:gd name="connsiteY0" fmla="*/ 162481 h 162481"/>
                <a:gd name="connsiteX1" fmla="*/ 20045 w 62172"/>
                <a:gd name="connsiteY1" fmla="*/ 162474 h 162481"/>
                <a:gd name="connsiteX2" fmla="*/ 0 w 62172"/>
                <a:gd name="connsiteY2" fmla="*/ 0 h 162481"/>
                <a:gd name="connsiteX3" fmla="*/ 62172 w 62172"/>
                <a:gd name="connsiteY3" fmla="*/ 0 h 162481"/>
                <a:gd name="connsiteX4" fmla="*/ 62165 w 62172"/>
                <a:gd name="connsiteY4" fmla="*/ 162481 h 16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2" h="162481">
                  <a:moveTo>
                    <a:pt x="62165" y="162481"/>
                  </a:moveTo>
                  <a:lnTo>
                    <a:pt x="20045" y="162474"/>
                  </a:lnTo>
                  <a:lnTo>
                    <a:pt x="0" y="0"/>
                  </a:lnTo>
                  <a:lnTo>
                    <a:pt x="62172" y="0"/>
                  </a:lnTo>
                  <a:lnTo>
                    <a:pt x="62165" y="162481"/>
                  </a:lnTo>
                  <a:close/>
                </a:path>
              </a:pathLst>
            </a:custGeom>
            <a:solidFill>
              <a:srgbClr val="FFB7B7"/>
            </a:solidFill>
            <a:ln w="702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A08AFF6-FE81-710A-A81E-A884228AEA86}"/>
                </a:ext>
              </a:extLst>
            </p:cNvPr>
            <p:cNvSpPr/>
            <p:nvPr/>
          </p:nvSpPr>
          <p:spPr>
            <a:xfrm>
              <a:off x="-5959874" y="995774"/>
              <a:ext cx="135832" cy="54584"/>
            </a:xfrm>
            <a:custGeom>
              <a:avLst/>
              <a:gdLst>
                <a:gd name="connsiteX0" fmla="*/ 135669 w 135832"/>
                <a:gd name="connsiteY0" fmla="*/ 54446 h 54584"/>
                <a:gd name="connsiteX1" fmla="*/ -156 w 135832"/>
                <a:gd name="connsiteY1" fmla="*/ 54446 h 54584"/>
                <a:gd name="connsiteX2" fmla="*/ -156 w 135832"/>
                <a:gd name="connsiteY2" fmla="*/ 52724 h 54584"/>
                <a:gd name="connsiteX3" fmla="*/ 52714 w 135832"/>
                <a:gd name="connsiteY3" fmla="*/ -138 h 54584"/>
                <a:gd name="connsiteX4" fmla="*/ 52714 w 135832"/>
                <a:gd name="connsiteY4" fmla="*/ -138 h 54584"/>
                <a:gd name="connsiteX5" fmla="*/ 135676 w 135832"/>
                <a:gd name="connsiteY5" fmla="*/ -138 h 5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32" h="54584">
                  <a:moveTo>
                    <a:pt x="135669" y="54446"/>
                  </a:moveTo>
                  <a:lnTo>
                    <a:pt x="-156" y="54446"/>
                  </a:lnTo>
                  <a:lnTo>
                    <a:pt x="-156" y="52724"/>
                  </a:lnTo>
                  <a:cubicBezTo>
                    <a:pt x="-156" y="23525"/>
                    <a:pt x="23514" y="-138"/>
                    <a:pt x="52714" y="-138"/>
                  </a:cubicBezTo>
                  <a:lnTo>
                    <a:pt x="52714" y="-138"/>
                  </a:lnTo>
                  <a:lnTo>
                    <a:pt x="135676" y="-138"/>
                  </a:lnTo>
                  <a:close/>
                </a:path>
              </a:pathLst>
            </a:custGeom>
            <a:solidFill>
              <a:srgbClr val="2F2E41"/>
            </a:solidFill>
            <a:ln w="702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C28B3A7-B2D3-1249-8D97-73C59A6BC623}"/>
                </a:ext>
              </a:extLst>
            </p:cNvPr>
            <p:cNvSpPr/>
            <p:nvPr/>
          </p:nvSpPr>
          <p:spPr>
            <a:xfrm>
              <a:off x="-5564821" y="821573"/>
              <a:ext cx="102171" cy="167849"/>
            </a:xfrm>
            <a:custGeom>
              <a:avLst/>
              <a:gdLst>
                <a:gd name="connsiteX0" fmla="*/ 102171 w 102171"/>
                <a:gd name="connsiteY0" fmla="*/ 156924 h 167849"/>
                <a:gd name="connsiteX1" fmla="*/ 61484 w 102171"/>
                <a:gd name="connsiteY1" fmla="*/ 167849 h 167849"/>
                <a:gd name="connsiteX2" fmla="*/ 0 w 102171"/>
                <a:gd name="connsiteY2" fmla="*/ 16117 h 167849"/>
                <a:gd name="connsiteX3" fmla="*/ 60050 w 102171"/>
                <a:gd name="connsiteY3" fmla="*/ 0 h 167849"/>
                <a:gd name="connsiteX4" fmla="*/ 102171 w 102171"/>
                <a:gd name="connsiteY4" fmla="*/ 156924 h 16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71" h="167849">
                  <a:moveTo>
                    <a:pt x="102171" y="156924"/>
                  </a:moveTo>
                  <a:lnTo>
                    <a:pt x="61484" y="167849"/>
                  </a:lnTo>
                  <a:lnTo>
                    <a:pt x="0" y="16117"/>
                  </a:lnTo>
                  <a:lnTo>
                    <a:pt x="60050" y="0"/>
                  </a:lnTo>
                  <a:lnTo>
                    <a:pt x="102171" y="156924"/>
                  </a:lnTo>
                  <a:close/>
                </a:path>
              </a:pathLst>
            </a:custGeom>
            <a:solidFill>
              <a:srgbClr val="FFB7B7"/>
            </a:solidFill>
            <a:ln w="702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24D05FF-1398-11BF-054B-928BE098F5D0}"/>
                </a:ext>
              </a:extLst>
            </p:cNvPr>
            <p:cNvSpPr/>
            <p:nvPr/>
          </p:nvSpPr>
          <p:spPr>
            <a:xfrm>
              <a:off x="-5575142" y="962429"/>
              <a:ext cx="133450" cy="87929"/>
            </a:xfrm>
            <a:custGeom>
              <a:avLst/>
              <a:gdLst>
                <a:gd name="connsiteX0" fmla="*/ 133294 w 133450"/>
                <a:gd name="connsiteY0" fmla="*/ 52584 h 87929"/>
                <a:gd name="connsiteX1" fmla="*/ 2113 w 133450"/>
                <a:gd name="connsiteY1" fmla="*/ 87791 h 87929"/>
                <a:gd name="connsiteX2" fmla="*/ 1664 w 133450"/>
                <a:gd name="connsiteY2" fmla="*/ 86133 h 87929"/>
                <a:gd name="connsiteX3" fmla="*/ 39020 w 133450"/>
                <a:gd name="connsiteY3" fmla="*/ 21368 h 87929"/>
                <a:gd name="connsiteX4" fmla="*/ 39020 w 133450"/>
                <a:gd name="connsiteY4" fmla="*/ 21368 h 87929"/>
                <a:gd name="connsiteX5" fmla="*/ 119144 w 133450"/>
                <a:gd name="connsiteY5" fmla="*/ -138 h 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50" h="87929">
                  <a:moveTo>
                    <a:pt x="133294" y="52584"/>
                  </a:moveTo>
                  <a:lnTo>
                    <a:pt x="2113" y="87791"/>
                  </a:lnTo>
                  <a:lnTo>
                    <a:pt x="1664" y="86133"/>
                  </a:lnTo>
                  <a:cubicBezTo>
                    <a:pt x="-5903" y="57938"/>
                    <a:pt x="10819" y="28942"/>
                    <a:pt x="39020" y="21368"/>
                  </a:cubicBezTo>
                  <a:lnTo>
                    <a:pt x="39020" y="21368"/>
                  </a:lnTo>
                  <a:lnTo>
                    <a:pt x="119144" y="-138"/>
                  </a:lnTo>
                  <a:close/>
                </a:path>
              </a:pathLst>
            </a:custGeom>
            <a:solidFill>
              <a:srgbClr val="2F2E41"/>
            </a:solidFill>
            <a:ln w="702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C055E50-B270-564B-AF25-923A751D6EDA}"/>
                </a:ext>
              </a:extLst>
            </p:cNvPr>
            <p:cNvSpPr/>
            <p:nvPr/>
          </p:nvSpPr>
          <p:spPr>
            <a:xfrm>
              <a:off x="-6014977" y="207311"/>
              <a:ext cx="570722" cy="745204"/>
            </a:xfrm>
            <a:custGeom>
              <a:avLst/>
              <a:gdLst>
                <a:gd name="connsiteX0" fmla="*/ 4620 w 570722"/>
                <a:gd name="connsiteY0" fmla="*/ 48551 h 745204"/>
                <a:gd name="connsiteX1" fmla="*/ 60265 w 570722"/>
                <a:gd name="connsiteY1" fmla="*/ 344195 h 745204"/>
                <a:gd name="connsiteX2" fmla="*/ 56787 w 570722"/>
                <a:gd name="connsiteY2" fmla="*/ 368546 h 745204"/>
                <a:gd name="connsiteX3" fmla="*/ 60265 w 570722"/>
                <a:gd name="connsiteY3" fmla="*/ 378980 h 745204"/>
                <a:gd name="connsiteX4" fmla="*/ 60265 w 570722"/>
                <a:gd name="connsiteY4" fmla="*/ 392891 h 745204"/>
                <a:gd name="connsiteX5" fmla="*/ 67221 w 570722"/>
                <a:gd name="connsiteY5" fmla="*/ 413758 h 745204"/>
                <a:gd name="connsiteX6" fmla="*/ 70699 w 570722"/>
                <a:gd name="connsiteY6" fmla="*/ 445059 h 745204"/>
                <a:gd name="connsiteX7" fmla="*/ 115918 w 570722"/>
                <a:gd name="connsiteY7" fmla="*/ 709402 h 745204"/>
                <a:gd name="connsiteX8" fmla="*/ 105484 w 570722"/>
                <a:gd name="connsiteY8" fmla="*/ 726791 h 745204"/>
                <a:gd name="connsiteX9" fmla="*/ 199392 w 570722"/>
                <a:gd name="connsiteY9" fmla="*/ 744180 h 745204"/>
                <a:gd name="connsiteX10" fmla="*/ 182003 w 570722"/>
                <a:gd name="connsiteY10" fmla="*/ 431147 h 745204"/>
                <a:gd name="connsiteX11" fmla="*/ 188959 w 570722"/>
                <a:gd name="connsiteY11" fmla="*/ 344195 h 745204"/>
                <a:gd name="connsiteX12" fmla="*/ 188959 w 570722"/>
                <a:gd name="connsiteY12" fmla="*/ 323328 h 745204"/>
                <a:gd name="connsiteX13" fmla="*/ 182003 w 570722"/>
                <a:gd name="connsiteY13" fmla="*/ 278109 h 745204"/>
                <a:gd name="connsiteX14" fmla="*/ 188959 w 570722"/>
                <a:gd name="connsiteY14" fmla="*/ 118115 h 745204"/>
                <a:gd name="connsiteX15" fmla="*/ 268956 w 570722"/>
                <a:gd name="connsiteY15" fmla="*/ 288542 h 745204"/>
                <a:gd name="connsiteX16" fmla="*/ 293301 w 570722"/>
                <a:gd name="connsiteY16" fmla="*/ 344195 h 745204"/>
                <a:gd name="connsiteX17" fmla="*/ 453295 w 570722"/>
                <a:gd name="connsiteY17" fmla="*/ 670583 h 745204"/>
                <a:gd name="connsiteX18" fmla="*/ 453295 w 570722"/>
                <a:gd name="connsiteY18" fmla="*/ 708847 h 745204"/>
                <a:gd name="connsiteX19" fmla="*/ 554166 w 570722"/>
                <a:gd name="connsiteY19" fmla="*/ 694928 h 745204"/>
                <a:gd name="connsiteX20" fmla="*/ 536770 w 570722"/>
                <a:gd name="connsiteY20" fmla="*/ 649717 h 745204"/>
                <a:gd name="connsiteX21" fmla="*/ 439384 w 570722"/>
                <a:gd name="connsiteY21" fmla="*/ 372017 h 745204"/>
                <a:gd name="connsiteX22" fmla="*/ 442862 w 570722"/>
                <a:gd name="connsiteY22" fmla="*/ 340717 h 745204"/>
                <a:gd name="connsiteX23" fmla="*/ 421995 w 570722"/>
                <a:gd name="connsiteY23" fmla="*/ 323328 h 745204"/>
                <a:gd name="connsiteX24" fmla="*/ 421995 w 570722"/>
                <a:gd name="connsiteY24" fmla="*/ 302461 h 745204"/>
                <a:gd name="connsiteX25" fmla="*/ 411561 w 570722"/>
                <a:gd name="connsiteY25" fmla="*/ 257242 h 745204"/>
                <a:gd name="connsiteX26" fmla="*/ 366342 w 570722"/>
                <a:gd name="connsiteY26" fmla="*/ -138 h 745204"/>
                <a:gd name="connsiteX27" fmla="*/ 4620 w 570722"/>
                <a:gd name="connsiteY27" fmla="*/ 48551 h 74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0722" h="745204">
                  <a:moveTo>
                    <a:pt x="4620" y="48551"/>
                  </a:moveTo>
                  <a:cubicBezTo>
                    <a:pt x="-19732" y="79859"/>
                    <a:pt x="56787" y="340717"/>
                    <a:pt x="60265" y="344195"/>
                  </a:cubicBezTo>
                  <a:cubicBezTo>
                    <a:pt x="63743" y="347673"/>
                    <a:pt x="56787" y="368546"/>
                    <a:pt x="56787" y="368546"/>
                  </a:cubicBezTo>
                  <a:cubicBezTo>
                    <a:pt x="56773" y="372305"/>
                    <a:pt x="57996" y="375973"/>
                    <a:pt x="60265" y="378980"/>
                  </a:cubicBezTo>
                  <a:cubicBezTo>
                    <a:pt x="63743" y="382458"/>
                    <a:pt x="60265" y="385936"/>
                    <a:pt x="60265" y="392891"/>
                  </a:cubicBezTo>
                  <a:cubicBezTo>
                    <a:pt x="60265" y="399847"/>
                    <a:pt x="60265" y="399847"/>
                    <a:pt x="67221" y="413758"/>
                  </a:cubicBezTo>
                  <a:cubicBezTo>
                    <a:pt x="71387" y="423637"/>
                    <a:pt x="72596" y="434513"/>
                    <a:pt x="70699" y="445059"/>
                  </a:cubicBezTo>
                  <a:lnTo>
                    <a:pt x="115918" y="709402"/>
                  </a:lnTo>
                  <a:cubicBezTo>
                    <a:pt x="109060" y="712353"/>
                    <a:pt x="104859" y="719351"/>
                    <a:pt x="105484" y="726791"/>
                  </a:cubicBezTo>
                  <a:cubicBezTo>
                    <a:pt x="105484" y="740702"/>
                    <a:pt x="175048" y="747658"/>
                    <a:pt x="199392" y="744180"/>
                  </a:cubicBezTo>
                  <a:cubicBezTo>
                    <a:pt x="223737" y="740702"/>
                    <a:pt x="182003" y="431147"/>
                    <a:pt x="182003" y="431147"/>
                  </a:cubicBezTo>
                  <a:cubicBezTo>
                    <a:pt x="182003" y="431147"/>
                    <a:pt x="182003" y="351150"/>
                    <a:pt x="188959" y="344195"/>
                  </a:cubicBezTo>
                  <a:cubicBezTo>
                    <a:pt x="195915" y="337239"/>
                    <a:pt x="188959" y="337239"/>
                    <a:pt x="188959" y="323328"/>
                  </a:cubicBezTo>
                  <a:cubicBezTo>
                    <a:pt x="188959" y="309416"/>
                    <a:pt x="178526" y="288542"/>
                    <a:pt x="182003" y="278109"/>
                  </a:cubicBezTo>
                  <a:cubicBezTo>
                    <a:pt x="185481" y="267675"/>
                    <a:pt x="188959" y="118115"/>
                    <a:pt x="188959" y="118115"/>
                  </a:cubicBezTo>
                  <a:cubicBezTo>
                    <a:pt x="188959" y="118115"/>
                    <a:pt x="268956" y="267675"/>
                    <a:pt x="268956" y="288542"/>
                  </a:cubicBezTo>
                  <a:cubicBezTo>
                    <a:pt x="268956" y="309416"/>
                    <a:pt x="293301" y="344195"/>
                    <a:pt x="293301" y="344195"/>
                  </a:cubicBezTo>
                  <a:lnTo>
                    <a:pt x="453295" y="670583"/>
                  </a:lnTo>
                  <a:cubicBezTo>
                    <a:pt x="453295" y="670583"/>
                    <a:pt x="442862" y="691451"/>
                    <a:pt x="453295" y="708847"/>
                  </a:cubicBezTo>
                  <a:cubicBezTo>
                    <a:pt x="463729" y="726236"/>
                    <a:pt x="508947" y="712325"/>
                    <a:pt x="554166" y="694928"/>
                  </a:cubicBezTo>
                  <a:cubicBezTo>
                    <a:pt x="599378" y="677539"/>
                    <a:pt x="536770" y="649717"/>
                    <a:pt x="536770" y="649717"/>
                  </a:cubicBezTo>
                  <a:lnTo>
                    <a:pt x="439384" y="372017"/>
                  </a:lnTo>
                  <a:cubicBezTo>
                    <a:pt x="439616" y="361507"/>
                    <a:pt x="440775" y="351031"/>
                    <a:pt x="442862" y="340717"/>
                  </a:cubicBezTo>
                  <a:cubicBezTo>
                    <a:pt x="446339" y="323328"/>
                    <a:pt x="432428" y="330283"/>
                    <a:pt x="421995" y="323328"/>
                  </a:cubicBezTo>
                  <a:cubicBezTo>
                    <a:pt x="411561" y="316372"/>
                    <a:pt x="415039" y="316372"/>
                    <a:pt x="421995" y="302461"/>
                  </a:cubicBezTo>
                  <a:cubicBezTo>
                    <a:pt x="428950" y="288542"/>
                    <a:pt x="411561" y="257242"/>
                    <a:pt x="411561" y="257242"/>
                  </a:cubicBezTo>
                  <a:lnTo>
                    <a:pt x="366342" y="-138"/>
                  </a:lnTo>
                  <a:cubicBezTo>
                    <a:pt x="366342" y="-138"/>
                    <a:pt x="28965" y="17251"/>
                    <a:pt x="4620" y="48551"/>
                  </a:cubicBezTo>
                  <a:close/>
                </a:path>
              </a:pathLst>
            </a:custGeom>
            <a:solidFill>
              <a:srgbClr val="2F2E41"/>
            </a:solidFill>
            <a:ln w="702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D1FB588-80BF-A754-627E-7E2E05102FF5}"/>
                </a:ext>
              </a:extLst>
            </p:cNvPr>
            <p:cNvSpPr/>
            <p:nvPr/>
          </p:nvSpPr>
          <p:spPr>
            <a:xfrm>
              <a:off x="-5988569" y="-551819"/>
              <a:ext cx="180863" cy="180863"/>
            </a:xfrm>
            <a:custGeom>
              <a:avLst/>
              <a:gdLst>
                <a:gd name="connsiteX0" fmla="*/ 180864 w 180863"/>
                <a:gd name="connsiteY0" fmla="*/ 90432 h 180863"/>
                <a:gd name="connsiteX1" fmla="*/ 90432 w 180863"/>
                <a:gd name="connsiteY1" fmla="*/ 180864 h 180863"/>
                <a:gd name="connsiteX2" fmla="*/ 0 w 180863"/>
                <a:gd name="connsiteY2" fmla="*/ 90432 h 180863"/>
                <a:gd name="connsiteX3" fmla="*/ 90432 w 180863"/>
                <a:gd name="connsiteY3" fmla="*/ 0 h 180863"/>
                <a:gd name="connsiteX4" fmla="*/ 180864 w 180863"/>
                <a:gd name="connsiteY4" fmla="*/ 90432 h 180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63" h="180863">
                  <a:moveTo>
                    <a:pt x="180864" y="90432"/>
                  </a:moveTo>
                  <a:cubicBezTo>
                    <a:pt x="180864" y="140376"/>
                    <a:pt x="140376" y="180864"/>
                    <a:pt x="90432" y="180864"/>
                  </a:cubicBezTo>
                  <a:cubicBezTo>
                    <a:pt x="40488" y="180864"/>
                    <a:pt x="0" y="140376"/>
                    <a:pt x="0" y="90432"/>
                  </a:cubicBezTo>
                  <a:cubicBezTo>
                    <a:pt x="0" y="40488"/>
                    <a:pt x="40488" y="0"/>
                    <a:pt x="90432" y="0"/>
                  </a:cubicBezTo>
                  <a:cubicBezTo>
                    <a:pt x="140376" y="0"/>
                    <a:pt x="180864" y="40488"/>
                    <a:pt x="180864" y="90432"/>
                  </a:cubicBezTo>
                  <a:close/>
                </a:path>
              </a:pathLst>
            </a:custGeom>
            <a:solidFill>
              <a:srgbClr val="FFB8B8"/>
            </a:solidFill>
            <a:ln w="70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8DDC512-BE81-3687-CBEA-9C8945AA2FB0}"/>
                </a:ext>
              </a:extLst>
            </p:cNvPr>
            <p:cNvSpPr/>
            <p:nvPr/>
          </p:nvSpPr>
          <p:spPr>
            <a:xfrm>
              <a:off x="-6066554" y="-357446"/>
              <a:ext cx="428147" cy="621441"/>
            </a:xfrm>
            <a:custGeom>
              <a:avLst/>
              <a:gdLst>
                <a:gd name="connsiteX0" fmla="*/ 134628 w 428147"/>
                <a:gd name="connsiteY0" fmla="*/ 13913 h 621441"/>
                <a:gd name="connsiteX1" fmla="*/ 826 w 428147"/>
                <a:gd name="connsiteY1" fmla="*/ 98267 h 621441"/>
                <a:gd name="connsiteX2" fmla="*/ 66631 w 428147"/>
                <a:gd name="connsiteY2" fmla="*/ 383751 h 621441"/>
                <a:gd name="connsiteX3" fmla="*/ 57343 w 428147"/>
                <a:gd name="connsiteY3" fmla="*/ 533831 h 621441"/>
                <a:gd name="connsiteX4" fmla="*/ 45757 w 428147"/>
                <a:gd name="connsiteY4" fmla="*/ 582008 h 621441"/>
                <a:gd name="connsiteX5" fmla="*/ 45757 w 428147"/>
                <a:gd name="connsiteY5" fmla="*/ 613309 h 621441"/>
                <a:gd name="connsiteX6" fmla="*/ 212714 w 428147"/>
                <a:gd name="connsiteY6" fmla="*/ 599397 h 621441"/>
                <a:gd name="connsiteX7" fmla="*/ 424875 w 428147"/>
                <a:gd name="connsiteY7" fmla="*/ 582008 h 621441"/>
                <a:gd name="connsiteX8" fmla="*/ 401613 w 428147"/>
                <a:gd name="connsiteY8" fmla="*/ 533831 h 621441"/>
                <a:gd name="connsiteX9" fmla="*/ 401613 w 428147"/>
                <a:gd name="connsiteY9" fmla="*/ 428442 h 621441"/>
                <a:gd name="connsiteX10" fmla="*/ 382720 w 428147"/>
                <a:gd name="connsiteY10" fmla="*/ 53329 h 621441"/>
                <a:gd name="connsiteX11" fmla="*/ 240016 w 428147"/>
                <a:gd name="connsiteY11" fmla="*/ -138 h 621441"/>
                <a:gd name="connsiteX12" fmla="*/ 174451 w 428147"/>
                <a:gd name="connsiteY12" fmla="*/ 22028 h 62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147" h="621441">
                  <a:moveTo>
                    <a:pt x="134628" y="13913"/>
                  </a:moveTo>
                  <a:cubicBezTo>
                    <a:pt x="134628" y="13913"/>
                    <a:pt x="11260" y="70444"/>
                    <a:pt x="826" y="98267"/>
                  </a:cubicBezTo>
                  <a:cubicBezTo>
                    <a:pt x="-9614" y="126096"/>
                    <a:pt x="66631" y="383751"/>
                    <a:pt x="66631" y="383751"/>
                  </a:cubicBezTo>
                  <a:cubicBezTo>
                    <a:pt x="66631" y="383751"/>
                    <a:pt x="71254" y="492090"/>
                    <a:pt x="57343" y="533831"/>
                  </a:cubicBezTo>
                  <a:cubicBezTo>
                    <a:pt x="43431" y="575565"/>
                    <a:pt x="45757" y="582008"/>
                    <a:pt x="45757" y="582008"/>
                  </a:cubicBezTo>
                  <a:lnTo>
                    <a:pt x="45757" y="613309"/>
                  </a:lnTo>
                  <a:cubicBezTo>
                    <a:pt x="45757" y="630705"/>
                    <a:pt x="157061" y="616786"/>
                    <a:pt x="212714" y="599397"/>
                  </a:cubicBezTo>
                  <a:cubicBezTo>
                    <a:pt x="268359" y="582008"/>
                    <a:pt x="410964" y="585486"/>
                    <a:pt x="424875" y="582008"/>
                  </a:cubicBezTo>
                  <a:cubicBezTo>
                    <a:pt x="438787" y="578530"/>
                    <a:pt x="401613" y="533831"/>
                    <a:pt x="401613" y="533831"/>
                  </a:cubicBezTo>
                  <a:cubicBezTo>
                    <a:pt x="450309" y="530353"/>
                    <a:pt x="401613" y="428442"/>
                    <a:pt x="401613" y="428442"/>
                  </a:cubicBezTo>
                  <a:cubicBezTo>
                    <a:pt x="401613" y="428442"/>
                    <a:pt x="396631" y="98548"/>
                    <a:pt x="382720" y="53329"/>
                  </a:cubicBezTo>
                  <a:cubicBezTo>
                    <a:pt x="368808" y="8117"/>
                    <a:pt x="240016" y="-138"/>
                    <a:pt x="240016" y="-138"/>
                  </a:cubicBezTo>
                  <a:lnTo>
                    <a:pt x="174451" y="22028"/>
                  </a:lnTo>
                  <a:close/>
                </a:path>
              </a:pathLst>
            </a:custGeom>
            <a:solidFill>
              <a:srgbClr val="62A3D0"/>
            </a:solidFill>
            <a:ln w="70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77D8D87-F358-DC20-2124-0D91B928CED7}"/>
                </a:ext>
              </a:extLst>
            </p:cNvPr>
            <p:cNvSpPr/>
            <p:nvPr/>
          </p:nvSpPr>
          <p:spPr>
            <a:xfrm>
              <a:off x="-6018243" y="-595111"/>
              <a:ext cx="231461" cy="158475"/>
            </a:xfrm>
            <a:custGeom>
              <a:avLst/>
              <a:gdLst>
                <a:gd name="connsiteX0" fmla="*/ 229498 w 231461"/>
                <a:gd name="connsiteY0" fmla="*/ 109781 h 158475"/>
                <a:gd name="connsiteX1" fmla="*/ 217189 w 231461"/>
                <a:gd name="connsiteY1" fmla="*/ 44209 h 158475"/>
                <a:gd name="connsiteX2" fmla="*/ 150913 w 231461"/>
                <a:gd name="connsiteY2" fmla="*/ 1161 h 158475"/>
                <a:gd name="connsiteX3" fmla="*/ 73410 w 231461"/>
                <a:gd name="connsiteY3" fmla="*/ 14285 h 158475"/>
                <a:gd name="connsiteX4" fmla="*/ 28248 w 231461"/>
                <a:gd name="connsiteY4" fmla="*/ 25674 h 158475"/>
                <a:gd name="connsiteX5" fmla="*/ 32688 w 231461"/>
                <a:gd name="connsiteY5" fmla="*/ 33642 h 158475"/>
                <a:gd name="connsiteX6" fmla="*/ 21446 w 231461"/>
                <a:gd name="connsiteY6" fmla="*/ 33775 h 158475"/>
                <a:gd name="connsiteX7" fmla="*/ 25556 w 231461"/>
                <a:gd name="connsiteY7" fmla="*/ 43092 h 158475"/>
                <a:gd name="connsiteX8" fmla="*/ 14821 w 231461"/>
                <a:gd name="connsiteY8" fmla="*/ 44623 h 158475"/>
                <a:gd name="connsiteX9" fmla="*/ 23126 w 231461"/>
                <a:gd name="connsiteY9" fmla="*/ 49605 h 158475"/>
                <a:gd name="connsiteX10" fmla="*/ 1043 w 231461"/>
                <a:gd name="connsiteY10" fmla="*/ 113329 h 158475"/>
                <a:gd name="connsiteX11" fmla="*/ 3025 w 231461"/>
                <a:gd name="connsiteY11" fmla="*/ 139909 h 158475"/>
                <a:gd name="connsiteX12" fmla="*/ 24278 w 231461"/>
                <a:gd name="connsiteY12" fmla="*/ 147005 h 158475"/>
                <a:gd name="connsiteX13" fmla="*/ 32871 w 231461"/>
                <a:gd name="connsiteY13" fmla="*/ 132833 h 158475"/>
                <a:gd name="connsiteX14" fmla="*/ 46121 w 231461"/>
                <a:gd name="connsiteY14" fmla="*/ 129068 h 158475"/>
                <a:gd name="connsiteX15" fmla="*/ 55192 w 231461"/>
                <a:gd name="connsiteY15" fmla="*/ 110934 h 158475"/>
                <a:gd name="connsiteX16" fmla="*/ 62457 w 231461"/>
                <a:gd name="connsiteY16" fmla="*/ 116842 h 158475"/>
                <a:gd name="connsiteX17" fmla="*/ 121987 w 231461"/>
                <a:gd name="connsiteY17" fmla="*/ 81390 h 158475"/>
                <a:gd name="connsiteX18" fmla="*/ 139271 w 231461"/>
                <a:gd name="connsiteY18" fmla="*/ 80919 h 158475"/>
                <a:gd name="connsiteX19" fmla="*/ 151819 w 231461"/>
                <a:gd name="connsiteY19" fmla="*/ 107561 h 158475"/>
                <a:gd name="connsiteX20" fmla="*/ 192078 w 231461"/>
                <a:gd name="connsiteY20" fmla="*/ 128962 h 158475"/>
                <a:gd name="connsiteX21" fmla="*/ 197172 w 231461"/>
                <a:gd name="connsiteY21" fmla="*/ 146084 h 158475"/>
                <a:gd name="connsiteX22" fmla="*/ 208027 w 231461"/>
                <a:gd name="connsiteY22" fmla="*/ 158338 h 158475"/>
                <a:gd name="connsiteX23" fmla="*/ 229498 w 231461"/>
                <a:gd name="connsiteY23" fmla="*/ 109781 h 15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1461" h="158475">
                  <a:moveTo>
                    <a:pt x="229498" y="109781"/>
                  </a:moveTo>
                  <a:cubicBezTo>
                    <a:pt x="234156" y="87151"/>
                    <a:pt x="229730" y="63600"/>
                    <a:pt x="217189" y="44209"/>
                  </a:cubicBezTo>
                  <a:cubicBezTo>
                    <a:pt x="202118" y="21192"/>
                    <a:pt x="178068" y="5566"/>
                    <a:pt x="150913" y="1161"/>
                  </a:cubicBezTo>
                  <a:cubicBezTo>
                    <a:pt x="124341" y="-2640"/>
                    <a:pt x="97249" y="1948"/>
                    <a:pt x="73410" y="14285"/>
                  </a:cubicBezTo>
                  <a:cubicBezTo>
                    <a:pt x="58979" y="21367"/>
                    <a:pt x="43360" y="30859"/>
                    <a:pt x="28248" y="25674"/>
                  </a:cubicBezTo>
                  <a:lnTo>
                    <a:pt x="32688" y="33642"/>
                  </a:lnTo>
                  <a:lnTo>
                    <a:pt x="21446" y="33775"/>
                  </a:lnTo>
                  <a:lnTo>
                    <a:pt x="25556" y="43092"/>
                  </a:lnTo>
                  <a:lnTo>
                    <a:pt x="14821" y="44623"/>
                  </a:lnTo>
                  <a:lnTo>
                    <a:pt x="23126" y="49605"/>
                  </a:lnTo>
                  <a:cubicBezTo>
                    <a:pt x="12032" y="69361"/>
                    <a:pt x="4549" y="90945"/>
                    <a:pt x="1043" y="113329"/>
                  </a:cubicBezTo>
                  <a:cubicBezTo>
                    <a:pt x="-1072" y="122182"/>
                    <a:pt x="-376" y="131470"/>
                    <a:pt x="3025" y="139909"/>
                  </a:cubicBezTo>
                  <a:cubicBezTo>
                    <a:pt x="7092" y="147841"/>
                    <a:pt x="17568" y="152478"/>
                    <a:pt x="24278" y="147005"/>
                  </a:cubicBezTo>
                  <a:cubicBezTo>
                    <a:pt x="28486" y="143569"/>
                    <a:pt x="29920" y="137548"/>
                    <a:pt x="32871" y="132833"/>
                  </a:cubicBezTo>
                  <a:cubicBezTo>
                    <a:pt x="35822" y="128112"/>
                    <a:pt x="42602" y="124824"/>
                    <a:pt x="46121" y="129068"/>
                  </a:cubicBezTo>
                  <a:lnTo>
                    <a:pt x="55192" y="110934"/>
                  </a:lnTo>
                  <a:lnTo>
                    <a:pt x="62457" y="116842"/>
                  </a:lnTo>
                  <a:cubicBezTo>
                    <a:pt x="79944" y="101456"/>
                    <a:pt x="100130" y="89434"/>
                    <a:pt x="121987" y="81390"/>
                  </a:cubicBezTo>
                  <a:cubicBezTo>
                    <a:pt x="127369" y="78579"/>
                    <a:pt x="133749" y="78404"/>
                    <a:pt x="139271" y="80919"/>
                  </a:cubicBezTo>
                  <a:cubicBezTo>
                    <a:pt x="147379" y="86111"/>
                    <a:pt x="146206" y="99404"/>
                    <a:pt x="151819" y="107561"/>
                  </a:cubicBezTo>
                  <a:cubicBezTo>
                    <a:pt x="160946" y="120833"/>
                    <a:pt x="183429" y="115325"/>
                    <a:pt x="192078" y="128962"/>
                  </a:cubicBezTo>
                  <a:cubicBezTo>
                    <a:pt x="194621" y="134386"/>
                    <a:pt x="196336" y="140155"/>
                    <a:pt x="197172" y="146084"/>
                  </a:cubicBezTo>
                  <a:cubicBezTo>
                    <a:pt x="198717" y="151874"/>
                    <a:pt x="202441" y="157965"/>
                    <a:pt x="208027" y="158338"/>
                  </a:cubicBezTo>
                  <a:cubicBezTo>
                    <a:pt x="219809" y="146190"/>
                    <a:pt x="224306" y="129342"/>
                    <a:pt x="229498" y="109781"/>
                  </a:cubicBezTo>
                  <a:close/>
                </a:path>
              </a:pathLst>
            </a:custGeom>
            <a:solidFill>
              <a:srgbClr val="2F2E41"/>
            </a:solidFill>
            <a:ln w="70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D5C7EDE-5B42-31C6-3401-116661AB9015}"/>
                </a:ext>
              </a:extLst>
            </p:cNvPr>
            <p:cNvSpPr/>
            <p:nvPr/>
          </p:nvSpPr>
          <p:spPr>
            <a:xfrm>
              <a:off x="-5637082" y="53570"/>
              <a:ext cx="126834" cy="186105"/>
            </a:xfrm>
            <a:custGeom>
              <a:avLst/>
              <a:gdLst>
                <a:gd name="connsiteX0" fmla="*/ 66611 w 126834"/>
                <a:gd name="connsiteY0" fmla="*/ 179233 h 186105"/>
                <a:gd name="connsiteX1" fmla="*/ 56410 w 126834"/>
                <a:gd name="connsiteY1" fmla="*/ 126251 h 186105"/>
                <a:gd name="connsiteX2" fmla="*/ 60653 w 126834"/>
                <a:gd name="connsiteY2" fmla="*/ 121038 h 186105"/>
                <a:gd name="connsiteX3" fmla="*/ -156 w 126834"/>
                <a:gd name="connsiteY3" fmla="*/ -138 h 186105"/>
                <a:gd name="connsiteX4" fmla="*/ 69808 w 126834"/>
                <a:gd name="connsiteY4" fmla="*/ 8145 h 186105"/>
                <a:gd name="connsiteX5" fmla="*/ 116826 w 126834"/>
                <a:gd name="connsiteY5" fmla="*/ 121944 h 186105"/>
                <a:gd name="connsiteX6" fmla="*/ 113987 w 126834"/>
                <a:gd name="connsiteY6" fmla="*/ 176114 h 186105"/>
                <a:gd name="connsiteX7" fmla="*/ 66611 w 126834"/>
                <a:gd name="connsiteY7" fmla="*/ 179233 h 1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34" h="186105">
                  <a:moveTo>
                    <a:pt x="66611" y="179233"/>
                  </a:moveTo>
                  <a:cubicBezTo>
                    <a:pt x="49166" y="167416"/>
                    <a:pt x="44592" y="143696"/>
                    <a:pt x="56410" y="126251"/>
                  </a:cubicBezTo>
                  <a:cubicBezTo>
                    <a:pt x="57667" y="124389"/>
                    <a:pt x="59087" y="122647"/>
                    <a:pt x="60653" y="121038"/>
                  </a:cubicBezTo>
                  <a:lnTo>
                    <a:pt x="-156" y="-138"/>
                  </a:lnTo>
                  <a:lnTo>
                    <a:pt x="69808" y="8145"/>
                  </a:lnTo>
                  <a:lnTo>
                    <a:pt x="116826" y="121944"/>
                  </a:lnTo>
                  <a:cubicBezTo>
                    <a:pt x="131004" y="137689"/>
                    <a:pt x="129725" y="161942"/>
                    <a:pt x="113987" y="176114"/>
                  </a:cubicBezTo>
                  <a:cubicBezTo>
                    <a:pt x="100807" y="187974"/>
                    <a:pt x="81225" y="189266"/>
                    <a:pt x="66611" y="179233"/>
                  </a:cubicBezTo>
                  <a:close/>
                </a:path>
              </a:pathLst>
            </a:custGeom>
            <a:solidFill>
              <a:srgbClr val="FFB8B8"/>
            </a:solidFill>
            <a:ln w="70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5E7E796-18E5-CDEC-E0F1-815FF45FDD46}"/>
                </a:ext>
              </a:extLst>
            </p:cNvPr>
            <p:cNvSpPr/>
            <p:nvPr/>
          </p:nvSpPr>
          <p:spPr>
            <a:xfrm>
              <a:off x="-5777178" y="-335302"/>
              <a:ext cx="253160" cy="493312"/>
            </a:xfrm>
            <a:custGeom>
              <a:avLst/>
              <a:gdLst>
                <a:gd name="connsiteX0" fmla="*/ 156613 w 253160"/>
                <a:gd name="connsiteY0" fmla="*/ 481131 h 493312"/>
                <a:gd name="connsiteX1" fmla="*/ 85714 w 253160"/>
                <a:gd name="connsiteY1" fmla="*/ 251644 h 493312"/>
                <a:gd name="connsiteX2" fmla="*/ 4804 w 253160"/>
                <a:gd name="connsiteY2" fmla="*/ 76200 h 493312"/>
                <a:gd name="connsiteX3" fmla="*/ 31151 w 253160"/>
                <a:gd name="connsiteY3" fmla="*/ 4774 h 493312"/>
                <a:gd name="connsiteX4" fmla="*/ 43390 w 253160"/>
                <a:gd name="connsiteY4" fmla="*/ 819 h 493312"/>
                <a:gd name="connsiteX5" fmla="*/ 43390 w 253160"/>
                <a:gd name="connsiteY5" fmla="*/ 819 h 493312"/>
                <a:gd name="connsiteX6" fmla="*/ 104487 w 253160"/>
                <a:gd name="connsiteY6" fmla="*/ 35857 h 493312"/>
                <a:gd name="connsiteX7" fmla="*/ 252039 w 253160"/>
                <a:gd name="connsiteY7" fmla="*/ 457012 h 493312"/>
                <a:gd name="connsiteX8" fmla="*/ 241570 w 253160"/>
                <a:gd name="connsiteY8" fmla="*/ 478771 h 493312"/>
                <a:gd name="connsiteX9" fmla="*/ 239490 w 253160"/>
                <a:gd name="connsiteY9" fmla="*/ 479354 h 493312"/>
                <a:gd name="connsiteX10" fmla="*/ 176482 w 253160"/>
                <a:gd name="connsiteY10" fmla="*/ 492787 h 493312"/>
                <a:gd name="connsiteX11" fmla="*/ 172850 w 253160"/>
                <a:gd name="connsiteY11" fmla="*/ 493174 h 493312"/>
                <a:gd name="connsiteX12" fmla="*/ 156613 w 253160"/>
                <a:gd name="connsiteY12" fmla="*/ 481131 h 4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160" h="493312">
                  <a:moveTo>
                    <a:pt x="156613" y="481131"/>
                  </a:moveTo>
                  <a:lnTo>
                    <a:pt x="85714" y="251644"/>
                  </a:lnTo>
                  <a:lnTo>
                    <a:pt x="4804" y="76200"/>
                  </a:lnTo>
                  <a:cubicBezTo>
                    <a:pt x="-7646" y="49199"/>
                    <a:pt x="4150" y="17224"/>
                    <a:pt x="31151" y="4774"/>
                  </a:cubicBezTo>
                  <a:cubicBezTo>
                    <a:pt x="35057" y="2976"/>
                    <a:pt x="39167" y="1648"/>
                    <a:pt x="43390" y="819"/>
                  </a:cubicBezTo>
                  <a:lnTo>
                    <a:pt x="43390" y="819"/>
                  </a:lnTo>
                  <a:cubicBezTo>
                    <a:pt x="69611" y="-4163"/>
                    <a:pt x="95543" y="10711"/>
                    <a:pt x="104487" y="35857"/>
                  </a:cubicBezTo>
                  <a:lnTo>
                    <a:pt x="252039" y="457012"/>
                  </a:lnTo>
                  <a:cubicBezTo>
                    <a:pt x="255158" y="465913"/>
                    <a:pt x="250472" y="475651"/>
                    <a:pt x="241570" y="478771"/>
                  </a:cubicBezTo>
                  <a:cubicBezTo>
                    <a:pt x="240889" y="479010"/>
                    <a:pt x="240193" y="479199"/>
                    <a:pt x="239490" y="479354"/>
                  </a:cubicBezTo>
                  <a:lnTo>
                    <a:pt x="176482" y="492787"/>
                  </a:lnTo>
                  <a:cubicBezTo>
                    <a:pt x="175288" y="493040"/>
                    <a:pt x="174072" y="493174"/>
                    <a:pt x="172850" y="493174"/>
                  </a:cubicBezTo>
                  <a:cubicBezTo>
                    <a:pt x="165381" y="493174"/>
                    <a:pt x="158784" y="488284"/>
                    <a:pt x="156613" y="481131"/>
                  </a:cubicBezTo>
                  <a:close/>
                </a:path>
              </a:pathLst>
            </a:custGeom>
            <a:solidFill>
              <a:srgbClr val="62A3D0"/>
            </a:solidFill>
            <a:ln w="70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E1D08F6-E821-5EE5-B599-EF028B489B11}"/>
                </a:ext>
              </a:extLst>
            </p:cNvPr>
            <p:cNvSpPr/>
            <p:nvPr/>
          </p:nvSpPr>
          <p:spPr>
            <a:xfrm>
              <a:off x="-6124905" y="122579"/>
              <a:ext cx="92481" cy="201846"/>
            </a:xfrm>
            <a:custGeom>
              <a:avLst/>
              <a:gdLst>
                <a:gd name="connsiteX0" fmla="*/ 66294 w 92481"/>
                <a:gd name="connsiteY0" fmla="*/ 189470 h 201846"/>
                <a:gd name="connsiteX1" fmla="*/ 64692 w 92481"/>
                <a:gd name="connsiteY1" fmla="*/ 135546 h 201846"/>
                <a:gd name="connsiteX2" fmla="*/ 59409 w 92481"/>
                <a:gd name="connsiteY2" fmla="*/ 131380 h 201846"/>
                <a:gd name="connsiteX3" fmla="*/ 92325 w 92481"/>
                <a:gd name="connsiteY3" fmla="*/ -138 h 201846"/>
                <a:gd name="connsiteX4" fmla="*/ 25853 w 92481"/>
                <a:gd name="connsiteY4" fmla="*/ 23209 h 201846"/>
                <a:gd name="connsiteX5" fmla="*/ 4789 w 92481"/>
                <a:gd name="connsiteY5" fmla="*/ 144518 h 201846"/>
                <a:gd name="connsiteX6" fmla="*/ 19382 w 92481"/>
                <a:gd name="connsiteY6" fmla="*/ 196770 h 201846"/>
                <a:gd name="connsiteX7" fmla="*/ 66294 w 92481"/>
                <a:gd name="connsiteY7" fmla="*/ 189470 h 20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81" h="201846">
                  <a:moveTo>
                    <a:pt x="66294" y="189470"/>
                  </a:moveTo>
                  <a:cubicBezTo>
                    <a:pt x="80746" y="174139"/>
                    <a:pt x="80030" y="149991"/>
                    <a:pt x="64692" y="135546"/>
                  </a:cubicBezTo>
                  <a:cubicBezTo>
                    <a:pt x="63055" y="134000"/>
                    <a:pt x="61292" y="132609"/>
                    <a:pt x="59409" y="131380"/>
                  </a:cubicBezTo>
                  <a:lnTo>
                    <a:pt x="92325" y="-138"/>
                  </a:lnTo>
                  <a:lnTo>
                    <a:pt x="25853" y="23209"/>
                  </a:lnTo>
                  <a:lnTo>
                    <a:pt x="4789" y="144518"/>
                  </a:lnTo>
                  <a:cubicBezTo>
                    <a:pt x="-5609" y="162975"/>
                    <a:pt x="925" y="186371"/>
                    <a:pt x="19382" y="196770"/>
                  </a:cubicBezTo>
                  <a:cubicBezTo>
                    <a:pt x="34825" y="205468"/>
                    <a:pt x="54216" y="202454"/>
                    <a:pt x="66294" y="189470"/>
                  </a:cubicBezTo>
                  <a:close/>
                </a:path>
              </a:pathLst>
            </a:custGeom>
            <a:solidFill>
              <a:srgbClr val="FFB8B8"/>
            </a:solidFill>
            <a:ln w="70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7E9C1F-1552-67F3-8204-963F2CF28976}"/>
                </a:ext>
              </a:extLst>
            </p:cNvPr>
            <p:cNvSpPr/>
            <p:nvPr/>
          </p:nvSpPr>
          <p:spPr>
            <a:xfrm>
              <a:off x="-6127049" y="-277076"/>
              <a:ext cx="159528" cy="509807"/>
            </a:xfrm>
            <a:custGeom>
              <a:avLst/>
              <a:gdLst>
                <a:gd name="connsiteX0" fmla="*/ 85132 w 159528"/>
                <a:gd name="connsiteY0" fmla="*/ 508615 h 509807"/>
                <a:gd name="connsiteX1" fmla="*/ 81500 w 159528"/>
                <a:gd name="connsiteY1" fmla="*/ 509036 h 509807"/>
                <a:gd name="connsiteX2" fmla="*/ 17086 w 159528"/>
                <a:gd name="connsiteY2" fmla="*/ 509669 h 509807"/>
                <a:gd name="connsiteX3" fmla="*/ -155 w 159528"/>
                <a:gd name="connsiteY3" fmla="*/ 492764 h 509807"/>
                <a:gd name="connsiteX4" fmla="*/ -36 w 159528"/>
                <a:gd name="connsiteY4" fmla="*/ 490600 h 509807"/>
                <a:gd name="connsiteX5" fmla="*/ 52082 w 159528"/>
                <a:gd name="connsiteY5" fmla="*/ 47405 h 509807"/>
                <a:gd name="connsiteX6" fmla="*/ 104067 w 159528"/>
                <a:gd name="connsiteY6" fmla="*/ -118 h 509807"/>
                <a:gd name="connsiteX7" fmla="*/ 104067 w 159528"/>
                <a:gd name="connsiteY7" fmla="*/ -118 h 509807"/>
                <a:gd name="connsiteX8" fmla="*/ 159354 w 159528"/>
                <a:gd name="connsiteY8" fmla="*/ 52218 h 509807"/>
                <a:gd name="connsiteX9" fmla="*/ 158167 w 159528"/>
                <a:gd name="connsiteY9" fmla="*/ 65027 h 509807"/>
                <a:gd name="connsiteX10" fmla="*/ 117473 w 159528"/>
                <a:gd name="connsiteY10" fmla="*/ 253897 h 509807"/>
                <a:gd name="connsiteX11" fmla="*/ 98355 w 159528"/>
                <a:gd name="connsiteY11" fmla="*/ 493319 h 509807"/>
                <a:gd name="connsiteX12" fmla="*/ 85132 w 159528"/>
                <a:gd name="connsiteY12" fmla="*/ 508615 h 50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528" h="509807">
                  <a:moveTo>
                    <a:pt x="85132" y="508615"/>
                  </a:moveTo>
                  <a:cubicBezTo>
                    <a:pt x="83938" y="508882"/>
                    <a:pt x="82723" y="509022"/>
                    <a:pt x="81500" y="509036"/>
                  </a:cubicBezTo>
                  <a:lnTo>
                    <a:pt x="17086" y="509669"/>
                  </a:lnTo>
                  <a:cubicBezTo>
                    <a:pt x="7658" y="509760"/>
                    <a:pt x="-64" y="502193"/>
                    <a:pt x="-155" y="492764"/>
                  </a:cubicBezTo>
                  <a:cubicBezTo>
                    <a:pt x="-162" y="492041"/>
                    <a:pt x="-120" y="491317"/>
                    <a:pt x="-36" y="490600"/>
                  </a:cubicBezTo>
                  <a:lnTo>
                    <a:pt x="52082" y="47405"/>
                  </a:lnTo>
                  <a:cubicBezTo>
                    <a:pt x="55328" y="20911"/>
                    <a:pt x="77390" y="739"/>
                    <a:pt x="104067" y="-118"/>
                  </a:cubicBezTo>
                  <a:lnTo>
                    <a:pt x="104067" y="-118"/>
                  </a:lnTo>
                  <a:cubicBezTo>
                    <a:pt x="133787" y="-933"/>
                    <a:pt x="158539" y="22499"/>
                    <a:pt x="159354" y="52218"/>
                  </a:cubicBezTo>
                  <a:cubicBezTo>
                    <a:pt x="159467" y="56518"/>
                    <a:pt x="159073" y="60818"/>
                    <a:pt x="158167" y="65027"/>
                  </a:cubicBezTo>
                  <a:lnTo>
                    <a:pt x="117473" y="253897"/>
                  </a:lnTo>
                  <a:lnTo>
                    <a:pt x="98355" y="493319"/>
                  </a:lnTo>
                  <a:cubicBezTo>
                    <a:pt x="97793" y="500774"/>
                    <a:pt x="92425" y="506985"/>
                    <a:pt x="85132" y="508615"/>
                  </a:cubicBezTo>
                  <a:close/>
                </a:path>
              </a:pathLst>
            </a:custGeom>
            <a:solidFill>
              <a:srgbClr val="62A3D0"/>
            </a:solidFill>
            <a:ln w="7026" cap="flat">
              <a:noFill/>
              <a:prstDash val="solid"/>
              <a:miter/>
            </a:ln>
          </p:spPr>
          <p:txBody>
            <a:bodyPr rtlCol="0" anchor="ctr"/>
            <a:lstStyle/>
            <a:p>
              <a:endParaRPr lang="en-US"/>
            </a:p>
          </p:txBody>
        </p:sp>
      </p:grpSp>
      <p:sp>
        <p:nvSpPr>
          <p:cNvPr id="14" name="Rectangle 13">
            <a:extLst>
              <a:ext uri="{FF2B5EF4-FFF2-40B4-BE49-F238E27FC236}">
                <a16:creationId xmlns:a16="http://schemas.microsoft.com/office/drawing/2014/main" id="{798590FA-7E46-CC89-F888-280F180C7295}"/>
              </a:ext>
            </a:extLst>
          </p:cNvPr>
          <p:cNvSpPr/>
          <p:nvPr/>
        </p:nvSpPr>
        <p:spPr>
          <a:xfrm>
            <a:off x="5177923" y="499646"/>
            <a:ext cx="3584772" cy="2427872"/>
          </a:xfrm>
          <a:custGeom>
            <a:avLst/>
            <a:gdLst>
              <a:gd name="connsiteX0" fmla="*/ 0 w 3560496"/>
              <a:gd name="connsiteY0" fmla="*/ 0 h 1869521"/>
              <a:gd name="connsiteX1" fmla="*/ 3560496 w 3560496"/>
              <a:gd name="connsiteY1" fmla="*/ 0 h 1869521"/>
              <a:gd name="connsiteX2" fmla="*/ 3560496 w 3560496"/>
              <a:gd name="connsiteY2" fmla="*/ 1869521 h 1869521"/>
              <a:gd name="connsiteX3" fmla="*/ 0 w 3560496"/>
              <a:gd name="connsiteY3" fmla="*/ 1869521 h 1869521"/>
              <a:gd name="connsiteX4" fmla="*/ 0 w 3560496"/>
              <a:gd name="connsiteY4" fmla="*/ 0 h 1869521"/>
              <a:gd name="connsiteX0" fmla="*/ 0 w 3560496"/>
              <a:gd name="connsiteY0" fmla="*/ 0 h 1998994"/>
              <a:gd name="connsiteX1" fmla="*/ 3560496 w 3560496"/>
              <a:gd name="connsiteY1" fmla="*/ 129473 h 1998994"/>
              <a:gd name="connsiteX2" fmla="*/ 3560496 w 3560496"/>
              <a:gd name="connsiteY2" fmla="*/ 1998994 h 1998994"/>
              <a:gd name="connsiteX3" fmla="*/ 0 w 3560496"/>
              <a:gd name="connsiteY3" fmla="*/ 1998994 h 1998994"/>
              <a:gd name="connsiteX4" fmla="*/ 0 w 3560496"/>
              <a:gd name="connsiteY4" fmla="*/ 0 h 1998994"/>
              <a:gd name="connsiteX0" fmla="*/ 0 w 3584772"/>
              <a:gd name="connsiteY0" fmla="*/ 0 h 2427872"/>
              <a:gd name="connsiteX1" fmla="*/ 3560496 w 3584772"/>
              <a:gd name="connsiteY1" fmla="*/ 129473 h 2427872"/>
              <a:gd name="connsiteX2" fmla="*/ 3584772 w 3584772"/>
              <a:gd name="connsiteY2" fmla="*/ 2427872 h 2427872"/>
              <a:gd name="connsiteX3" fmla="*/ 0 w 3584772"/>
              <a:gd name="connsiteY3" fmla="*/ 1998994 h 2427872"/>
              <a:gd name="connsiteX4" fmla="*/ 0 w 3584772"/>
              <a:gd name="connsiteY4" fmla="*/ 0 h 2427872"/>
              <a:gd name="connsiteX0" fmla="*/ 0 w 3584772"/>
              <a:gd name="connsiteY0" fmla="*/ 0 h 2427872"/>
              <a:gd name="connsiteX1" fmla="*/ 3560496 w 3584772"/>
              <a:gd name="connsiteY1" fmla="*/ 129473 h 2427872"/>
              <a:gd name="connsiteX2" fmla="*/ 3584772 w 3584772"/>
              <a:gd name="connsiteY2" fmla="*/ 2427872 h 2427872"/>
              <a:gd name="connsiteX3" fmla="*/ 16184 w 3584772"/>
              <a:gd name="connsiteY3" fmla="*/ 2209387 h 2427872"/>
              <a:gd name="connsiteX4" fmla="*/ 0 w 3584772"/>
              <a:gd name="connsiteY4" fmla="*/ 0 h 2427872"/>
              <a:gd name="connsiteX0" fmla="*/ 0 w 3584772"/>
              <a:gd name="connsiteY0" fmla="*/ 0 h 2427872"/>
              <a:gd name="connsiteX1" fmla="*/ 3584772 w 3584772"/>
              <a:gd name="connsiteY1" fmla="*/ 97105 h 2427872"/>
              <a:gd name="connsiteX2" fmla="*/ 3584772 w 3584772"/>
              <a:gd name="connsiteY2" fmla="*/ 2427872 h 2427872"/>
              <a:gd name="connsiteX3" fmla="*/ 16184 w 3584772"/>
              <a:gd name="connsiteY3" fmla="*/ 2209387 h 2427872"/>
              <a:gd name="connsiteX4" fmla="*/ 0 w 3584772"/>
              <a:gd name="connsiteY4" fmla="*/ 0 h 2427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772" h="2427872">
                <a:moveTo>
                  <a:pt x="0" y="0"/>
                </a:moveTo>
                <a:lnTo>
                  <a:pt x="3584772" y="97105"/>
                </a:lnTo>
                <a:lnTo>
                  <a:pt x="3584772" y="2427872"/>
                </a:lnTo>
                <a:lnTo>
                  <a:pt x="16184" y="2209387"/>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87;p17"/>
          <p:cNvSpPr txBox="1">
            <a:spLocks noGrp="1"/>
          </p:cNvSpPr>
          <p:nvPr>
            <p:ph type="subTitle" idx="4294967295"/>
          </p:nvPr>
        </p:nvSpPr>
        <p:spPr>
          <a:xfrm>
            <a:off x="1080029" y="4658953"/>
            <a:ext cx="6815138" cy="4984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b="1" dirty="0">
                <a:solidFill>
                  <a:srgbClr val="62A3D0"/>
                </a:solidFill>
                <a:latin typeface="Poppins" panose="00000500000000000000" pitchFamily="2" charset="0"/>
                <a:cs typeface="Poppins" panose="00000500000000000000" pitchFamily="2" charset="0"/>
              </a:rPr>
              <a:t>Why traffic safety matters, and what we can do about it</a:t>
            </a:r>
            <a:endParaRPr sz="1800" b="1" dirty="0">
              <a:solidFill>
                <a:srgbClr val="62A3D0"/>
              </a:solidFill>
              <a:latin typeface="Poppins" panose="00000500000000000000" pitchFamily="2" charset="0"/>
              <a:cs typeface="Poppins" panose="00000500000000000000" pitchFamily="2" charset="0"/>
            </a:endParaRPr>
          </a:p>
        </p:txBody>
      </p:sp>
      <p:sp>
        <p:nvSpPr>
          <p:cNvPr id="86" name="Google Shape;86;p17"/>
          <p:cNvSpPr txBox="1">
            <a:spLocks noGrp="1"/>
          </p:cNvSpPr>
          <p:nvPr>
            <p:ph type="ctrTitle" idx="4294967295"/>
          </p:nvPr>
        </p:nvSpPr>
        <p:spPr>
          <a:xfrm>
            <a:off x="4939103" y="821573"/>
            <a:ext cx="4062412" cy="1566863"/>
          </a:xfrm>
          <a:prstGeom prst="rect">
            <a:avLst/>
          </a:prstGeom>
          <a:scene3d>
            <a:camera prst="perspectiveContrastingLeftFacing" fov="900000">
              <a:rot lat="333835" lon="2026056" rev="28031"/>
            </a:camera>
            <a:lightRig rig="threePt" dir="t"/>
          </a:scene3d>
        </p:spPr>
        <p:txBody>
          <a:bodyPr spcFirstLastPara="1" wrap="square" lIns="0" tIns="0" rIns="0" bIns="0" anchor="b" anchorCtr="0">
            <a:noAutofit/>
          </a:bodyPr>
          <a:lstStyle/>
          <a:p>
            <a:pPr marL="0" lvl="0" indent="0" algn="ctr" rtl="0">
              <a:spcBef>
                <a:spcPts val="0"/>
              </a:spcBef>
              <a:spcAft>
                <a:spcPts val="0"/>
              </a:spcAft>
              <a:buNone/>
            </a:pPr>
            <a:r>
              <a:rPr lang="en-US" dirty="0">
                <a:solidFill>
                  <a:srgbClr val="62A3D0"/>
                </a:solidFill>
              </a:rPr>
              <a:t>We never drive alone.</a:t>
            </a:r>
            <a:endParaRPr dirty="0">
              <a:solidFill>
                <a:srgbClr val="62A3D0"/>
              </a:solidFill>
            </a:endParaRPr>
          </a:p>
        </p:txBody>
      </p:sp>
      <p:pic>
        <p:nvPicPr>
          <p:cNvPr id="5" name="Graphic 4" descr="Advertising outline">
            <a:extLst>
              <a:ext uri="{FF2B5EF4-FFF2-40B4-BE49-F238E27FC236}">
                <a16:creationId xmlns:a16="http://schemas.microsoft.com/office/drawing/2014/main" id="{F51046C2-5178-587B-4BA7-F124C03C04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7365" y="-370956"/>
            <a:ext cx="5425889" cy="5425889"/>
          </a:xfrm>
          <a:prstGeom prst="rect">
            <a:avLst/>
          </a:prstGeom>
          <a:scene3d>
            <a:camera prst="perspectiveContrastingLeftFacing" fov="900000">
              <a:rot lat="333835" lon="2026056" rev="28031"/>
            </a:camera>
            <a:lightRig rig="threePt" dir="t"/>
          </a:scene3d>
        </p:spPr>
      </p:pic>
    </p:spTree>
    <p:extLst>
      <p:ext uri="{BB962C8B-B14F-4D97-AF65-F5344CB8AC3E}">
        <p14:creationId xmlns:p14="http://schemas.microsoft.com/office/powerpoint/2010/main" val="921541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E1D850-431D-1FAB-E617-C0BE592A05F8}"/>
              </a:ext>
            </a:extLst>
          </p:cNvPr>
          <p:cNvSpPr/>
          <p:nvPr/>
        </p:nvSpPr>
        <p:spPr>
          <a:xfrm>
            <a:off x="-25400" y="4070350"/>
            <a:ext cx="9188450" cy="787400"/>
          </a:xfrm>
          <a:prstGeom prst="rect">
            <a:avLst/>
          </a:prstGeom>
          <a:solidFill>
            <a:srgbClr val="103F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B7184D0-36BC-4D29-9081-0DCDAC42A95E}"/>
              </a:ext>
            </a:extLst>
          </p:cNvPr>
          <p:cNvSpPr>
            <a:spLocks noGrp="1"/>
          </p:cNvSpPr>
          <p:nvPr>
            <p:ph type="body" idx="1"/>
          </p:nvPr>
        </p:nvSpPr>
        <p:spPr>
          <a:xfrm>
            <a:off x="114716" y="4000500"/>
            <a:ext cx="8914568" cy="990600"/>
          </a:xfrm>
        </p:spPr>
        <p:txBody>
          <a:bodyPr/>
          <a:lstStyle/>
          <a:p>
            <a:pPr marL="88900" indent="0" algn="ctr">
              <a:buNone/>
            </a:pPr>
            <a:r>
              <a:rPr lang="en-US" dirty="0">
                <a:solidFill>
                  <a:schemeClr val="bg1"/>
                </a:solidFill>
                <a:latin typeface="helvetica neue"/>
              </a:rPr>
              <a:t>Mission: E</a:t>
            </a:r>
            <a:r>
              <a:rPr lang="en-US" b="0" i="0" dirty="0">
                <a:solidFill>
                  <a:schemeClr val="bg1"/>
                </a:solidFill>
                <a:effectLst/>
                <a:latin typeface="helvetica neue"/>
              </a:rPr>
              <a:t>mpower and equip people and communities with knowledge, tools, and resources to build a positive traffic safety culture.</a:t>
            </a:r>
            <a:endParaRPr lang="en-US" dirty="0">
              <a:solidFill>
                <a:schemeClr val="bg1"/>
              </a:solidFill>
            </a:endParaRPr>
          </a:p>
        </p:txBody>
      </p:sp>
      <p:pic>
        <p:nvPicPr>
          <p:cNvPr id="6" name="Picture 5" descr="A logo with blue text&#10;&#10;Description automatically generated">
            <a:extLst>
              <a:ext uri="{FF2B5EF4-FFF2-40B4-BE49-F238E27FC236}">
                <a16:creationId xmlns:a16="http://schemas.microsoft.com/office/drawing/2014/main" id="{AABB3697-BC6C-B778-4E2B-3B31EF950FC1}"/>
              </a:ext>
            </a:extLst>
          </p:cNvPr>
          <p:cNvPicPr>
            <a:picLocks noChangeAspect="1"/>
          </p:cNvPicPr>
          <p:nvPr/>
        </p:nvPicPr>
        <p:blipFill>
          <a:blip r:embed="rId3"/>
          <a:stretch>
            <a:fillRect/>
          </a:stretch>
        </p:blipFill>
        <p:spPr>
          <a:xfrm>
            <a:off x="1822698" y="359152"/>
            <a:ext cx="5498603" cy="3294895"/>
          </a:xfrm>
          <a:prstGeom prst="rect">
            <a:avLst/>
          </a:prstGeom>
        </p:spPr>
      </p:pic>
    </p:spTree>
    <p:extLst>
      <p:ext uri="{BB962C8B-B14F-4D97-AF65-F5344CB8AC3E}">
        <p14:creationId xmlns:p14="http://schemas.microsoft.com/office/powerpoint/2010/main" val="692199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a:extLst>
              <a:ext uri="{FF2B5EF4-FFF2-40B4-BE49-F238E27FC236}">
                <a16:creationId xmlns:a16="http://schemas.microsoft.com/office/drawing/2014/main" id="{9B17D8E5-FB12-D876-F84E-D536F2B1614A}"/>
              </a:ext>
            </a:extLst>
          </p:cNvPr>
          <p:cNvPicPr>
            <a:picLocks noChangeAspect="1"/>
          </p:cNvPicPr>
          <p:nvPr/>
        </p:nvPicPr>
        <p:blipFill>
          <a:blip r:embed="rId3"/>
          <a:srcRect/>
          <a:stretch/>
        </p:blipFill>
        <p:spPr>
          <a:xfrm>
            <a:off x="1442835" y="599368"/>
            <a:ext cx="6646471" cy="4042171"/>
          </a:xfrm>
          <a:prstGeom prst="rect">
            <a:avLst/>
          </a:prstGeom>
        </p:spPr>
      </p:pic>
    </p:spTree>
    <p:extLst>
      <p:ext uri="{BB962C8B-B14F-4D97-AF65-F5344CB8AC3E}">
        <p14:creationId xmlns:p14="http://schemas.microsoft.com/office/powerpoint/2010/main" val="1140000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80790" y="212180"/>
            <a:ext cx="8047659"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Safe System Approach</a:t>
            </a:r>
            <a:endParaRPr dirty="0"/>
          </a:p>
        </p:txBody>
      </p:sp>
      <p:pic>
        <p:nvPicPr>
          <p:cNvPr id="4" name="Picture 3">
            <a:extLst>
              <a:ext uri="{FF2B5EF4-FFF2-40B4-BE49-F238E27FC236}">
                <a16:creationId xmlns:a16="http://schemas.microsoft.com/office/drawing/2014/main" id="{6616A928-53F6-5FF8-1C83-288BB644981C}"/>
              </a:ext>
            </a:extLst>
          </p:cNvPr>
          <p:cNvPicPr>
            <a:picLocks noChangeAspect="1"/>
          </p:cNvPicPr>
          <p:nvPr/>
        </p:nvPicPr>
        <p:blipFill>
          <a:blip r:embed="rId3"/>
          <a:srcRect/>
          <a:stretch/>
        </p:blipFill>
        <p:spPr>
          <a:xfrm>
            <a:off x="4704620" y="1069580"/>
            <a:ext cx="3800239" cy="3800239"/>
          </a:xfrm>
          <a:prstGeom prst="rect">
            <a:avLst/>
          </a:prstGeom>
        </p:spPr>
      </p:pic>
    </p:spTree>
    <p:extLst>
      <p:ext uri="{BB962C8B-B14F-4D97-AF65-F5344CB8AC3E}">
        <p14:creationId xmlns:p14="http://schemas.microsoft.com/office/powerpoint/2010/main" val="696971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726260" y="194512"/>
            <a:ext cx="7756216"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Target Zero Managers</a:t>
            </a:r>
            <a:endParaRPr dirty="0"/>
          </a:p>
        </p:txBody>
      </p:sp>
      <p:grpSp>
        <p:nvGrpSpPr>
          <p:cNvPr id="2" name="Google Shape;230;p30">
            <a:extLst>
              <a:ext uri="{FF2B5EF4-FFF2-40B4-BE49-F238E27FC236}">
                <a16:creationId xmlns:a16="http://schemas.microsoft.com/office/drawing/2014/main" id="{53671442-8F39-E0AD-C4D0-FD066356D294}"/>
              </a:ext>
            </a:extLst>
          </p:cNvPr>
          <p:cNvGrpSpPr/>
          <p:nvPr/>
        </p:nvGrpSpPr>
        <p:grpSpPr>
          <a:xfrm>
            <a:off x="3706007" y="2965992"/>
            <a:ext cx="3040276" cy="1338140"/>
            <a:chOff x="1047099" y="2241353"/>
            <a:chExt cx="3040276" cy="1338140"/>
          </a:xfrm>
        </p:grpSpPr>
        <p:sp>
          <p:nvSpPr>
            <p:cNvPr id="3" name="Google Shape;231;p30">
              <a:extLst>
                <a:ext uri="{FF2B5EF4-FFF2-40B4-BE49-F238E27FC236}">
                  <a16:creationId xmlns:a16="http://schemas.microsoft.com/office/drawing/2014/main" id="{5AC1FCBD-A51D-F809-888B-4A0FF672BF25}"/>
                </a:ext>
              </a:extLst>
            </p:cNvPr>
            <p:cNvSpPr/>
            <p:nvPr/>
          </p:nvSpPr>
          <p:spPr>
            <a:xfrm rot="2700000">
              <a:off x="2286374" y="1011412"/>
              <a:ext cx="561726" cy="3040276"/>
            </a:xfrm>
            <a:prstGeom prst="roundRect">
              <a:avLst>
                <a:gd name="adj" fmla="val 50000"/>
              </a:avLst>
            </a:prstGeom>
            <a:solidFill>
              <a:srgbClr val="265A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CBE5F"/>
                </a:solidFill>
              </a:endParaRPr>
            </a:p>
          </p:txBody>
        </p:sp>
        <p:sp>
          <p:nvSpPr>
            <p:cNvPr id="4" name="Google Shape;232;p30">
              <a:extLst>
                <a:ext uri="{FF2B5EF4-FFF2-40B4-BE49-F238E27FC236}">
                  <a16:creationId xmlns:a16="http://schemas.microsoft.com/office/drawing/2014/main" id="{D41D334A-AC31-7F92-2E35-59D8249ECB07}"/>
                </a:ext>
              </a:extLst>
            </p:cNvPr>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52A551"/>
                </a:solidFill>
                <a:latin typeface="Muli"/>
                <a:ea typeface="Muli"/>
                <a:cs typeface="Muli"/>
                <a:sym typeface="Muli"/>
              </a:endParaRPr>
            </a:p>
          </p:txBody>
        </p:sp>
        <p:sp>
          <p:nvSpPr>
            <p:cNvPr id="5" name="Google Shape;233;p30">
              <a:extLst>
                <a:ext uri="{FF2B5EF4-FFF2-40B4-BE49-F238E27FC236}">
                  <a16:creationId xmlns:a16="http://schemas.microsoft.com/office/drawing/2014/main" id="{A1614BDA-C868-7487-2F37-324F43DC5C61}"/>
                </a:ext>
              </a:extLst>
            </p:cNvPr>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rgbClr val="FFFFFF"/>
                  </a:solidFill>
                  <a:latin typeface="Muli"/>
                  <a:ea typeface="Muli"/>
                  <a:cs typeface="Muli"/>
                  <a:sym typeface="Muli"/>
                </a:rPr>
                <a:t>Traffic Safety Education</a:t>
              </a:r>
              <a:endParaRPr sz="800" b="1" dirty="0">
                <a:solidFill>
                  <a:srgbClr val="FFFFFF"/>
                </a:solidFill>
                <a:latin typeface="Muli"/>
                <a:ea typeface="Muli"/>
                <a:cs typeface="Muli"/>
                <a:sym typeface="Muli"/>
              </a:endParaRPr>
            </a:p>
          </p:txBody>
        </p:sp>
      </p:grpSp>
      <p:grpSp>
        <p:nvGrpSpPr>
          <p:cNvPr id="7" name="Google Shape;235;p30">
            <a:extLst>
              <a:ext uri="{FF2B5EF4-FFF2-40B4-BE49-F238E27FC236}">
                <a16:creationId xmlns:a16="http://schemas.microsoft.com/office/drawing/2014/main" id="{56B6ECA7-568C-46AF-FB5F-1193177B7EFD}"/>
              </a:ext>
            </a:extLst>
          </p:cNvPr>
          <p:cNvGrpSpPr/>
          <p:nvPr/>
        </p:nvGrpSpPr>
        <p:grpSpPr>
          <a:xfrm>
            <a:off x="5007180" y="2969964"/>
            <a:ext cx="3040276" cy="1338590"/>
            <a:chOff x="2957320" y="2240903"/>
            <a:chExt cx="3040276" cy="1338590"/>
          </a:xfrm>
        </p:grpSpPr>
        <p:sp>
          <p:nvSpPr>
            <p:cNvPr id="8" name="Google Shape;236;p30">
              <a:extLst>
                <a:ext uri="{FF2B5EF4-FFF2-40B4-BE49-F238E27FC236}">
                  <a16:creationId xmlns:a16="http://schemas.microsoft.com/office/drawing/2014/main" id="{B4AF80DD-695A-FE46-8839-EE516AAA9545}"/>
                </a:ext>
              </a:extLst>
            </p:cNvPr>
            <p:cNvSpPr/>
            <p:nvPr/>
          </p:nvSpPr>
          <p:spPr>
            <a:xfrm rot="2700000">
              <a:off x="4196595" y="1011412"/>
              <a:ext cx="561726" cy="3040276"/>
            </a:xfrm>
            <a:prstGeom prst="roundRect">
              <a:avLst>
                <a:gd name="adj" fmla="val 5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CBE5F"/>
                </a:solidFill>
              </a:endParaRPr>
            </a:p>
          </p:txBody>
        </p:sp>
        <p:sp>
          <p:nvSpPr>
            <p:cNvPr id="9" name="Google Shape;237;p30">
              <a:extLst>
                <a:ext uri="{FF2B5EF4-FFF2-40B4-BE49-F238E27FC236}">
                  <a16:creationId xmlns:a16="http://schemas.microsoft.com/office/drawing/2014/main" id="{38EA1BB8-5DAF-C7AA-5FBF-0474B4492434}"/>
                </a:ext>
              </a:extLst>
            </p:cNvPr>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7CBE5F"/>
                </a:solidFill>
                <a:latin typeface="Muli"/>
                <a:ea typeface="Muli"/>
                <a:cs typeface="Muli"/>
                <a:sym typeface="Muli"/>
              </a:endParaRPr>
            </a:p>
          </p:txBody>
        </p:sp>
        <p:sp>
          <p:nvSpPr>
            <p:cNvPr id="10" name="Google Shape;238;p30">
              <a:extLst>
                <a:ext uri="{FF2B5EF4-FFF2-40B4-BE49-F238E27FC236}">
                  <a16:creationId xmlns:a16="http://schemas.microsoft.com/office/drawing/2014/main" id="{EC59F132-15B5-DA81-3E8B-0F04266462B1}"/>
                </a:ext>
              </a:extLst>
            </p:cNvPr>
            <p:cNvSpPr txBox="1"/>
            <p:nvPr/>
          </p:nvSpPr>
          <p:spPr>
            <a:xfrm rot="-2700000">
              <a:off x="3410687" y="2240903"/>
              <a:ext cx="2333877"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rgbClr val="FFFFFF"/>
                  </a:solidFill>
                  <a:latin typeface="Muli"/>
                  <a:ea typeface="Muli"/>
                  <a:cs typeface="Muli"/>
                  <a:sym typeface="Muli"/>
                </a:rPr>
                <a:t>Identifying and Responding to Local Trends</a:t>
              </a:r>
              <a:endParaRPr sz="800" b="1" dirty="0">
                <a:solidFill>
                  <a:srgbClr val="FFFFFF"/>
                </a:solidFill>
                <a:latin typeface="Muli"/>
                <a:ea typeface="Muli"/>
                <a:cs typeface="Muli"/>
                <a:sym typeface="Muli"/>
              </a:endParaRPr>
            </a:p>
          </p:txBody>
        </p:sp>
      </p:grpSp>
      <p:grpSp>
        <p:nvGrpSpPr>
          <p:cNvPr id="12" name="Google Shape;240;p30">
            <a:extLst>
              <a:ext uri="{FF2B5EF4-FFF2-40B4-BE49-F238E27FC236}">
                <a16:creationId xmlns:a16="http://schemas.microsoft.com/office/drawing/2014/main" id="{36DFE0D9-FC53-76A7-2D50-3BD6CE2FC8A6}"/>
              </a:ext>
            </a:extLst>
          </p:cNvPr>
          <p:cNvGrpSpPr/>
          <p:nvPr/>
        </p:nvGrpSpPr>
        <p:grpSpPr>
          <a:xfrm>
            <a:off x="6308351" y="2947326"/>
            <a:ext cx="3040276" cy="1341290"/>
            <a:chOff x="4877339" y="2238203"/>
            <a:chExt cx="3040276" cy="1341290"/>
          </a:xfrm>
        </p:grpSpPr>
        <p:sp>
          <p:nvSpPr>
            <p:cNvPr id="13" name="Google Shape;241;p30">
              <a:extLst>
                <a:ext uri="{FF2B5EF4-FFF2-40B4-BE49-F238E27FC236}">
                  <a16:creationId xmlns:a16="http://schemas.microsoft.com/office/drawing/2014/main" id="{2C74598A-8FCC-0985-A912-D707946ACC84}"/>
                </a:ext>
              </a:extLst>
            </p:cNvPr>
            <p:cNvSpPr/>
            <p:nvPr/>
          </p:nvSpPr>
          <p:spPr>
            <a:xfrm rot="2700000">
              <a:off x="6116614" y="1011412"/>
              <a:ext cx="561726" cy="3040276"/>
            </a:xfrm>
            <a:prstGeom prst="roundRect">
              <a:avLst>
                <a:gd name="adj" fmla="val 5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2;p30">
              <a:extLst>
                <a:ext uri="{FF2B5EF4-FFF2-40B4-BE49-F238E27FC236}">
                  <a16:creationId xmlns:a16="http://schemas.microsoft.com/office/drawing/2014/main" id="{0E934D5A-8D7C-BD7A-1CF3-CEA5AB4625B7}"/>
                </a:ext>
              </a:extLst>
            </p:cNvPr>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A7D86D"/>
                </a:solidFill>
                <a:latin typeface="Muli"/>
                <a:ea typeface="Muli"/>
                <a:cs typeface="Muli"/>
                <a:sym typeface="Muli"/>
              </a:endParaRPr>
            </a:p>
          </p:txBody>
        </p:sp>
        <p:sp>
          <p:nvSpPr>
            <p:cNvPr id="15" name="Google Shape;243;p30">
              <a:extLst>
                <a:ext uri="{FF2B5EF4-FFF2-40B4-BE49-F238E27FC236}">
                  <a16:creationId xmlns:a16="http://schemas.microsoft.com/office/drawing/2014/main" id="{F8F71F07-5BE8-1801-63A0-A732B08DD201}"/>
                </a:ext>
              </a:extLst>
            </p:cNvPr>
            <p:cNvSpPr txBox="1"/>
            <p:nvPr/>
          </p:nvSpPr>
          <p:spPr>
            <a:xfrm rot="-2700000">
              <a:off x="5323969" y="2238203"/>
              <a:ext cx="234151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rgbClr val="FFFFFF"/>
                  </a:solidFill>
                  <a:latin typeface="Muli"/>
                  <a:ea typeface="Muli"/>
                  <a:cs typeface="Muli"/>
                  <a:sym typeface="Muli"/>
                </a:rPr>
                <a:t>Collaboration with Local Partners</a:t>
              </a:r>
              <a:endParaRPr sz="800" b="1" dirty="0">
                <a:solidFill>
                  <a:srgbClr val="FFFFFF"/>
                </a:solidFill>
                <a:latin typeface="Muli"/>
                <a:ea typeface="Muli"/>
                <a:cs typeface="Muli"/>
                <a:sym typeface="Muli"/>
              </a:endParaRPr>
            </a:p>
          </p:txBody>
        </p:sp>
      </p:grpSp>
      <p:grpSp>
        <p:nvGrpSpPr>
          <p:cNvPr id="19" name="Google Shape;230;p30">
            <a:extLst>
              <a:ext uri="{FF2B5EF4-FFF2-40B4-BE49-F238E27FC236}">
                <a16:creationId xmlns:a16="http://schemas.microsoft.com/office/drawing/2014/main" id="{0BEF971D-C8D1-38C8-3DDB-331AEA4F9C1C}"/>
              </a:ext>
            </a:extLst>
          </p:cNvPr>
          <p:cNvGrpSpPr/>
          <p:nvPr/>
        </p:nvGrpSpPr>
        <p:grpSpPr>
          <a:xfrm>
            <a:off x="-197512" y="2974384"/>
            <a:ext cx="3040276" cy="1338140"/>
            <a:chOff x="1047099" y="2241353"/>
            <a:chExt cx="3040276" cy="1338140"/>
          </a:xfrm>
        </p:grpSpPr>
        <p:sp>
          <p:nvSpPr>
            <p:cNvPr id="20" name="Google Shape;231;p30">
              <a:extLst>
                <a:ext uri="{FF2B5EF4-FFF2-40B4-BE49-F238E27FC236}">
                  <a16:creationId xmlns:a16="http://schemas.microsoft.com/office/drawing/2014/main" id="{8F7176B1-800A-0697-DE2C-0147CB8F2B37}"/>
                </a:ext>
              </a:extLst>
            </p:cNvPr>
            <p:cNvSpPr/>
            <p:nvPr/>
          </p:nvSpPr>
          <p:spPr>
            <a:xfrm rot="2700000">
              <a:off x="2286374" y="1011412"/>
              <a:ext cx="561726" cy="3040276"/>
            </a:xfrm>
            <a:prstGeom prst="roundRect">
              <a:avLst>
                <a:gd name="adj" fmla="val 50000"/>
              </a:avLst>
            </a:prstGeom>
            <a:solidFill>
              <a:srgbClr val="52A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CBE5F"/>
                </a:solidFill>
              </a:endParaRPr>
            </a:p>
          </p:txBody>
        </p:sp>
        <p:sp>
          <p:nvSpPr>
            <p:cNvPr id="21" name="Google Shape;232;p30">
              <a:extLst>
                <a:ext uri="{FF2B5EF4-FFF2-40B4-BE49-F238E27FC236}">
                  <a16:creationId xmlns:a16="http://schemas.microsoft.com/office/drawing/2014/main" id="{4DFA918C-8DA6-1A92-AEDE-CA5AB238CAA0}"/>
                </a:ext>
              </a:extLst>
            </p:cNvPr>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52A551"/>
                </a:solidFill>
                <a:latin typeface="Muli"/>
                <a:ea typeface="Muli"/>
                <a:cs typeface="Muli"/>
                <a:sym typeface="Muli"/>
              </a:endParaRPr>
            </a:p>
          </p:txBody>
        </p:sp>
        <p:sp>
          <p:nvSpPr>
            <p:cNvPr id="22" name="Google Shape;233;p30">
              <a:extLst>
                <a:ext uri="{FF2B5EF4-FFF2-40B4-BE49-F238E27FC236}">
                  <a16:creationId xmlns:a16="http://schemas.microsoft.com/office/drawing/2014/main" id="{46D608E1-F463-73F6-F6E7-25CC80E961EE}"/>
                </a:ext>
              </a:extLst>
            </p:cNvPr>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rgbClr val="FFFFFF"/>
                  </a:solidFill>
                  <a:latin typeface="Muli"/>
                  <a:ea typeface="Muli"/>
                  <a:cs typeface="Muli"/>
                  <a:sym typeface="Muli"/>
                </a:rPr>
                <a:t>High Visibility Enforcement</a:t>
              </a:r>
              <a:endParaRPr sz="800" b="1" dirty="0">
                <a:solidFill>
                  <a:srgbClr val="FFFFFF"/>
                </a:solidFill>
                <a:latin typeface="Muli"/>
                <a:ea typeface="Muli"/>
                <a:cs typeface="Muli"/>
                <a:sym typeface="Muli"/>
              </a:endParaRPr>
            </a:p>
          </p:txBody>
        </p:sp>
      </p:grpSp>
      <p:grpSp>
        <p:nvGrpSpPr>
          <p:cNvPr id="24" name="Google Shape;235;p30">
            <a:extLst>
              <a:ext uri="{FF2B5EF4-FFF2-40B4-BE49-F238E27FC236}">
                <a16:creationId xmlns:a16="http://schemas.microsoft.com/office/drawing/2014/main" id="{E4C32D14-BF86-A6F4-3BA9-FF146506631D}"/>
              </a:ext>
            </a:extLst>
          </p:cNvPr>
          <p:cNvGrpSpPr/>
          <p:nvPr/>
        </p:nvGrpSpPr>
        <p:grpSpPr>
          <a:xfrm>
            <a:off x="1103661" y="2961570"/>
            <a:ext cx="3040276" cy="1338590"/>
            <a:chOff x="2957320" y="2240903"/>
            <a:chExt cx="3040276" cy="1338590"/>
          </a:xfrm>
        </p:grpSpPr>
        <p:sp>
          <p:nvSpPr>
            <p:cNvPr id="25" name="Google Shape;236;p30">
              <a:extLst>
                <a:ext uri="{FF2B5EF4-FFF2-40B4-BE49-F238E27FC236}">
                  <a16:creationId xmlns:a16="http://schemas.microsoft.com/office/drawing/2014/main" id="{D664AD7F-265F-C921-D788-B7D4E73181A4}"/>
                </a:ext>
              </a:extLst>
            </p:cNvPr>
            <p:cNvSpPr/>
            <p:nvPr/>
          </p:nvSpPr>
          <p:spPr>
            <a:xfrm rot="2700000">
              <a:off x="4196595" y="1011412"/>
              <a:ext cx="561726" cy="3040276"/>
            </a:xfrm>
            <a:prstGeom prst="roundRect">
              <a:avLst>
                <a:gd name="adj" fmla="val 50000"/>
              </a:avLst>
            </a:prstGeom>
            <a:solidFill>
              <a:srgbClr val="7CB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CBE5F"/>
                </a:solidFill>
              </a:endParaRPr>
            </a:p>
          </p:txBody>
        </p:sp>
        <p:sp>
          <p:nvSpPr>
            <p:cNvPr id="26" name="Google Shape;237;p30">
              <a:extLst>
                <a:ext uri="{FF2B5EF4-FFF2-40B4-BE49-F238E27FC236}">
                  <a16:creationId xmlns:a16="http://schemas.microsoft.com/office/drawing/2014/main" id="{06EE3EF9-1977-82AB-E516-E389782802AB}"/>
                </a:ext>
              </a:extLst>
            </p:cNvPr>
            <p:cNvSpPr/>
            <p:nvPr/>
          </p:nvSpPr>
          <p:spPr>
            <a:xfrm>
              <a:off x="3420974"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7CBE5F"/>
                </a:solidFill>
                <a:latin typeface="Muli"/>
                <a:ea typeface="Muli"/>
                <a:cs typeface="Muli"/>
                <a:sym typeface="Muli"/>
              </a:endParaRPr>
            </a:p>
          </p:txBody>
        </p:sp>
        <p:sp>
          <p:nvSpPr>
            <p:cNvPr id="27" name="Google Shape;238;p30">
              <a:extLst>
                <a:ext uri="{FF2B5EF4-FFF2-40B4-BE49-F238E27FC236}">
                  <a16:creationId xmlns:a16="http://schemas.microsoft.com/office/drawing/2014/main" id="{2D15358F-5A3C-4105-D981-6DD93D9DFDFA}"/>
                </a:ext>
              </a:extLst>
            </p:cNvPr>
            <p:cNvSpPr txBox="1"/>
            <p:nvPr/>
          </p:nvSpPr>
          <p:spPr>
            <a:xfrm rot="-2700000">
              <a:off x="3410687" y="2240903"/>
              <a:ext cx="2333877"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rgbClr val="FFFFFF"/>
                  </a:solidFill>
                  <a:latin typeface="Muli"/>
                  <a:ea typeface="Muli"/>
                  <a:cs typeface="Muli"/>
                  <a:sym typeface="Muli"/>
                </a:rPr>
                <a:t>Young Driver Programs</a:t>
              </a:r>
              <a:endParaRPr sz="800" b="1" dirty="0">
                <a:solidFill>
                  <a:srgbClr val="FFFFFF"/>
                </a:solidFill>
                <a:latin typeface="Muli"/>
                <a:ea typeface="Muli"/>
                <a:cs typeface="Muli"/>
                <a:sym typeface="Muli"/>
              </a:endParaRPr>
            </a:p>
          </p:txBody>
        </p:sp>
      </p:grpSp>
      <p:grpSp>
        <p:nvGrpSpPr>
          <p:cNvPr id="29" name="Google Shape;240;p30">
            <a:extLst>
              <a:ext uri="{FF2B5EF4-FFF2-40B4-BE49-F238E27FC236}">
                <a16:creationId xmlns:a16="http://schemas.microsoft.com/office/drawing/2014/main" id="{2E4A39F6-6547-0E26-900C-6CB03DDFACBB}"/>
              </a:ext>
            </a:extLst>
          </p:cNvPr>
          <p:cNvGrpSpPr/>
          <p:nvPr/>
        </p:nvGrpSpPr>
        <p:grpSpPr>
          <a:xfrm>
            <a:off x="2404834" y="2954448"/>
            <a:ext cx="3040276" cy="1341290"/>
            <a:chOff x="4877339" y="2238203"/>
            <a:chExt cx="3040276" cy="1341290"/>
          </a:xfrm>
        </p:grpSpPr>
        <p:sp>
          <p:nvSpPr>
            <p:cNvPr id="30" name="Google Shape;241;p30">
              <a:extLst>
                <a:ext uri="{FF2B5EF4-FFF2-40B4-BE49-F238E27FC236}">
                  <a16:creationId xmlns:a16="http://schemas.microsoft.com/office/drawing/2014/main" id="{395EE34C-42EA-A3C8-AE80-1D3EE66B8F55}"/>
                </a:ext>
              </a:extLst>
            </p:cNvPr>
            <p:cNvSpPr/>
            <p:nvPr/>
          </p:nvSpPr>
          <p:spPr>
            <a:xfrm rot="2700000">
              <a:off x="6116614" y="1011412"/>
              <a:ext cx="561726" cy="3040276"/>
            </a:xfrm>
            <a:prstGeom prst="roundRect">
              <a:avLst>
                <a:gd name="adj" fmla="val 50000"/>
              </a:avLst>
            </a:prstGeom>
            <a:solidFill>
              <a:srgbClr val="A7D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2;p30">
              <a:extLst>
                <a:ext uri="{FF2B5EF4-FFF2-40B4-BE49-F238E27FC236}">
                  <a16:creationId xmlns:a16="http://schemas.microsoft.com/office/drawing/2014/main" id="{B029D939-7446-BEA0-F1C2-BAEF4DBA9282}"/>
                </a:ext>
              </a:extLst>
            </p:cNvPr>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A7D86D"/>
                </a:solidFill>
                <a:latin typeface="Muli"/>
                <a:ea typeface="Muli"/>
                <a:cs typeface="Muli"/>
                <a:sym typeface="Muli"/>
              </a:endParaRPr>
            </a:p>
          </p:txBody>
        </p:sp>
        <p:sp>
          <p:nvSpPr>
            <p:cNvPr id="32" name="Google Shape;243;p30">
              <a:extLst>
                <a:ext uri="{FF2B5EF4-FFF2-40B4-BE49-F238E27FC236}">
                  <a16:creationId xmlns:a16="http://schemas.microsoft.com/office/drawing/2014/main" id="{F776E7DE-A8CF-EF48-61D0-CDA60BB368FF}"/>
                </a:ext>
              </a:extLst>
            </p:cNvPr>
            <p:cNvSpPr txBox="1"/>
            <p:nvPr/>
          </p:nvSpPr>
          <p:spPr>
            <a:xfrm rot="18900000">
              <a:off x="5323969" y="2238203"/>
              <a:ext cx="234151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b="1" dirty="0">
                  <a:solidFill>
                    <a:srgbClr val="FFFFFF"/>
                  </a:solidFill>
                  <a:latin typeface="Muli"/>
                  <a:ea typeface="Muli"/>
                  <a:cs typeface="Muli"/>
                  <a:sym typeface="Muli"/>
                </a:rPr>
                <a:t>Coordinating Law Enforcement Training</a:t>
              </a:r>
              <a:endParaRPr sz="800" b="1" dirty="0">
                <a:solidFill>
                  <a:srgbClr val="FFFFFF"/>
                </a:solidFill>
                <a:latin typeface="Muli"/>
                <a:ea typeface="Muli"/>
                <a:cs typeface="Muli"/>
                <a:sym typeface="Muli"/>
              </a:endParaRPr>
            </a:p>
          </p:txBody>
        </p:sp>
      </p:grpSp>
      <p:pic>
        <p:nvPicPr>
          <p:cNvPr id="11" name="Graphic 10">
            <a:extLst>
              <a:ext uri="{FF2B5EF4-FFF2-40B4-BE49-F238E27FC236}">
                <a16:creationId xmlns:a16="http://schemas.microsoft.com/office/drawing/2014/main" id="{FF422827-E56A-9D2B-3ED4-3C5508A6E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77851" y="3953047"/>
            <a:ext cx="350680" cy="350680"/>
          </a:xfrm>
          <a:prstGeom prst="rect">
            <a:avLst/>
          </a:prstGeom>
        </p:spPr>
      </p:pic>
      <p:pic>
        <p:nvPicPr>
          <p:cNvPr id="33" name="Graphic 32">
            <a:extLst>
              <a:ext uri="{FF2B5EF4-FFF2-40B4-BE49-F238E27FC236}">
                <a16:creationId xmlns:a16="http://schemas.microsoft.com/office/drawing/2014/main" id="{71DAB7F0-B4F9-BE41-5E47-2B911F7958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1068" y="3940259"/>
            <a:ext cx="335569" cy="335569"/>
          </a:xfrm>
          <a:prstGeom prst="rect">
            <a:avLst/>
          </a:prstGeom>
        </p:spPr>
      </p:pic>
      <p:pic>
        <p:nvPicPr>
          <p:cNvPr id="35" name="Graphic 34">
            <a:extLst>
              <a:ext uri="{FF2B5EF4-FFF2-40B4-BE49-F238E27FC236}">
                <a16:creationId xmlns:a16="http://schemas.microsoft.com/office/drawing/2014/main" id="{6EB0BEB8-D82F-7FE2-6D80-403CE99BAB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2004" y="3946486"/>
            <a:ext cx="374100" cy="374100"/>
          </a:xfrm>
          <a:prstGeom prst="rect">
            <a:avLst/>
          </a:prstGeom>
        </p:spPr>
      </p:pic>
      <p:pic>
        <p:nvPicPr>
          <p:cNvPr id="37" name="Graphic 36">
            <a:extLst>
              <a:ext uri="{FF2B5EF4-FFF2-40B4-BE49-F238E27FC236}">
                <a16:creationId xmlns:a16="http://schemas.microsoft.com/office/drawing/2014/main" id="{850E45F3-D058-B0AE-38CE-7412118C1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9956" y="3913036"/>
            <a:ext cx="399488" cy="399488"/>
          </a:xfrm>
          <a:prstGeom prst="rect">
            <a:avLst/>
          </a:prstGeom>
        </p:spPr>
      </p:pic>
      <p:pic>
        <p:nvPicPr>
          <p:cNvPr id="39" name="Graphic 38">
            <a:extLst>
              <a:ext uri="{FF2B5EF4-FFF2-40B4-BE49-F238E27FC236}">
                <a16:creationId xmlns:a16="http://schemas.microsoft.com/office/drawing/2014/main" id="{6B1C4772-235A-A19E-6346-AB149800BA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03858" y="3937702"/>
            <a:ext cx="325338" cy="325338"/>
          </a:xfrm>
          <a:prstGeom prst="rect">
            <a:avLst/>
          </a:prstGeom>
        </p:spPr>
      </p:pic>
      <p:pic>
        <p:nvPicPr>
          <p:cNvPr id="41" name="Graphic 40">
            <a:extLst>
              <a:ext uri="{FF2B5EF4-FFF2-40B4-BE49-F238E27FC236}">
                <a16:creationId xmlns:a16="http://schemas.microsoft.com/office/drawing/2014/main" id="{37505FDC-56A5-4DAA-AF82-57834842FC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14906" y="3959820"/>
            <a:ext cx="288947" cy="288947"/>
          </a:xfrm>
          <a:prstGeom prst="rect">
            <a:avLst/>
          </a:prstGeom>
        </p:spPr>
      </p:pic>
    </p:spTree>
    <p:extLst>
      <p:ext uri="{BB962C8B-B14F-4D97-AF65-F5344CB8AC3E}">
        <p14:creationId xmlns:p14="http://schemas.microsoft.com/office/powerpoint/2010/main" val="150763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722697" y="145996"/>
            <a:ext cx="8379303"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400" dirty="0"/>
              <a:t>We Can’t Do it Without You</a:t>
            </a:r>
            <a:endParaRPr sz="4400" dirty="0"/>
          </a:p>
        </p:txBody>
      </p:sp>
      <p:pic>
        <p:nvPicPr>
          <p:cNvPr id="3" name="Graphic 2" descr="Man in a polo shirt">
            <a:extLst>
              <a:ext uri="{FF2B5EF4-FFF2-40B4-BE49-F238E27FC236}">
                <a16:creationId xmlns:a16="http://schemas.microsoft.com/office/drawing/2014/main" id="{DD7F9A84-D84C-A1BE-CCF7-76AA0C559C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776" y="3000983"/>
            <a:ext cx="342751" cy="1075529"/>
          </a:xfrm>
          <a:prstGeom prst="rect">
            <a:avLst/>
          </a:prstGeom>
        </p:spPr>
      </p:pic>
      <p:pic>
        <p:nvPicPr>
          <p:cNvPr id="5" name="Graphic 4" descr="Woman in black skirt">
            <a:extLst>
              <a:ext uri="{FF2B5EF4-FFF2-40B4-BE49-F238E27FC236}">
                <a16:creationId xmlns:a16="http://schemas.microsoft.com/office/drawing/2014/main" id="{98B49DC7-51F5-EAFE-E5CE-A550096B0E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0605" y="1907934"/>
            <a:ext cx="491671" cy="1103896"/>
          </a:xfrm>
          <a:prstGeom prst="rect">
            <a:avLst/>
          </a:prstGeom>
        </p:spPr>
      </p:pic>
      <p:pic>
        <p:nvPicPr>
          <p:cNvPr id="7" name="Graphic 6" descr="Curly hair boy">
            <a:extLst>
              <a:ext uri="{FF2B5EF4-FFF2-40B4-BE49-F238E27FC236}">
                <a16:creationId xmlns:a16="http://schemas.microsoft.com/office/drawing/2014/main" id="{A0DD62D3-BCCB-DB2D-D682-1A9A946D1D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5045" y="2368048"/>
            <a:ext cx="314386" cy="962068"/>
          </a:xfrm>
          <a:prstGeom prst="rect">
            <a:avLst/>
          </a:prstGeom>
        </p:spPr>
      </p:pic>
      <p:pic>
        <p:nvPicPr>
          <p:cNvPr id="9" name="Graphic 8" descr="Girl wearing backpack">
            <a:extLst>
              <a:ext uri="{FF2B5EF4-FFF2-40B4-BE49-F238E27FC236}">
                <a16:creationId xmlns:a16="http://schemas.microsoft.com/office/drawing/2014/main" id="{00272523-C86B-3E46-B4B9-5BB50B8A7D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7225" y="3369806"/>
            <a:ext cx="356934" cy="886425"/>
          </a:xfrm>
          <a:prstGeom prst="rect">
            <a:avLst/>
          </a:prstGeom>
        </p:spPr>
      </p:pic>
      <p:pic>
        <p:nvPicPr>
          <p:cNvPr id="11" name="Graphic 10" descr="Girl wearing necklace">
            <a:extLst>
              <a:ext uri="{FF2B5EF4-FFF2-40B4-BE49-F238E27FC236}">
                <a16:creationId xmlns:a16="http://schemas.microsoft.com/office/drawing/2014/main" id="{9542E59E-7BB6-8AEA-FBD7-C2721065D7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40622" y="1826737"/>
            <a:ext cx="323841" cy="1082622"/>
          </a:xfrm>
          <a:prstGeom prst="rect">
            <a:avLst/>
          </a:prstGeom>
        </p:spPr>
      </p:pic>
      <p:pic>
        <p:nvPicPr>
          <p:cNvPr id="13" name="Graphic 12" descr="Man with beard">
            <a:extLst>
              <a:ext uri="{FF2B5EF4-FFF2-40B4-BE49-F238E27FC236}">
                <a16:creationId xmlns:a16="http://schemas.microsoft.com/office/drawing/2014/main" id="{BE5B1C1B-8EBA-11C5-9A34-76BBA3E5A6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47574" y="3325475"/>
            <a:ext cx="345115" cy="1073166"/>
          </a:xfrm>
          <a:prstGeom prst="rect">
            <a:avLst/>
          </a:prstGeom>
        </p:spPr>
      </p:pic>
      <p:pic>
        <p:nvPicPr>
          <p:cNvPr id="15" name="Graphic 14" descr="Blind man wearing sunglasses">
            <a:extLst>
              <a:ext uri="{FF2B5EF4-FFF2-40B4-BE49-F238E27FC236}">
                <a16:creationId xmlns:a16="http://schemas.microsoft.com/office/drawing/2014/main" id="{4BF6A9D7-1F38-5909-6E8F-BFE10672C1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70402" y="1582169"/>
            <a:ext cx="605134" cy="1196085"/>
          </a:xfrm>
          <a:prstGeom prst="rect">
            <a:avLst/>
          </a:prstGeom>
        </p:spPr>
      </p:pic>
      <p:pic>
        <p:nvPicPr>
          <p:cNvPr id="17" name="Graphic 16" descr="Man holding cup">
            <a:extLst>
              <a:ext uri="{FF2B5EF4-FFF2-40B4-BE49-F238E27FC236}">
                <a16:creationId xmlns:a16="http://schemas.microsoft.com/office/drawing/2014/main" id="{DCE9D79C-35A4-6E6F-2168-66620BA154A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790619" y="2803651"/>
            <a:ext cx="472761" cy="1068440"/>
          </a:xfrm>
          <a:prstGeom prst="rect">
            <a:avLst/>
          </a:prstGeom>
        </p:spPr>
      </p:pic>
      <p:pic>
        <p:nvPicPr>
          <p:cNvPr id="19" name="Graphic 18" descr="Man in tuxedo">
            <a:extLst>
              <a:ext uri="{FF2B5EF4-FFF2-40B4-BE49-F238E27FC236}">
                <a16:creationId xmlns:a16="http://schemas.microsoft.com/office/drawing/2014/main" id="{366B4255-A1AD-8209-D292-D7A0D39E403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44374" y="2077186"/>
            <a:ext cx="397119" cy="1134626"/>
          </a:xfrm>
          <a:prstGeom prst="rect">
            <a:avLst/>
          </a:prstGeom>
        </p:spPr>
      </p:pic>
      <p:pic>
        <p:nvPicPr>
          <p:cNvPr id="21" name="Graphic 20" descr="Man with prosthetic arm">
            <a:extLst>
              <a:ext uri="{FF2B5EF4-FFF2-40B4-BE49-F238E27FC236}">
                <a16:creationId xmlns:a16="http://schemas.microsoft.com/office/drawing/2014/main" id="{8D4AAF3C-2108-4499-6811-2B4069D5CE7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46769" y="3202777"/>
            <a:ext cx="342751" cy="1146443"/>
          </a:xfrm>
          <a:prstGeom prst="rect">
            <a:avLst/>
          </a:prstGeom>
        </p:spPr>
      </p:pic>
      <p:pic>
        <p:nvPicPr>
          <p:cNvPr id="23" name="Graphic 22" descr="Man wearing shirt with pattern">
            <a:extLst>
              <a:ext uri="{FF2B5EF4-FFF2-40B4-BE49-F238E27FC236}">
                <a16:creationId xmlns:a16="http://schemas.microsoft.com/office/drawing/2014/main" id="{D868254F-8EA9-C2FF-1AFC-71173E390B0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4457136" y="1477469"/>
            <a:ext cx="463305" cy="1127533"/>
          </a:xfrm>
          <a:prstGeom prst="rect">
            <a:avLst/>
          </a:prstGeom>
        </p:spPr>
      </p:pic>
      <p:pic>
        <p:nvPicPr>
          <p:cNvPr id="25" name="Graphic 24" descr="Man riding a scooter">
            <a:extLst>
              <a:ext uri="{FF2B5EF4-FFF2-40B4-BE49-F238E27FC236}">
                <a16:creationId xmlns:a16="http://schemas.microsoft.com/office/drawing/2014/main" id="{F5CA910D-0E5F-798D-B7DE-82C859186A4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H="1">
            <a:off x="4812244" y="2696704"/>
            <a:ext cx="442031" cy="1210267"/>
          </a:xfrm>
          <a:prstGeom prst="rect">
            <a:avLst/>
          </a:prstGeom>
        </p:spPr>
      </p:pic>
      <p:pic>
        <p:nvPicPr>
          <p:cNvPr id="27" name="Graphic 26" descr="Old man using cane">
            <a:extLst>
              <a:ext uri="{FF2B5EF4-FFF2-40B4-BE49-F238E27FC236}">
                <a16:creationId xmlns:a16="http://schemas.microsoft.com/office/drawing/2014/main" id="{D1DD26BB-7DB0-D6CD-311F-3702461C8B2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flipH="1">
            <a:off x="5381737" y="1530842"/>
            <a:ext cx="538947" cy="1141717"/>
          </a:xfrm>
          <a:prstGeom prst="rect">
            <a:avLst/>
          </a:prstGeom>
        </p:spPr>
      </p:pic>
      <p:pic>
        <p:nvPicPr>
          <p:cNvPr id="29" name="Graphic 28" descr="Man wearing a tunic">
            <a:extLst>
              <a:ext uri="{FF2B5EF4-FFF2-40B4-BE49-F238E27FC236}">
                <a16:creationId xmlns:a16="http://schemas.microsoft.com/office/drawing/2014/main" id="{2828E000-87A3-D718-08E5-68EA5E4B60F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a:off x="5989071" y="2666575"/>
            <a:ext cx="624044" cy="1127534"/>
          </a:xfrm>
          <a:prstGeom prst="rect">
            <a:avLst/>
          </a:prstGeom>
        </p:spPr>
      </p:pic>
      <p:pic>
        <p:nvPicPr>
          <p:cNvPr id="31" name="Graphic 30" descr="Woman with hands on hip">
            <a:extLst>
              <a:ext uri="{FF2B5EF4-FFF2-40B4-BE49-F238E27FC236}">
                <a16:creationId xmlns:a16="http://schemas.microsoft.com/office/drawing/2014/main" id="{B77C21E4-A292-E244-AE53-039A602EE00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flipH="1">
            <a:off x="6381980" y="1520016"/>
            <a:ext cx="425485" cy="1042438"/>
          </a:xfrm>
          <a:prstGeom prst="rect">
            <a:avLst/>
          </a:prstGeom>
        </p:spPr>
      </p:pic>
      <p:pic>
        <p:nvPicPr>
          <p:cNvPr id="33" name="Graphic 32" descr="Woman with prosthetic hand">
            <a:extLst>
              <a:ext uri="{FF2B5EF4-FFF2-40B4-BE49-F238E27FC236}">
                <a16:creationId xmlns:a16="http://schemas.microsoft.com/office/drawing/2014/main" id="{35209711-B88C-1F6F-A599-FC2657295E9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flipH="1">
            <a:off x="5633274" y="3190957"/>
            <a:ext cx="302567" cy="1113352"/>
          </a:xfrm>
          <a:prstGeom prst="rect">
            <a:avLst/>
          </a:prstGeom>
        </p:spPr>
      </p:pic>
      <p:pic>
        <p:nvPicPr>
          <p:cNvPr id="35" name="Graphic 34" descr="Woman wearing blazer">
            <a:extLst>
              <a:ext uri="{FF2B5EF4-FFF2-40B4-BE49-F238E27FC236}">
                <a16:creationId xmlns:a16="http://schemas.microsoft.com/office/drawing/2014/main" id="{F60211D0-05A3-A263-76D5-50B8CFBC887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flipH="1">
            <a:off x="7603614" y="3426536"/>
            <a:ext cx="420757" cy="1096805"/>
          </a:xfrm>
          <a:prstGeom prst="rect">
            <a:avLst/>
          </a:prstGeom>
        </p:spPr>
      </p:pic>
      <p:pic>
        <p:nvPicPr>
          <p:cNvPr id="37" name="Graphic 36" descr="Woman using cane">
            <a:extLst>
              <a:ext uri="{FF2B5EF4-FFF2-40B4-BE49-F238E27FC236}">
                <a16:creationId xmlns:a16="http://schemas.microsoft.com/office/drawing/2014/main" id="{9B2139F1-BCB3-25F0-2EF9-FD59E7E2C67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flipH="1">
            <a:off x="7376600" y="1907934"/>
            <a:ext cx="330932" cy="1113350"/>
          </a:xfrm>
          <a:prstGeom prst="rect">
            <a:avLst/>
          </a:prstGeom>
        </p:spPr>
      </p:pic>
      <p:pic>
        <p:nvPicPr>
          <p:cNvPr id="39" name="Graphic 38" descr="Old woman with white hair">
            <a:extLst>
              <a:ext uri="{FF2B5EF4-FFF2-40B4-BE49-F238E27FC236}">
                <a16:creationId xmlns:a16="http://schemas.microsoft.com/office/drawing/2014/main" id="{F97757BA-7A6E-47CC-35D9-9913511245E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flipH="1">
            <a:off x="6887957" y="3202777"/>
            <a:ext cx="330932" cy="1089712"/>
          </a:xfrm>
          <a:prstGeom prst="rect">
            <a:avLst/>
          </a:prstGeom>
        </p:spPr>
      </p:pic>
      <p:pic>
        <p:nvPicPr>
          <p:cNvPr id="41" name="Graphic 40" descr="Woman wearing a suit">
            <a:extLst>
              <a:ext uri="{FF2B5EF4-FFF2-40B4-BE49-F238E27FC236}">
                <a16:creationId xmlns:a16="http://schemas.microsoft.com/office/drawing/2014/main" id="{87EE4CF0-8768-4B56-EDF6-00E0C90C151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540865" y="3465477"/>
            <a:ext cx="536583" cy="1118078"/>
          </a:xfrm>
          <a:prstGeom prst="rect">
            <a:avLst/>
          </a:prstGeom>
        </p:spPr>
      </p:pic>
      <p:pic>
        <p:nvPicPr>
          <p:cNvPr id="43" name="Graphic 42" descr="Woman in a wheelchair">
            <a:extLst>
              <a:ext uri="{FF2B5EF4-FFF2-40B4-BE49-F238E27FC236}">
                <a16:creationId xmlns:a16="http://schemas.microsoft.com/office/drawing/2014/main" id="{F73D049B-F5A8-F041-BCA2-5A7C6CB2D63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flipH="1">
            <a:off x="7813992" y="2426860"/>
            <a:ext cx="666592" cy="879334"/>
          </a:xfrm>
          <a:prstGeom prst="rect">
            <a:avLst/>
          </a:prstGeom>
        </p:spPr>
      </p:pic>
    </p:spTree>
    <p:extLst>
      <p:ext uri="{BB962C8B-B14F-4D97-AF65-F5344CB8AC3E}">
        <p14:creationId xmlns:p14="http://schemas.microsoft.com/office/powerpoint/2010/main" val="3390103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728605" y="139075"/>
            <a:ext cx="8390708"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400" dirty="0"/>
              <a:t>We Can’t Do it Without You</a:t>
            </a:r>
            <a:endParaRPr sz="4400" dirty="0"/>
          </a:p>
        </p:txBody>
      </p:sp>
      <p:sp>
        <p:nvSpPr>
          <p:cNvPr id="8" name="Freeform: Shape 7">
            <a:extLst>
              <a:ext uri="{FF2B5EF4-FFF2-40B4-BE49-F238E27FC236}">
                <a16:creationId xmlns:a16="http://schemas.microsoft.com/office/drawing/2014/main" id="{233CA339-D309-58CD-96B4-D5E82C70A034}"/>
              </a:ext>
            </a:extLst>
          </p:cNvPr>
          <p:cNvSpPr/>
          <p:nvPr/>
        </p:nvSpPr>
        <p:spPr>
          <a:xfrm>
            <a:off x="2945560" y="2379878"/>
            <a:ext cx="936852" cy="936852"/>
          </a:xfrm>
          <a:custGeom>
            <a:avLst/>
            <a:gdLst>
              <a:gd name="connsiteX0" fmla="*/ 936853 w 936852"/>
              <a:gd name="connsiteY0" fmla="*/ 468426 h 936852"/>
              <a:gd name="connsiteX1" fmla="*/ 468426 w 936852"/>
              <a:gd name="connsiteY1" fmla="*/ 936853 h 936852"/>
              <a:gd name="connsiteX2" fmla="*/ 0 w 936852"/>
              <a:gd name="connsiteY2" fmla="*/ 468426 h 936852"/>
              <a:gd name="connsiteX3" fmla="*/ 468426 w 936852"/>
              <a:gd name="connsiteY3" fmla="*/ 0 h 936852"/>
              <a:gd name="connsiteX4" fmla="*/ 936853 w 936852"/>
              <a:gd name="connsiteY4" fmla="*/ 468426 h 93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2" h="936852">
                <a:moveTo>
                  <a:pt x="936853" y="468426"/>
                </a:moveTo>
                <a:cubicBezTo>
                  <a:pt x="936853" y="727131"/>
                  <a:pt x="727131" y="936853"/>
                  <a:pt x="468426" y="936853"/>
                </a:cubicBezTo>
                <a:cubicBezTo>
                  <a:pt x="209722" y="936853"/>
                  <a:pt x="0" y="727131"/>
                  <a:pt x="0" y="468426"/>
                </a:cubicBezTo>
                <a:cubicBezTo>
                  <a:pt x="0" y="209722"/>
                  <a:pt x="209722" y="0"/>
                  <a:pt x="468426" y="0"/>
                </a:cubicBezTo>
                <a:cubicBezTo>
                  <a:pt x="727131" y="0"/>
                  <a:pt x="936853" y="209722"/>
                  <a:pt x="936853" y="468426"/>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12EED8E-75D7-7901-856D-6E94F076029A}"/>
              </a:ext>
            </a:extLst>
          </p:cNvPr>
          <p:cNvSpPr/>
          <p:nvPr/>
        </p:nvSpPr>
        <p:spPr>
          <a:xfrm>
            <a:off x="3231380" y="2494246"/>
            <a:ext cx="373586" cy="373586"/>
          </a:xfrm>
          <a:custGeom>
            <a:avLst/>
            <a:gdLst>
              <a:gd name="connsiteX0" fmla="*/ 373587 w 373586"/>
              <a:gd name="connsiteY0" fmla="*/ 186793 h 373586"/>
              <a:gd name="connsiteX1" fmla="*/ 186793 w 373586"/>
              <a:gd name="connsiteY1" fmla="*/ 373587 h 373586"/>
              <a:gd name="connsiteX2" fmla="*/ 0 w 373586"/>
              <a:gd name="connsiteY2" fmla="*/ 186793 h 373586"/>
              <a:gd name="connsiteX3" fmla="*/ 186793 w 373586"/>
              <a:gd name="connsiteY3" fmla="*/ 0 h 373586"/>
              <a:gd name="connsiteX4" fmla="*/ 373587 w 373586"/>
              <a:gd name="connsiteY4" fmla="*/ 186793 h 373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86" h="373586">
                <a:moveTo>
                  <a:pt x="373587" y="186793"/>
                </a:moveTo>
                <a:cubicBezTo>
                  <a:pt x="373587" y="289956"/>
                  <a:pt x="289956" y="373587"/>
                  <a:pt x="186793" y="373587"/>
                </a:cubicBezTo>
                <a:cubicBezTo>
                  <a:pt x="83630" y="373587"/>
                  <a:pt x="0" y="289956"/>
                  <a:pt x="0" y="186793"/>
                </a:cubicBezTo>
                <a:cubicBezTo>
                  <a:pt x="0" y="83630"/>
                  <a:pt x="83630" y="0"/>
                  <a:pt x="186793" y="0"/>
                </a:cubicBezTo>
                <a:cubicBezTo>
                  <a:pt x="289956" y="0"/>
                  <a:pt x="373587" y="83630"/>
                  <a:pt x="373587" y="186793"/>
                </a:cubicBezTo>
                <a:close/>
              </a:path>
            </a:pathLst>
          </a:custGeom>
          <a:solidFill>
            <a:srgbClr val="2F2E41"/>
          </a:solidFill>
          <a:ln w="412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F0730F8-1BFF-C309-89B5-77B0E119F4DA}"/>
              </a:ext>
            </a:extLst>
          </p:cNvPr>
          <p:cNvSpPr/>
          <p:nvPr/>
        </p:nvSpPr>
        <p:spPr>
          <a:xfrm>
            <a:off x="2948098" y="1304070"/>
            <a:ext cx="936857" cy="936851"/>
          </a:xfrm>
          <a:custGeom>
            <a:avLst/>
            <a:gdLst>
              <a:gd name="connsiteX0" fmla="*/ 936642 w 936857"/>
              <a:gd name="connsiteY0" fmla="*/ 469190 h 936851"/>
              <a:gd name="connsiteX1" fmla="*/ 467385 w 936857"/>
              <a:gd name="connsiteY1" fmla="*/ 936782 h 936851"/>
              <a:gd name="connsiteX2" fmla="*/ -211 w 936857"/>
              <a:gd name="connsiteY2" fmla="*/ 467526 h 936851"/>
              <a:gd name="connsiteX3" fmla="*/ 469045 w 936857"/>
              <a:gd name="connsiteY3" fmla="*/ -67 h 936851"/>
              <a:gd name="connsiteX4" fmla="*/ 936646 w 936857"/>
              <a:gd name="connsiteY4" fmla="*/ 466766 h 936851"/>
              <a:gd name="connsiteX5" fmla="*/ 936642 w 936857"/>
              <a:gd name="connsiteY5" fmla="*/ 469190 h 9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857" h="936851">
                <a:moveTo>
                  <a:pt x="936642" y="469190"/>
                </a:moveTo>
                <a:cubicBezTo>
                  <a:pt x="936183" y="727894"/>
                  <a:pt x="726089" y="937245"/>
                  <a:pt x="467385" y="936782"/>
                </a:cubicBezTo>
                <a:cubicBezTo>
                  <a:pt x="208681" y="936324"/>
                  <a:pt x="-669" y="726234"/>
                  <a:pt x="-211" y="467526"/>
                </a:cubicBezTo>
                <a:cubicBezTo>
                  <a:pt x="247" y="208822"/>
                  <a:pt x="210341" y="-526"/>
                  <a:pt x="469045" y="-67"/>
                </a:cubicBezTo>
                <a:cubicBezTo>
                  <a:pt x="727080" y="-279"/>
                  <a:pt x="936431" y="208727"/>
                  <a:pt x="936646" y="466766"/>
                </a:cubicBezTo>
                <a:cubicBezTo>
                  <a:pt x="936646" y="467571"/>
                  <a:pt x="936642" y="468381"/>
                  <a:pt x="936642" y="469190"/>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3C263E8-3D47-A04C-FE97-D4C021A45851}"/>
              </a:ext>
            </a:extLst>
          </p:cNvPr>
          <p:cNvSpPr/>
          <p:nvPr/>
        </p:nvSpPr>
        <p:spPr>
          <a:xfrm>
            <a:off x="4057122" y="2379878"/>
            <a:ext cx="936852" cy="936852"/>
          </a:xfrm>
          <a:custGeom>
            <a:avLst/>
            <a:gdLst>
              <a:gd name="connsiteX0" fmla="*/ 936853 w 936852"/>
              <a:gd name="connsiteY0" fmla="*/ 468426 h 936852"/>
              <a:gd name="connsiteX1" fmla="*/ 468426 w 936852"/>
              <a:gd name="connsiteY1" fmla="*/ 936853 h 936852"/>
              <a:gd name="connsiteX2" fmla="*/ 0 w 936852"/>
              <a:gd name="connsiteY2" fmla="*/ 468426 h 936852"/>
              <a:gd name="connsiteX3" fmla="*/ 468426 w 936852"/>
              <a:gd name="connsiteY3" fmla="*/ 0 h 936852"/>
              <a:gd name="connsiteX4" fmla="*/ 936853 w 936852"/>
              <a:gd name="connsiteY4" fmla="*/ 468426 h 93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2" h="936852">
                <a:moveTo>
                  <a:pt x="936853" y="468426"/>
                </a:moveTo>
                <a:cubicBezTo>
                  <a:pt x="936853" y="727131"/>
                  <a:pt x="727131" y="936853"/>
                  <a:pt x="468426" y="936853"/>
                </a:cubicBezTo>
                <a:cubicBezTo>
                  <a:pt x="209722" y="936853"/>
                  <a:pt x="0" y="727131"/>
                  <a:pt x="0" y="468426"/>
                </a:cubicBezTo>
                <a:cubicBezTo>
                  <a:pt x="0" y="209722"/>
                  <a:pt x="209722" y="0"/>
                  <a:pt x="468426" y="0"/>
                </a:cubicBezTo>
                <a:cubicBezTo>
                  <a:pt x="727131" y="0"/>
                  <a:pt x="936853" y="209722"/>
                  <a:pt x="936853" y="468426"/>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8B332E6-DFF4-6C73-ADDF-08251B1F9EEF}"/>
              </a:ext>
            </a:extLst>
          </p:cNvPr>
          <p:cNvSpPr/>
          <p:nvPr/>
        </p:nvSpPr>
        <p:spPr>
          <a:xfrm>
            <a:off x="4055760" y="1304071"/>
            <a:ext cx="936852" cy="936852"/>
          </a:xfrm>
          <a:custGeom>
            <a:avLst/>
            <a:gdLst>
              <a:gd name="connsiteX0" fmla="*/ 936853 w 936852"/>
              <a:gd name="connsiteY0" fmla="*/ 468426 h 936852"/>
              <a:gd name="connsiteX1" fmla="*/ 468426 w 936852"/>
              <a:gd name="connsiteY1" fmla="*/ 936853 h 936852"/>
              <a:gd name="connsiteX2" fmla="*/ 0 w 936852"/>
              <a:gd name="connsiteY2" fmla="*/ 468426 h 936852"/>
              <a:gd name="connsiteX3" fmla="*/ 468426 w 936852"/>
              <a:gd name="connsiteY3" fmla="*/ 0 h 936852"/>
              <a:gd name="connsiteX4" fmla="*/ 936853 w 936852"/>
              <a:gd name="connsiteY4" fmla="*/ 468426 h 93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2" h="936852">
                <a:moveTo>
                  <a:pt x="936853" y="468426"/>
                </a:moveTo>
                <a:cubicBezTo>
                  <a:pt x="936853" y="727131"/>
                  <a:pt x="727131" y="936853"/>
                  <a:pt x="468426" y="936853"/>
                </a:cubicBezTo>
                <a:cubicBezTo>
                  <a:pt x="209722" y="936853"/>
                  <a:pt x="0" y="727131"/>
                  <a:pt x="0" y="468426"/>
                </a:cubicBezTo>
                <a:cubicBezTo>
                  <a:pt x="0" y="209722"/>
                  <a:pt x="209722" y="0"/>
                  <a:pt x="468426" y="0"/>
                </a:cubicBezTo>
                <a:cubicBezTo>
                  <a:pt x="727131" y="0"/>
                  <a:pt x="936853" y="209722"/>
                  <a:pt x="936853" y="468426"/>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B7887A8-7CBB-7B48-360B-56FBBC8C9A75}"/>
              </a:ext>
            </a:extLst>
          </p:cNvPr>
          <p:cNvSpPr/>
          <p:nvPr/>
        </p:nvSpPr>
        <p:spPr>
          <a:xfrm>
            <a:off x="5197425" y="1304071"/>
            <a:ext cx="936852" cy="936852"/>
          </a:xfrm>
          <a:custGeom>
            <a:avLst/>
            <a:gdLst>
              <a:gd name="connsiteX0" fmla="*/ 936853 w 936852"/>
              <a:gd name="connsiteY0" fmla="*/ 468426 h 936852"/>
              <a:gd name="connsiteX1" fmla="*/ 468426 w 936852"/>
              <a:gd name="connsiteY1" fmla="*/ 936853 h 936852"/>
              <a:gd name="connsiteX2" fmla="*/ 0 w 936852"/>
              <a:gd name="connsiteY2" fmla="*/ 468426 h 936852"/>
              <a:gd name="connsiteX3" fmla="*/ 468426 w 936852"/>
              <a:gd name="connsiteY3" fmla="*/ 0 h 936852"/>
              <a:gd name="connsiteX4" fmla="*/ 936853 w 936852"/>
              <a:gd name="connsiteY4" fmla="*/ 468426 h 93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2" h="936852">
                <a:moveTo>
                  <a:pt x="936853" y="468426"/>
                </a:moveTo>
                <a:cubicBezTo>
                  <a:pt x="936853" y="727131"/>
                  <a:pt x="727131" y="936853"/>
                  <a:pt x="468426" y="936853"/>
                </a:cubicBezTo>
                <a:cubicBezTo>
                  <a:pt x="209721" y="936853"/>
                  <a:pt x="0" y="727131"/>
                  <a:pt x="0" y="468426"/>
                </a:cubicBezTo>
                <a:cubicBezTo>
                  <a:pt x="0" y="209722"/>
                  <a:pt x="209721" y="0"/>
                  <a:pt x="468426" y="0"/>
                </a:cubicBezTo>
                <a:cubicBezTo>
                  <a:pt x="727131" y="0"/>
                  <a:pt x="936853" y="209722"/>
                  <a:pt x="936853" y="468426"/>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80E2E7B-9A22-9403-31A0-39B87E55C9E6}"/>
              </a:ext>
            </a:extLst>
          </p:cNvPr>
          <p:cNvSpPr/>
          <p:nvPr/>
        </p:nvSpPr>
        <p:spPr>
          <a:xfrm>
            <a:off x="5197425" y="3534535"/>
            <a:ext cx="936852" cy="936852"/>
          </a:xfrm>
          <a:custGeom>
            <a:avLst/>
            <a:gdLst>
              <a:gd name="connsiteX0" fmla="*/ 936853 w 936852"/>
              <a:gd name="connsiteY0" fmla="*/ 468426 h 936852"/>
              <a:gd name="connsiteX1" fmla="*/ 468426 w 936852"/>
              <a:gd name="connsiteY1" fmla="*/ 936853 h 936852"/>
              <a:gd name="connsiteX2" fmla="*/ 0 w 936852"/>
              <a:gd name="connsiteY2" fmla="*/ 468426 h 936852"/>
              <a:gd name="connsiteX3" fmla="*/ 468426 w 936852"/>
              <a:gd name="connsiteY3" fmla="*/ 0 h 936852"/>
              <a:gd name="connsiteX4" fmla="*/ 936853 w 936852"/>
              <a:gd name="connsiteY4" fmla="*/ 468426 h 93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2" h="936852">
                <a:moveTo>
                  <a:pt x="936853" y="468426"/>
                </a:moveTo>
                <a:cubicBezTo>
                  <a:pt x="936853" y="727131"/>
                  <a:pt x="727131" y="936853"/>
                  <a:pt x="468426" y="936853"/>
                </a:cubicBezTo>
                <a:cubicBezTo>
                  <a:pt x="209722" y="936853"/>
                  <a:pt x="0" y="727131"/>
                  <a:pt x="0" y="468426"/>
                </a:cubicBezTo>
                <a:cubicBezTo>
                  <a:pt x="0" y="209722"/>
                  <a:pt x="209722" y="0"/>
                  <a:pt x="468426" y="0"/>
                </a:cubicBezTo>
                <a:cubicBezTo>
                  <a:pt x="727131" y="0"/>
                  <a:pt x="936853" y="209722"/>
                  <a:pt x="936853" y="468426"/>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895C9E3-83FC-F889-9CD2-BFEBB0F89872}"/>
              </a:ext>
            </a:extLst>
          </p:cNvPr>
          <p:cNvSpPr/>
          <p:nvPr/>
        </p:nvSpPr>
        <p:spPr>
          <a:xfrm>
            <a:off x="2948099" y="3522197"/>
            <a:ext cx="936855" cy="936857"/>
          </a:xfrm>
          <a:custGeom>
            <a:avLst/>
            <a:gdLst>
              <a:gd name="connsiteX0" fmla="*/ 936641 w 936855"/>
              <a:gd name="connsiteY0" fmla="*/ 468363 h 936857"/>
              <a:gd name="connsiteX1" fmla="*/ 468214 w 936855"/>
              <a:gd name="connsiteY1" fmla="*/ 936790 h 936857"/>
              <a:gd name="connsiteX2" fmla="*/ -212 w 936855"/>
              <a:gd name="connsiteY2" fmla="*/ 468363 h 936857"/>
              <a:gd name="connsiteX3" fmla="*/ 468214 w 936855"/>
              <a:gd name="connsiteY3" fmla="*/ -63 h 936857"/>
              <a:gd name="connsiteX4" fmla="*/ 936641 w 936855"/>
              <a:gd name="connsiteY4" fmla="*/ 464209 h 936857"/>
              <a:gd name="connsiteX5" fmla="*/ 936641 w 936855"/>
              <a:gd name="connsiteY5" fmla="*/ 468363 h 93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855" h="936857">
                <a:moveTo>
                  <a:pt x="936641" y="468363"/>
                </a:moveTo>
                <a:cubicBezTo>
                  <a:pt x="936641" y="727067"/>
                  <a:pt x="726918" y="936790"/>
                  <a:pt x="468214" y="936790"/>
                </a:cubicBezTo>
                <a:cubicBezTo>
                  <a:pt x="209510" y="936790"/>
                  <a:pt x="-212" y="727067"/>
                  <a:pt x="-212" y="468363"/>
                </a:cubicBezTo>
                <a:cubicBezTo>
                  <a:pt x="-212" y="209655"/>
                  <a:pt x="209510" y="-63"/>
                  <a:pt x="468214" y="-63"/>
                </a:cubicBezTo>
                <a:cubicBezTo>
                  <a:pt x="725771" y="-1211"/>
                  <a:pt x="935493" y="206653"/>
                  <a:pt x="936641" y="464209"/>
                </a:cubicBezTo>
                <a:cubicBezTo>
                  <a:pt x="936645" y="465592"/>
                  <a:pt x="936645" y="466980"/>
                  <a:pt x="936641" y="468363"/>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E58BD3-C5AE-AD7C-B08B-061CEE25D046}"/>
              </a:ext>
            </a:extLst>
          </p:cNvPr>
          <p:cNvSpPr/>
          <p:nvPr/>
        </p:nvSpPr>
        <p:spPr>
          <a:xfrm>
            <a:off x="4085862" y="3522204"/>
            <a:ext cx="936852" cy="936852"/>
          </a:xfrm>
          <a:custGeom>
            <a:avLst/>
            <a:gdLst>
              <a:gd name="connsiteX0" fmla="*/ 936853 w 936852"/>
              <a:gd name="connsiteY0" fmla="*/ 468427 h 936852"/>
              <a:gd name="connsiteX1" fmla="*/ 468426 w 936852"/>
              <a:gd name="connsiteY1" fmla="*/ 936853 h 936852"/>
              <a:gd name="connsiteX2" fmla="*/ 0 w 936852"/>
              <a:gd name="connsiteY2" fmla="*/ 468427 h 936852"/>
              <a:gd name="connsiteX3" fmla="*/ 468426 w 936852"/>
              <a:gd name="connsiteY3" fmla="*/ 0 h 936852"/>
              <a:gd name="connsiteX4" fmla="*/ 936853 w 936852"/>
              <a:gd name="connsiteY4" fmla="*/ 468427 h 93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2" h="936852">
                <a:moveTo>
                  <a:pt x="936853" y="468427"/>
                </a:moveTo>
                <a:cubicBezTo>
                  <a:pt x="936853" y="727131"/>
                  <a:pt x="727131" y="936853"/>
                  <a:pt x="468426" y="936853"/>
                </a:cubicBezTo>
                <a:cubicBezTo>
                  <a:pt x="209722" y="936853"/>
                  <a:pt x="0" y="727131"/>
                  <a:pt x="0" y="468427"/>
                </a:cubicBezTo>
                <a:cubicBezTo>
                  <a:pt x="0" y="209722"/>
                  <a:pt x="209722" y="0"/>
                  <a:pt x="468426" y="0"/>
                </a:cubicBezTo>
                <a:cubicBezTo>
                  <a:pt x="727131" y="0"/>
                  <a:pt x="936853" y="209722"/>
                  <a:pt x="936853" y="468427"/>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BC61EDD-705C-6110-E71E-B36D1D1A23F8}"/>
              </a:ext>
            </a:extLst>
          </p:cNvPr>
          <p:cNvSpPr/>
          <p:nvPr/>
        </p:nvSpPr>
        <p:spPr>
          <a:xfrm>
            <a:off x="3191256" y="1474362"/>
            <a:ext cx="407693" cy="524045"/>
          </a:xfrm>
          <a:custGeom>
            <a:avLst/>
            <a:gdLst>
              <a:gd name="connsiteX0" fmla="*/ 7943 w 407693"/>
              <a:gd name="connsiteY0" fmla="*/ 145689 h 524045"/>
              <a:gd name="connsiteX1" fmla="*/ 132276 w 407693"/>
              <a:gd name="connsiteY1" fmla="*/ 6474 h 524045"/>
              <a:gd name="connsiteX2" fmla="*/ 328190 w 407693"/>
              <a:gd name="connsiteY2" fmla="*/ 63037 h 524045"/>
              <a:gd name="connsiteX3" fmla="*/ 374851 w 407693"/>
              <a:gd name="connsiteY3" fmla="*/ 523977 h 524045"/>
              <a:gd name="connsiteX4" fmla="*/ 312317 w 407693"/>
              <a:gd name="connsiteY4" fmla="*/ 522491 h 524045"/>
              <a:gd name="connsiteX5" fmla="*/ 295924 w 407693"/>
              <a:gd name="connsiteY5" fmla="*/ 467860 h 524045"/>
              <a:gd name="connsiteX6" fmla="*/ 295924 w 407693"/>
              <a:gd name="connsiteY6" fmla="*/ 521950 h 524045"/>
              <a:gd name="connsiteX7" fmla="*/ 240117 w 407693"/>
              <a:gd name="connsiteY7" fmla="*/ 520769 h 524045"/>
              <a:gd name="connsiteX8" fmla="*/ 308 w 407693"/>
              <a:gd name="connsiteY8" fmla="*/ 283871 h 524045"/>
              <a:gd name="connsiteX9" fmla="*/ 7943 w 407693"/>
              <a:gd name="connsiteY9" fmla="*/ 145689 h 52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693" h="524045">
                <a:moveTo>
                  <a:pt x="7943" y="145689"/>
                </a:moveTo>
                <a:cubicBezTo>
                  <a:pt x="27314" y="83960"/>
                  <a:pt x="71361" y="27344"/>
                  <a:pt x="132276" y="6474"/>
                </a:cubicBezTo>
                <a:cubicBezTo>
                  <a:pt x="193196" y="-14391"/>
                  <a:pt x="282392" y="17396"/>
                  <a:pt x="328190" y="63037"/>
                </a:cubicBezTo>
                <a:cubicBezTo>
                  <a:pt x="411965" y="146527"/>
                  <a:pt x="432405" y="433339"/>
                  <a:pt x="374851" y="523977"/>
                </a:cubicBezTo>
                <a:cubicBezTo>
                  <a:pt x="363405" y="523370"/>
                  <a:pt x="323904" y="522924"/>
                  <a:pt x="312317" y="522491"/>
                </a:cubicBezTo>
                <a:lnTo>
                  <a:pt x="295924" y="467860"/>
                </a:lnTo>
                <a:lnTo>
                  <a:pt x="295924" y="521950"/>
                </a:lnTo>
                <a:cubicBezTo>
                  <a:pt x="277466" y="521380"/>
                  <a:pt x="258864" y="520988"/>
                  <a:pt x="240117" y="520769"/>
                </a:cubicBezTo>
                <a:cubicBezTo>
                  <a:pt x="109479" y="519150"/>
                  <a:pt x="3525" y="414481"/>
                  <a:pt x="308" y="283871"/>
                </a:cubicBezTo>
                <a:cubicBezTo>
                  <a:pt x="-1191" y="223753"/>
                  <a:pt x="312" y="170015"/>
                  <a:pt x="7943" y="145689"/>
                </a:cubicBezTo>
                <a:close/>
              </a:path>
            </a:pathLst>
          </a:custGeom>
          <a:solidFill>
            <a:srgbClr val="2F2E41"/>
          </a:solidFill>
          <a:ln w="412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41784FD-4CC5-3426-E6E9-1D9AA51AFE03}"/>
              </a:ext>
            </a:extLst>
          </p:cNvPr>
          <p:cNvSpPr/>
          <p:nvPr/>
        </p:nvSpPr>
        <p:spPr>
          <a:xfrm>
            <a:off x="3276078" y="1557707"/>
            <a:ext cx="266996" cy="266996"/>
          </a:xfrm>
          <a:custGeom>
            <a:avLst/>
            <a:gdLst>
              <a:gd name="connsiteX0" fmla="*/ 266996 w 266996"/>
              <a:gd name="connsiteY0" fmla="*/ 133498 h 266996"/>
              <a:gd name="connsiteX1" fmla="*/ 133498 w 266996"/>
              <a:gd name="connsiteY1" fmla="*/ 266996 h 266996"/>
              <a:gd name="connsiteX2" fmla="*/ 0 w 266996"/>
              <a:gd name="connsiteY2" fmla="*/ 133498 h 266996"/>
              <a:gd name="connsiteX3" fmla="*/ 133498 w 266996"/>
              <a:gd name="connsiteY3" fmla="*/ 0 h 266996"/>
              <a:gd name="connsiteX4" fmla="*/ 266996 w 266996"/>
              <a:gd name="connsiteY4" fmla="*/ 133498 h 266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96" h="266996">
                <a:moveTo>
                  <a:pt x="266996" y="133498"/>
                </a:moveTo>
                <a:cubicBezTo>
                  <a:pt x="266996" y="207227"/>
                  <a:pt x="207227" y="266996"/>
                  <a:pt x="133498" y="266996"/>
                </a:cubicBezTo>
                <a:cubicBezTo>
                  <a:pt x="59769" y="266996"/>
                  <a:pt x="0" y="207227"/>
                  <a:pt x="0" y="133498"/>
                </a:cubicBezTo>
                <a:cubicBezTo>
                  <a:pt x="0" y="59769"/>
                  <a:pt x="59769" y="0"/>
                  <a:pt x="133498" y="0"/>
                </a:cubicBezTo>
                <a:cubicBezTo>
                  <a:pt x="207227" y="0"/>
                  <a:pt x="266996" y="59769"/>
                  <a:pt x="266996" y="133498"/>
                </a:cubicBezTo>
                <a:close/>
              </a:path>
            </a:pathLst>
          </a:custGeom>
          <a:solidFill>
            <a:srgbClr val="9E616A"/>
          </a:solidFill>
          <a:ln w="412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EB272B4-B12E-6EC7-451B-3E24BEF034E7}"/>
              </a:ext>
            </a:extLst>
          </p:cNvPr>
          <p:cNvSpPr/>
          <p:nvPr/>
        </p:nvSpPr>
        <p:spPr>
          <a:xfrm>
            <a:off x="3294365" y="1496996"/>
            <a:ext cx="270695" cy="205956"/>
          </a:xfrm>
          <a:custGeom>
            <a:avLst/>
            <a:gdLst>
              <a:gd name="connsiteX0" fmla="*/ -212 w 270695"/>
              <a:gd name="connsiteY0" fmla="*/ 76898 h 205956"/>
              <a:gd name="connsiteX1" fmla="*/ 153497 w 270695"/>
              <a:gd name="connsiteY1" fmla="*/ -68 h 205956"/>
              <a:gd name="connsiteX2" fmla="*/ 153497 w 270695"/>
              <a:gd name="connsiteY2" fmla="*/ -68 h 205956"/>
              <a:gd name="connsiteX3" fmla="*/ 266656 w 270695"/>
              <a:gd name="connsiteY3" fmla="*/ 160000 h 205956"/>
              <a:gd name="connsiteX4" fmla="*/ 270484 w 270695"/>
              <a:gd name="connsiteY4" fmla="*/ 205889 h 205956"/>
              <a:gd name="connsiteX5" fmla="*/ 206120 w 270695"/>
              <a:gd name="connsiteY5" fmla="*/ 189503 h 205956"/>
              <a:gd name="connsiteX6" fmla="*/ 199068 w 270695"/>
              <a:gd name="connsiteY6" fmla="*/ 130822 h 205956"/>
              <a:gd name="connsiteX7" fmla="*/ 188137 w 270695"/>
              <a:gd name="connsiteY7" fmla="*/ 184928 h 205956"/>
              <a:gd name="connsiteX8" fmla="*/ 158431 w 270695"/>
              <a:gd name="connsiteY8" fmla="*/ 177368 h 205956"/>
              <a:gd name="connsiteX9" fmla="*/ 158716 w 270695"/>
              <a:gd name="connsiteY9" fmla="*/ 86267 h 205956"/>
              <a:gd name="connsiteX10" fmla="*/ 128989 w 270695"/>
              <a:gd name="connsiteY10" fmla="*/ 177306 h 205956"/>
              <a:gd name="connsiteX11" fmla="*/ 22900 w 270695"/>
              <a:gd name="connsiteY11" fmla="*/ 152930 h 20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695" h="205956">
                <a:moveTo>
                  <a:pt x="-212" y="76898"/>
                </a:moveTo>
                <a:lnTo>
                  <a:pt x="153497" y="-68"/>
                </a:lnTo>
                <a:lnTo>
                  <a:pt x="153497" y="-68"/>
                </a:lnTo>
                <a:cubicBezTo>
                  <a:pt x="217492" y="28767"/>
                  <a:pt x="260813" y="90045"/>
                  <a:pt x="266656" y="160000"/>
                </a:cubicBezTo>
                <a:lnTo>
                  <a:pt x="270484" y="205889"/>
                </a:lnTo>
                <a:lnTo>
                  <a:pt x="206120" y="189503"/>
                </a:lnTo>
                <a:lnTo>
                  <a:pt x="199068" y="130822"/>
                </a:lnTo>
                <a:lnTo>
                  <a:pt x="188137" y="184928"/>
                </a:lnTo>
                <a:lnTo>
                  <a:pt x="158431" y="177368"/>
                </a:lnTo>
                <a:lnTo>
                  <a:pt x="158716" y="86267"/>
                </a:lnTo>
                <a:lnTo>
                  <a:pt x="128989" y="177306"/>
                </a:lnTo>
                <a:lnTo>
                  <a:pt x="22900" y="152930"/>
                </a:lnTo>
                <a:close/>
              </a:path>
            </a:pathLst>
          </a:custGeom>
          <a:solidFill>
            <a:srgbClr val="2F2E41"/>
          </a:solidFill>
          <a:ln w="412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C2F4C6E-8178-9C0B-01B5-793893631D79}"/>
              </a:ext>
            </a:extLst>
          </p:cNvPr>
          <p:cNvSpPr/>
          <p:nvPr/>
        </p:nvSpPr>
        <p:spPr>
          <a:xfrm>
            <a:off x="4330783" y="2540265"/>
            <a:ext cx="132267" cy="132267"/>
          </a:xfrm>
          <a:custGeom>
            <a:avLst/>
            <a:gdLst>
              <a:gd name="connsiteX0" fmla="*/ 132268 w 132267"/>
              <a:gd name="connsiteY0" fmla="*/ 66134 h 132267"/>
              <a:gd name="connsiteX1" fmla="*/ 66134 w 132267"/>
              <a:gd name="connsiteY1" fmla="*/ 132268 h 132267"/>
              <a:gd name="connsiteX2" fmla="*/ 0 w 132267"/>
              <a:gd name="connsiteY2" fmla="*/ 66134 h 132267"/>
              <a:gd name="connsiteX3" fmla="*/ 66134 w 132267"/>
              <a:gd name="connsiteY3" fmla="*/ 0 h 132267"/>
              <a:gd name="connsiteX4" fmla="*/ 132268 w 132267"/>
              <a:gd name="connsiteY4" fmla="*/ 66134 h 13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67" h="132267">
                <a:moveTo>
                  <a:pt x="132268" y="66134"/>
                </a:moveTo>
                <a:cubicBezTo>
                  <a:pt x="132268" y="102659"/>
                  <a:pt x="102659" y="132268"/>
                  <a:pt x="66134" y="132268"/>
                </a:cubicBezTo>
                <a:cubicBezTo>
                  <a:pt x="29609" y="132268"/>
                  <a:pt x="0" y="102659"/>
                  <a:pt x="0" y="66134"/>
                </a:cubicBezTo>
                <a:cubicBezTo>
                  <a:pt x="0" y="29609"/>
                  <a:pt x="29609" y="0"/>
                  <a:pt x="66134" y="0"/>
                </a:cubicBezTo>
                <a:cubicBezTo>
                  <a:pt x="102659" y="0"/>
                  <a:pt x="132268" y="29609"/>
                  <a:pt x="132268" y="66134"/>
                </a:cubicBezTo>
                <a:close/>
              </a:path>
            </a:pathLst>
          </a:custGeom>
          <a:solidFill>
            <a:srgbClr val="2F2E41"/>
          </a:solidFill>
          <a:ln w="412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D1D5DBB-7123-285D-E9DD-50575D751B25}"/>
              </a:ext>
            </a:extLst>
          </p:cNvPr>
          <p:cNvSpPr/>
          <p:nvPr/>
        </p:nvSpPr>
        <p:spPr>
          <a:xfrm>
            <a:off x="4335191" y="2588765"/>
            <a:ext cx="335078" cy="335078"/>
          </a:xfrm>
          <a:custGeom>
            <a:avLst/>
            <a:gdLst>
              <a:gd name="connsiteX0" fmla="*/ 335078 w 335078"/>
              <a:gd name="connsiteY0" fmla="*/ 167539 h 335078"/>
              <a:gd name="connsiteX1" fmla="*/ 167539 w 335078"/>
              <a:gd name="connsiteY1" fmla="*/ 335079 h 335078"/>
              <a:gd name="connsiteX2" fmla="*/ 0 w 335078"/>
              <a:gd name="connsiteY2" fmla="*/ 167539 h 335078"/>
              <a:gd name="connsiteX3" fmla="*/ 167539 w 335078"/>
              <a:gd name="connsiteY3" fmla="*/ 0 h 335078"/>
              <a:gd name="connsiteX4" fmla="*/ 335078 w 335078"/>
              <a:gd name="connsiteY4" fmla="*/ 167539 h 33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78" h="335078">
                <a:moveTo>
                  <a:pt x="335078" y="167539"/>
                </a:moveTo>
                <a:cubicBezTo>
                  <a:pt x="335078" y="260069"/>
                  <a:pt x="260069" y="335079"/>
                  <a:pt x="167539" y="335079"/>
                </a:cubicBezTo>
                <a:cubicBezTo>
                  <a:pt x="75010" y="335079"/>
                  <a:pt x="0" y="260069"/>
                  <a:pt x="0" y="167539"/>
                </a:cubicBezTo>
                <a:cubicBezTo>
                  <a:pt x="0" y="75010"/>
                  <a:pt x="75010" y="0"/>
                  <a:pt x="167539" y="0"/>
                </a:cubicBezTo>
                <a:cubicBezTo>
                  <a:pt x="260069" y="0"/>
                  <a:pt x="335078" y="75010"/>
                  <a:pt x="335078" y="167539"/>
                </a:cubicBezTo>
                <a:close/>
              </a:path>
            </a:pathLst>
          </a:custGeom>
          <a:solidFill>
            <a:srgbClr val="2F2E41"/>
          </a:solidFill>
          <a:ln w="412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6BB13AD-2EF0-8817-56FC-C1EDF0C45F4F}"/>
              </a:ext>
            </a:extLst>
          </p:cNvPr>
          <p:cNvSpPr/>
          <p:nvPr/>
        </p:nvSpPr>
        <p:spPr>
          <a:xfrm>
            <a:off x="4380452" y="2651513"/>
            <a:ext cx="272289" cy="272289"/>
          </a:xfrm>
          <a:custGeom>
            <a:avLst/>
            <a:gdLst>
              <a:gd name="connsiteX0" fmla="*/ 272289 w 272289"/>
              <a:gd name="connsiteY0" fmla="*/ 136145 h 272289"/>
              <a:gd name="connsiteX1" fmla="*/ 136145 w 272289"/>
              <a:gd name="connsiteY1" fmla="*/ 272289 h 272289"/>
              <a:gd name="connsiteX2" fmla="*/ 0 w 272289"/>
              <a:gd name="connsiteY2" fmla="*/ 136145 h 272289"/>
              <a:gd name="connsiteX3" fmla="*/ 136145 w 272289"/>
              <a:gd name="connsiteY3" fmla="*/ 0 h 272289"/>
              <a:gd name="connsiteX4" fmla="*/ 272289 w 272289"/>
              <a:gd name="connsiteY4" fmla="*/ 136145 h 272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89" h="272289">
                <a:moveTo>
                  <a:pt x="272289" y="136145"/>
                </a:moveTo>
                <a:cubicBezTo>
                  <a:pt x="272289" y="211335"/>
                  <a:pt x="211335" y="272289"/>
                  <a:pt x="136145" y="272289"/>
                </a:cubicBezTo>
                <a:cubicBezTo>
                  <a:pt x="60954" y="272289"/>
                  <a:pt x="0" y="211335"/>
                  <a:pt x="0" y="136145"/>
                </a:cubicBezTo>
                <a:cubicBezTo>
                  <a:pt x="0" y="60954"/>
                  <a:pt x="60954" y="0"/>
                  <a:pt x="136145" y="0"/>
                </a:cubicBezTo>
                <a:cubicBezTo>
                  <a:pt x="211335" y="0"/>
                  <a:pt x="272289" y="60954"/>
                  <a:pt x="272289" y="136145"/>
                </a:cubicBezTo>
                <a:close/>
              </a:path>
            </a:pathLst>
          </a:custGeom>
          <a:solidFill>
            <a:srgbClr val="9E616A"/>
          </a:solidFill>
          <a:ln w="412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DB62A68-32CC-A520-9827-7664B523285F}"/>
              </a:ext>
            </a:extLst>
          </p:cNvPr>
          <p:cNvSpPr/>
          <p:nvPr/>
        </p:nvSpPr>
        <p:spPr>
          <a:xfrm>
            <a:off x="4371924" y="2626060"/>
            <a:ext cx="311826" cy="178122"/>
          </a:xfrm>
          <a:custGeom>
            <a:avLst/>
            <a:gdLst>
              <a:gd name="connsiteX0" fmla="*/ 236915 w 311826"/>
              <a:gd name="connsiteY0" fmla="*/ 22750 h 178122"/>
              <a:gd name="connsiteX1" fmla="*/ 22581 w 311826"/>
              <a:gd name="connsiteY1" fmla="*/ 74729 h 178122"/>
              <a:gd name="connsiteX2" fmla="*/ -184 w 311826"/>
              <a:gd name="connsiteY2" fmla="*/ 158851 h 178122"/>
              <a:gd name="connsiteX3" fmla="*/ 216050 w 311826"/>
              <a:gd name="connsiteY3" fmla="*/ 163018 h 178122"/>
              <a:gd name="connsiteX4" fmla="*/ 233521 w 311826"/>
              <a:gd name="connsiteY4" fmla="*/ 120259 h 178122"/>
              <a:gd name="connsiteX5" fmla="*/ 243824 w 311826"/>
              <a:gd name="connsiteY5" fmla="*/ 163051 h 178122"/>
              <a:gd name="connsiteX6" fmla="*/ 311527 w 311826"/>
              <a:gd name="connsiteY6" fmla="*/ 162960 h 178122"/>
              <a:gd name="connsiteX7" fmla="*/ 236915 w 311826"/>
              <a:gd name="connsiteY7" fmla="*/ 22750 h 17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826" h="178122">
                <a:moveTo>
                  <a:pt x="236915" y="22750"/>
                </a:moveTo>
                <a:cubicBezTo>
                  <a:pt x="163377" y="-22086"/>
                  <a:pt x="67416" y="1187"/>
                  <a:pt x="22581" y="74729"/>
                </a:cubicBezTo>
                <a:cubicBezTo>
                  <a:pt x="7153" y="100038"/>
                  <a:pt x="-742" y="129215"/>
                  <a:pt x="-184" y="158851"/>
                </a:cubicBezTo>
                <a:cubicBezTo>
                  <a:pt x="69188" y="176268"/>
                  <a:pt x="142070" y="189598"/>
                  <a:pt x="216050" y="163018"/>
                </a:cubicBezTo>
                <a:lnTo>
                  <a:pt x="233521" y="120259"/>
                </a:lnTo>
                <a:lnTo>
                  <a:pt x="243824" y="163051"/>
                </a:lnTo>
                <a:cubicBezTo>
                  <a:pt x="266353" y="172259"/>
                  <a:pt x="288940" y="180051"/>
                  <a:pt x="311527" y="162960"/>
                </a:cubicBezTo>
                <a:cubicBezTo>
                  <a:pt x="313406" y="106269"/>
                  <a:pt x="284984" y="52861"/>
                  <a:pt x="236915" y="22750"/>
                </a:cubicBezTo>
                <a:close/>
              </a:path>
            </a:pathLst>
          </a:custGeom>
          <a:solidFill>
            <a:srgbClr val="2F2E41"/>
          </a:solidFill>
          <a:ln w="412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2654779-D90C-4606-34F5-A92EF82BCEC3}"/>
              </a:ext>
            </a:extLst>
          </p:cNvPr>
          <p:cNvSpPr/>
          <p:nvPr/>
        </p:nvSpPr>
        <p:spPr>
          <a:xfrm>
            <a:off x="4129017" y="2415839"/>
            <a:ext cx="276442" cy="622209"/>
          </a:xfrm>
          <a:custGeom>
            <a:avLst/>
            <a:gdLst>
              <a:gd name="connsiteX0" fmla="*/ 206112 w 276442"/>
              <a:gd name="connsiteY0" fmla="*/ 10963 h 622209"/>
              <a:gd name="connsiteX1" fmla="*/ 64924 w 276442"/>
              <a:gd name="connsiteY1" fmla="*/ 32716 h 622209"/>
              <a:gd name="connsiteX2" fmla="*/ 16095 w 276442"/>
              <a:gd name="connsiteY2" fmla="*/ 168875 h 622209"/>
              <a:gd name="connsiteX3" fmla="*/ 82911 w 276442"/>
              <a:gd name="connsiteY3" fmla="*/ 306083 h 622209"/>
              <a:gd name="connsiteX4" fmla="*/ 139127 w 276442"/>
              <a:gd name="connsiteY4" fmla="*/ 446929 h 622209"/>
              <a:gd name="connsiteX5" fmla="*/ -212 w 276442"/>
              <a:gd name="connsiteY5" fmla="*/ 586458 h 622209"/>
              <a:gd name="connsiteX6" fmla="*/ 135638 w 276442"/>
              <a:gd name="connsiteY6" fmla="*/ 621966 h 622209"/>
              <a:gd name="connsiteX7" fmla="*/ 239972 w 276442"/>
              <a:gd name="connsiteY7" fmla="*/ 542815 h 622209"/>
              <a:gd name="connsiteX8" fmla="*/ 215304 w 276442"/>
              <a:gd name="connsiteY8" fmla="*/ 445356 h 622209"/>
              <a:gd name="connsiteX9" fmla="*/ 167123 w 276442"/>
              <a:gd name="connsiteY9" fmla="*/ 286750 h 622209"/>
              <a:gd name="connsiteX10" fmla="*/ 168044 w 276442"/>
              <a:gd name="connsiteY10" fmla="*/ 208219 h 622209"/>
              <a:gd name="connsiteX11" fmla="*/ 259652 w 276442"/>
              <a:gd name="connsiteY11" fmla="*/ 147700 h 622209"/>
              <a:gd name="connsiteX12" fmla="*/ 275245 w 276442"/>
              <a:gd name="connsiteY12" fmla="*/ 133677 h 622209"/>
              <a:gd name="connsiteX13" fmla="*/ 206112 w 276442"/>
              <a:gd name="connsiteY13" fmla="*/ 10963 h 62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42" h="622209">
                <a:moveTo>
                  <a:pt x="206112" y="10963"/>
                </a:moveTo>
                <a:cubicBezTo>
                  <a:pt x="160380" y="-10005"/>
                  <a:pt x="103000" y="-165"/>
                  <a:pt x="64924" y="32716"/>
                </a:cubicBezTo>
                <a:cubicBezTo>
                  <a:pt x="26843" y="65594"/>
                  <a:pt x="8740" y="119105"/>
                  <a:pt x="16095" y="168875"/>
                </a:cubicBezTo>
                <a:cubicBezTo>
                  <a:pt x="23593" y="219649"/>
                  <a:pt x="54460" y="263370"/>
                  <a:pt x="82911" y="306083"/>
                </a:cubicBezTo>
                <a:cubicBezTo>
                  <a:pt x="111361" y="348801"/>
                  <a:pt x="139160" y="395606"/>
                  <a:pt x="139127" y="446929"/>
                </a:cubicBezTo>
                <a:cubicBezTo>
                  <a:pt x="139077" y="523895"/>
                  <a:pt x="76754" y="586305"/>
                  <a:pt x="-212" y="586458"/>
                </a:cubicBezTo>
                <a:cubicBezTo>
                  <a:pt x="43170" y="605135"/>
                  <a:pt x="88456" y="624179"/>
                  <a:pt x="135638" y="621966"/>
                </a:cubicBezTo>
                <a:cubicBezTo>
                  <a:pt x="182819" y="619752"/>
                  <a:pt x="232275" y="589419"/>
                  <a:pt x="239972" y="542815"/>
                </a:cubicBezTo>
                <a:cubicBezTo>
                  <a:pt x="245518" y="509236"/>
                  <a:pt x="229042" y="476491"/>
                  <a:pt x="215304" y="445356"/>
                </a:cubicBezTo>
                <a:cubicBezTo>
                  <a:pt x="192923" y="394615"/>
                  <a:pt x="176745" y="341364"/>
                  <a:pt x="167123" y="286750"/>
                </a:cubicBezTo>
                <a:cubicBezTo>
                  <a:pt x="162532" y="260686"/>
                  <a:pt x="159546" y="233284"/>
                  <a:pt x="168044" y="208219"/>
                </a:cubicBezTo>
                <a:cubicBezTo>
                  <a:pt x="181935" y="170085"/>
                  <a:pt x="219128" y="145516"/>
                  <a:pt x="259652" y="147700"/>
                </a:cubicBezTo>
                <a:lnTo>
                  <a:pt x="275245" y="133677"/>
                </a:lnTo>
                <a:cubicBezTo>
                  <a:pt x="282178" y="83845"/>
                  <a:pt x="251844" y="31932"/>
                  <a:pt x="206112" y="10963"/>
                </a:cubicBezTo>
                <a:close/>
              </a:path>
            </a:pathLst>
          </a:custGeom>
          <a:solidFill>
            <a:srgbClr val="2F2E41"/>
          </a:solidFill>
          <a:ln w="412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8CA391C-1BAC-938D-FFAE-5676A85B92B3}"/>
              </a:ext>
            </a:extLst>
          </p:cNvPr>
          <p:cNvSpPr/>
          <p:nvPr/>
        </p:nvSpPr>
        <p:spPr>
          <a:xfrm>
            <a:off x="5425958" y="1474364"/>
            <a:ext cx="421947" cy="341834"/>
          </a:xfrm>
          <a:custGeom>
            <a:avLst/>
            <a:gdLst>
              <a:gd name="connsiteX0" fmla="*/ 48508 w 421947"/>
              <a:gd name="connsiteY0" fmla="*/ 114842 h 341834"/>
              <a:gd name="connsiteX1" fmla="*/ 17109 w 421947"/>
              <a:gd name="connsiteY1" fmla="*/ 215068 h 341834"/>
              <a:gd name="connsiteX2" fmla="*/ 253890 w 421947"/>
              <a:gd name="connsiteY2" fmla="*/ 332893 h 341834"/>
              <a:gd name="connsiteX3" fmla="*/ 420371 w 421947"/>
              <a:gd name="connsiteY3" fmla="*/ 166413 h 341834"/>
              <a:gd name="connsiteX4" fmla="*/ 253890 w 421947"/>
              <a:gd name="connsiteY4" fmla="*/ -68 h 341834"/>
              <a:gd name="connsiteX5" fmla="*/ 48508 w 421947"/>
              <a:gd name="connsiteY5" fmla="*/ 114842 h 34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947" h="341834">
                <a:moveTo>
                  <a:pt x="48508" y="114842"/>
                </a:moveTo>
                <a:cubicBezTo>
                  <a:pt x="42079" y="149383"/>
                  <a:pt x="31537" y="183033"/>
                  <a:pt x="17109" y="215068"/>
                </a:cubicBezTo>
                <a:cubicBezTo>
                  <a:pt x="-65522" y="389869"/>
                  <a:pt x="169793" y="332893"/>
                  <a:pt x="253890" y="332893"/>
                </a:cubicBezTo>
                <a:cubicBezTo>
                  <a:pt x="345833" y="332893"/>
                  <a:pt x="433808" y="381243"/>
                  <a:pt x="420371" y="166413"/>
                </a:cubicBezTo>
                <a:cubicBezTo>
                  <a:pt x="414631" y="74647"/>
                  <a:pt x="345833" y="-68"/>
                  <a:pt x="253890" y="-68"/>
                </a:cubicBezTo>
                <a:cubicBezTo>
                  <a:pt x="175351" y="-68"/>
                  <a:pt x="64930" y="34837"/>
                  <a:pt x="48508" y="114842"/>
                </a:cubicBezTo>
                <a:close/>
              </a:path>
            </a:pathLst>
          </a:custGeom>
          <a:solidFill>
            <a:srgbClr val="2F2E41"/>
          </a:solidFill>
          <a:ln w="412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A7BFEE9-A84E-FF3E-EA5C-CEB5CB115B64}"/>
              </a:ext>
            </a:extLst>
          </p:cNvPr>
          <p:cNvSpPr/>
          <p:nvPr/>
        </p:nvSpPr>
        <p:spPr>
          <a:xfrm>
            <a:off x="5530996" y="1536714"/>
            <a:ext cx="270569" cy="270569"/>
          </a:xfrm>
          <a:custGeom>
            <a:avLst/>
            <a:gdLst>
              <a:gd name="connsiteX0" fmla="*/ 270570 w 270569"/>
              <a:gd name="connsiteY0" fmla="*/ 135285 h 270569"/>
              <a:gd name="connsiteX1" fmla="*/ 135285 w 270569"/>
              <a:gd name="connsiteY1" fmla="*/ 270570 h 270569"/>
              <a:gd name="connsiteX2" fmla="*/ 0 w 270569"/>
              <a:gd name="connsiteY2" fmla="*/ 135285 h 270569"/>
              <a:gd name="connsiteX3" fmla="*/ 135285 w 270569"/>
              <a:gd name="connsiteY3" fmla="*/ 0 h 270569"/>
              <a:gd name="connsiteX4" fmla="*/ 270570 w 270569"/>
              <a:gd name="connsiteY4" fmla="*/ 135285 h 27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69" h="270569">
                <a:moveTo>
                  <a:pt x="270570" y="135285"/>
                </a:moveTo>
                <a:cubicBezTo>
                  <a:pt x="270570" y="210001"/>
                  <a:pt x="210001" y="270570"/>
                  <a:pt x="135285" y="270570"/>
                </a:cubicBezTo>
                <a:cubicBezTo>
                  <a:pt x="60569" y="270570"/>
                  <a:pt x="0" y="210001"/>
                  <a:pt x="0" y="135285"/>
                </a:cubicBezTo>
                <a:cubicBezTo>
                  <a:pt x="0" y="60569"/>
                  <a:pt x="60569" y="0"/>
                  <a:pt x="135285" y="0"/>
                </a:cubicBezTo>
                <a:cubicBezTo>
                  <a:pt x="210001" y="0"/>
                  <a:pt x="270570" y="60569"/>
                  <a:pt x="270570" y="135285"/>
                </a:cubicBezTo>
                <a:close/>
              </a:path>
            </a:pathLst>
          </a:custGeom>
          <a:solidFill>
            <a:srgbClr val="FFB6B6"/>
          </a:solidFill>
          <a:ln w="412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FD5FB4B-02BE-1497-CE1A-E9348B8E348A}"/>
              </a:ext>
            </a:extLst>
          </p:cNvPr>
          <p:cNvSpPr/>
          <p:nvPr/>
        </p:nvSpPr>
        <p:spPr>
          <a:xfrm>
            <a:off x="5500180" y="1511424"/>
            <a:ext cx="309856" cy="176995"/>
          </a:xfrm>
          <a:custGeom>
            <a:avLst/>
            <a:gdLst>
              <a:gd name="connsiteX0" fmla="*/ 74016 w 309856"/>
              <a:gd name="connsiteY0" fmla="*/ 22602 h 176995"/>
              <a:gd name="connsiteX1" fmla="*/ 286997 w 309856"/>
              <a:gd name="connsiteY1" fmla="*/ 74255 h 176995"/>
              <a:gd name="connsiteX2" fmla="*/ 309617 w 309856"/>
              <a:gd name="connsiteY2" fmla="*/ 157844 h 176995"/>
              <a:gd name="connsiteX3" fmla="*/ 94750 w 309856"/>
              <a:gd name="connsiteY3" fmla="*/ 161986 h 176995"/>
              <a:gd name="connsiteX4" fmla="*/ 77390 w 309856"/>
              <a:gd name="connsiteY4" fmla="*/ 119496 h 176995"/>
              <a:gd name="connsiteX5" fmla="*/ 67154 w 309856"/>
              <a:gd name="connsiteY5" fmla="*/ 162019 h 176995"/>
              <a:gd name="connsiteX6" fmla="*/ -125 w 309856"/>
              <a:gd name="connsiteY6" fmla="*/ 161928 h 176995"/>
              <a:gd name="connsiteX7" fmla="*/ 74016 w 309856"/>
              <a:gd name="connsiteY7" fmla="*/ 22602 h 17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56" h="176995">
                <a:moveTo>
                  <a:pt x="74016" y="22602"/>
                </a:moveTo>
                <a:cubicBezTo>
                  <a:pt x="147093" y="-21945"/>
                  <a:pt x="242446" y="1179"/>
                  <a:pt x="286997" y="74255"/>
                </a:cubicBezTo>
                <a:cubicBezTo>
                  <a:pt x="302329" y="99403"/>
                  <a:pt x="310175" y="128398"/>
                  <a:pt x="309617" y="157844"/>
                </a:cubicBezTo>
                <a:cubicBezTo>
                  <a:pt x="240683" y="175154"/>
                  <a:pt x="168263" y="188397"/>
                  <a:pt x="94750" y="161986"/>
                </a:cubicBezTo>
                <a:lnTo>
                  <a:pt x="77390" y="119496"/>
                </a:lnTo>
                <a:lnTo>
                  <a:pt x="67154" y="162019"/>
                </a:lnTo>
                <a:cubicBezTo>
                  <a:pt x="44769" y="171170"/>
                  <a:pt x="22322" y="178912"/>
                  <a:pt x="-125" y="161928"/>
                </a:cubicBezTo>
                <a:cubicBezTo>
                  <a:pt x="-1991" y="105597"/>
                  <a:pt x="26253" y="52523"/>
                  <a:pt x="74016" y="22602"/>
                </a:cubicBezTo>
                <a:close/>
              </a:path>
            </a:pathLst>
          </a:custGeom>
          <a:solidFill>
            <a:srgbClr val="2F2E41"/>
          </a:solidFill>
          <a:ln w="412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2DFC23C-E904-31C3-1662-A7EAE74E49F7}"/>
              </a:ext>
            </a:extLst>
          </p:cNvPr>
          <p:cNvSpPr/>
          <p:nvPr/>
        </p:nvSpPr>
        <p:spPr>
          <a:xfrm>
            <a:off x="3251377" y="2558629"/>
            <a:ext cx="333741" cy="333741"/>
          </a:xfrm>
          <a:custGeom>
            <a:avLst/>
            <a:gdLst>
              <a:gd name="connsiteX0" fmla="*/ 333741 w 333741"/>
              <a:gd name="connsiteY0" fmla="*/ 166871 h 333741"/>
              <a:gd name="connsiteX1" fmla="*/ 166871 w 333741"/>
              <a:gd name="connsiteY1" fmla="*/ 333741 h 333741"/>
              <a:gd name="connsiteX2" fmla="*/ 0 w 333741"/>
              <a:gd name="connsiteY2" fmla="*/ 166871 h 333741"/>
              <a:gd name="connsiteX3" fmla="*/ 166871 w 333741"/>
              <a:gd name="connsiteY3" fmla="*/ 0 h 333741"/>
              <a:gd name="connsiteX4" fmla="*/ 333741 w 333741"/>
              <a:gd name="connsiteY4" fmla="*/ 166871 h 33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41" h="333741">
                <a:moveTo>
                  <a:pt x="333741" y="166871"/>
                </a:moveTo>
                <a:cubicBezTo>
                  <a:pt x="333741" y="259031"/>
                  <a:pt x="259031" y="333741"/>
                  <a:pt x="166871" y="333741"/>
                </a:cubicBezTo>
                <a:cubicBezTo>
                  <a:pt x="74711" y="333741"/>
                  <a:pt x="0" y="259031"/>
                  <a:pt x="0" y="166871"/>
                </a:cubicBezTo>
                <a:cubicBezTo>
                  <a:pt x="0" y="74710"/>
                  <a:pt x="74711" y="0"/>
                  <a:pt x="166871" y="0"/>
                </a:cubicBezTo>
                <a:cubicBezTo>
                  <a:pt x="259031" y="0"/>
                  <a:pt x="333741" y="74710"/>
                  <a:pt x="333741" y="166871"/>
                </a:cubicBezTo>
                <a:close/>
              </a:path>
            </a:pathLst>
          </a:custGeom>
          <a:solidFill>
            <a:srgbClr val="FFB8B8"/>
          </a:solidFill>
          <a:ln w="412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2D628C1-D0C3-2E7A-D8C5-96CBF37D1992}"/>
              </a:ext>
            </a:extLst>
          </p:cNvPr>
          <p:cNvSpPr/>
          <p:nvPr/>
        </p:nvSpPr>
        <p:spPr>
          <a:xfrm>
            <a:off x="4401869" y="3755002"/>
            <a:ext cx="284218" cy="284218"/>
          </a:xfrm>
          <a:custGeom>
            <a:avLst/>
            <a:gdLst>
              <a:gd name="connsiteX0" fmla="*/ 284218 w 284218"/>
              <a:gd name="connsiteY0" fmla="*/ 142109 h 284218"/>
              <a:gd name="connsiteX1" fmla="*/ 142109 w 284218"/>
              <a:gd name="connsiteY1" fmla="*/ 284218 h 284218"/>
              <a:gd name="connsiteX2" fmla="*/ 0 w 284218"/>
              <a:gd name="connsiteY2" fmla="*/ 142109 h 284218"/>
              <a:gd name="connsiteX3" fmla="*/ 142109 w 284218"/>
              <a:gd name="connsiteY3" fmla="*/ 0 h 284218"/>
              <a:gd name="connsiteX4" fmla="*/ 284218 w 284218"/>
              <a:gd name="connsiteY4" fmla="*/ 142109 h 28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18" h="284218">
                <a:moveTo>
                  <a:pt x="284218" y="142109"/>
                </a:moveTo>
                <a:cubicBezTo>
                  <a:pt x="284218" y="220594"/>
                  <a:pt x="220594" y="284218"/>
                  <a:pt x="142109" y="284218"/>
                </a:cubicBezTo>
                <a:cubicBezTo>
                  <a:pt x="63624" y="284218"/>
                  <a:pt x="0" y="220594"/>
                  <a:pt x="0" y="142109"/>
                </a:cubicBezTo>
                <a:cubicBezTo>
                  <a:pt x="0" y="63624"/>
                  <a:pt x="63625" y="0"/>
                  <a:pt x="142109" y="0"/>
                </a:cubicBezTo>
                <a:cubicBezTo>
                  <a:pt x="220594" y="0"/>
                  <a:pt x="284218" y="63624"/>
                  <a:pt x="284218" y="142109"/>
                </a:cubicBezTo>
                <a:close/>
              </a:path>
            </a:pathLst>
          </a:custGeom>
          <a:solidFill>
            <a:srgbClr val="9E616A"/>
          </a:solidFill>
          <a:ln w="412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C08709D-54B9-7F59-B023-FF9B7B9CD387}"/>
              </a:ext>
            </a:extLst>
          </p:cNvPr>
          <p:cNvSpPr/>
          <p:nvPr/>
        </p:nvSpPr>
        <p:spPr>
          <a:xfrm>
            <a:off x="4390534" y="1514788"/>
            <a:ext cx="305491" cy="305491"/>
          </a:xfrm>
          <a:custGeom>
            <a:avLst/>
            <a:gdLst>
              <a:gd name="connsiteX0" fmla="*/ 305491 w 305491"/>
              <a:gd name="connsiteY0" fmla="*/ 152746 h 305491"/>
              <a:gd name="connsiteX1" fmla="*/ 152746 w 305491"/>
              <a:gd name="connsiteY1" fmla="*/ 305491 h 305491"/>
              <a:gd name="connsiteX2" fmla="*/ 0 w 305491"/>
              <a:gd name="connsiteY2" fmla="*/ 152746 h 305491"/>
              <a:gd name="connsiteX3" fmla="*/ 152746 w 305491"/>
              <a:gd name="connsiteY3" fmla="*/ 0 h 305491"/>
              <a:gd name="connsiteX4" fmla="*/ 305491 w 305491"/>
              <a:gd name="connsiteY4" fmla="*/ 152746 h 30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91" h="305491">
                <a:moveTo>
                  <a:pt x="305491" y="152746"/>
                </a:moveTo>
                <a:cubicBezTo>
                  <a:pt x="305491" y="237105"/>
                  <a:pt x="237105" y="305491"/>
                  <a:pt x="152746" y="305491"/>
                </a:cubicBezTo>
                <a:cubicBezTo>
                  <a:pt x="68387" y="305491"/>
                  <a:pt x="0" y="237105"/>
                  <a:pt x="0" y="152746"/>
                </a:cubicBezTo>
                <a:cubicBezTo>
                  <a:pt x="0" y="68387"/>
                  <a:pt x="68386" y="0"/>
                  <a:pt x="152746" y="0"/>
                </a:cubicBezTo>
                <a:cubicBezTo>
                  <a:pt x="237105" y="0"/>
                  <a:pt x="305491" y="68387"/>
                  <a:pt x="305491" y="152746"/>
                </a:cubicBezTo>
                <a:close/>
              </a:path>
            </a:pathLst>
          </a:custGeom>
          <a:solidFill>
            <a:srgbClr val="FFB8B8"/>
          </a:solidFill>
          <a:ln w="412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9020123-C4A6-D1D6-44A5-9434F229064C}"/>
              </a:ext>
            </a:extLst>
          </p:cNvPr>
          <p:cNvSpPr/>
          <p:nvPr/>
        </p:nvSpPr>
        <p:spPr>
          <a:xfrm>
            <a:off x="4364887" y="1449587"/>
            <a:ext cx="358113" cy="289831"/>
          </a:xfrm>
          <a:custGeom>
            <a:avLst/>
            <a:gdLst>
              <a:gd name="connsiteX0" fmla="*/ 312668 w 358113"/>
              <a:gd name="connsiteY0" fmla="*/ 116973 h 289831"/>
              <a:gd name="connsiteX1" fmla="*/ 264942 w 358113"/>
              <a:gd name="connsiteY1" fmla="*/ 34033 h 289831"/>
              <a:gd name="connsiteX2" fmla="*/ 114326 w 358113"/>
              <a:gd name="connsiteY2" fmla="*/ 21665 h 289831"/>
              <a:gd name="connsiteX3" fmla="*/ 50177 w 358113"/>
              <a:gd name="connsiteY3" fmla="*/ 68591 h 289831"/>
              <a:gd name="connsiteX4" fmla="*/ 10396 w 358113"/>
              <a:gd name="connsiteY4" fmla="*/ 89328 h 289831"/>
              <a:gd name="connsiteX5" fmla="*/ 10396 w 358113"/>
              <a:gd name="connsiteY5" fmla="*/ 220648 h 289831"/>
              <a:gd name="connsiteX6" fmla="*/ 42187 w 358113"/>
              <a:gd name="connsiteY6" fmla="*/ 289764 h 289831"/>
              <a:gd name="connsiteX7" fmla="*/ 120900 w 358113"/>
              <a:gd name="connsiteY7" fmla="*/ 205658 h 289831"/>
              <a:gd name="connsiteX8" fmla="*/ 311883 w 358113"/>
              <a:gd name="connsiteY8" fmla="*/ 214974 h 289831"/>
              <a:gd name="connsiteX9" fmla="*/ 328582 w 358113"/>
              <a:gd name="connsiteY9" fmla="*/ 256659 h 289831"/>
              <a:gd name="connsiteX10" fmla="*/ 312668 w 358113"/>
              <a:gd name="connsiteY10" fmla="*/ 116973 h 28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113" h="289831">
                <a:moveTo>
                  <a:pt x="312668" y="116973"/>
                </a:moveTo>
                <a:cubicBezTo>
                  <a:pt x="312668" y="116973"/>
                  <a:pt x="352437" y="40945"/>
                  <a:pt x="264942" y="34033"/>
                </a:cubicBezTo>
                <a:cubicBezTo>
                  <a:pt x="264942" y="34033"/>
                  <a:pt x="190350" y="-33629"/>
                  <a:pt x="114326" y="21665"/>
                </a:cubicBezTo>
                <a:cubicBezTo>
                  <a:pt x="114326" y="21665"/>
                  <a:pt x="72856" y="21665"/>
                  <a:pt x="50177" y="68591"/>
                </a:cubicBezTo>
                <a:cubicBezTo>
                  <a:pt x="50177" y="68591"/>
                  <a:pt x="17564" y="56223"/>
                  <a:pt x="10396" y="89328"/>
                </a:cubicBezTo>
                <a:cubicBezTo>
                  <a:pt x="10396" y="89328"/>
                  <a:pt x="-13471" y="158444"/>
                  <a:pt x="10396" y="220648"/>
                </a:cubicBezTo>
                <a:cubicBezTo>
                  <a:pt x="34259" y="282851"/>
                  <a:pt x="42187" y="289764"/>
                  <a:pt x="42187" y="289764"/>
                </a:cubicBezTo>
                <a:cubicBezTo>
                  <a:pt x="42187" y="289764"/>
                  <a:pt x="25443" y="212571"/>
                  <a:pt x="120900" y="205658"/>
                </a:cubicBezTo>
                <a:cubicBezTo>
                  <a:pt x="216356" y="198746"/>
                  <a:pt x="303926" y="138950"/>
                  <a:pt x="311883" y="214974"/>
                </a:cubicBezTo>
                <a:cubicBezTo>
                  <a:pt x="319841" y="291002"/>
                  <a:pt x="328582" y="256659"/>
                  <a:pt x="328582" y="256659"/>
                </a:cubicBezTo>
                <a:cubicBezTo>
                  <a:pt x="328582" y="256659"/>
                  <a:pt x="404140" y="148075"/>
                  <a:pt x="312668" y="116973"/>
                </a:cubicBezTo>
                <a:close/>
              </a:path>
            </a:pathLst>
          </a:custGeom>
          <a:solidFill>
            <a:srgbClr val="2F2E41"/>
          </a:solidFill>
          <a:ln w="412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2DE383C-F7DA-958F-FA63-FB11E1F20540}"/>
              </a:ext>
            </a:extLst>
          </p:cNvPr>
          <p:cNvSpPr/>
          <p:nvPr/>
        </p:nvSpPr>
        <p:spPr>
          <a:xfrm>
            <a:off x="5503396" y="3761934"/>
            <a:ext cx="299053" cy="299053"/>
          </a:xfrm>
          <a:custGeom>
            <a:avLst/>
            <a:gdLst>
              <a:gd name="connsiteX0" fmla="*/ 299054 w 299053"/>
              <a:gd name="connsiteY0" fmla="*/ 149527 h 299053"/>
              <a:gd name="connsiteX1" fmla="*/ 149527 w 299053"/>
              <a:gd name="connsiteY1" fmla="*/ 299054 h 299053"/>
              <a:gd name="connsiteX2" fmla="*/ 0 w 299053"/>
              <a:gd name="connsiteY2" fmla="*/ 149527 h 299053"/>
              <a:gd name="connsiteX3" fmla="*/ 149527 w 299053"/>
              <a:gd name="connsiteY3" fmla="*/ 0 h 299053"/>
              <a:gd name="connsiteX4" fmla="*/ 299054 w 299053"/>
              <a:gd name="connsiteY4" fmla="*/ 149527 h 29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3" h="299053">
                <a:moveTo>
                  <a:pt x="299054" y="149527"/>
                </a:moveTo>
                <a:cubicBezTo>
                  <a:pt x="299054" y="232108"/>
                  <a:pt x="232108" y="299054"/>
                  <a:pt x="149527" y="299054"/>
                </a:cubicBezTo>
                <a:cubicBezTo>
                  <a:pt x="66946" y="299054"/>
                  <a:pt x="0" y="232108"/>
                  <a:pt x="0" y="149527"/>
                </a:cubicBezTo>
                <a:cubicBezTo>
                  <a:pt x="0" y="66945"/>
                  <a:pt x="66946" y="0"/>
                  <a:pt x="149527" y="0"/>
                </a:cubicBezTo>
                <a:cubicBezTo>
                  <a:pt x="232108" y="0"/>
                  <a:pt x="299054" y="66945"/>
                  <a:pt x="299054" y="149527"/>
                </a:cubicBezTo>
                <a:close/>
              </a:path>
            </a:pathLst>
          </a:custGeom>
          <a:solidFill>
            <a:srgbClr val="FFB6B6"/>
          </a:solidFill>
          <a:ln w="412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1A1E8AF-F8A4-8C3C-41E8-3E5A98E6F295}"/>
              </a:ext>
            </a:extLst>
          </p:cNvPr>
          <p:cNvSpPr/>
          <p:nvPr/>
        </p:nvSpPr>
        <p:spPr>
          <a:xfrm>
            <a:off x="3168646" y="3664945"/>
            <a:ext cx="454738" cy="439278"/>
          </a:xfrm>
          <a:custGeom>
            <a:avLst/>
            <a:gdLst>
              <a:gd name="connsiteX0" fmla="*/ 439241 w 454738"/>
              <a:gd name="connsiteY0" fmla="*/ 213534 h 439278"/>
              <a:gd name="connsiteX1" fmla="*/ 439241 w 454738"/>
              <a:gd name="connsiteY1" fmla="*/ 213534 h 439278"/>
              <a:gd name="connsiteX2" fmla="*/ 436925 w 454738"/>
              <a:gd name="connsiteY2" fmla="*/ 217713 h 439278"/>
              <a:gd name="connsiteX3" fmla="*/ 401995 w 454738"/>
              <a:gd name="connsiteY3" fmla="*/ 65883 h 439278"/>
              <a:gd name="connsiteX4" fmla="*/ 263656 w 454738"/>
              <a:gd name="connsiteY4" fmla="*/ 3064 h 439278"/>
              <a:gd name="connsiteX5" fmla="*/ 151880 w 454738"/>
              <a:gd name="connsiteY5" fmla="*/ 11752 h 439278"/>
              <a:gd name="connsiteX6" fmla="*/ 28195 w 454738"/>
              <a:gd name="connsiteY6" fmla="*/ 125283 h 439278"/>
              <a:gd name="connsiteX7" fmla="*/ -107 w 454738"/>
              <a:gd name="connsiteY7" fmla="*/ 199350 h 439278"/>
              <a:gd name="connsiteX8" fmla="*/ 28646 w 454738"/>
              <a:gd name="connsiteY8" fmla="*/ 267706 h 439278"/>
              <a:gd name="connsiteX9" fmla="*/ 42413 w 454738"/>
              <a:gd name="connsiteY9" fmla="*/ 339353 h 439278"/>
              <a:gd name="connsiteX10" fmla="*/ 16972 w 454738"/>
              <a:gd name="connsiteY10" fmla="*/ 374849 h 439278"/>
              <a:gd name="connsiteX11" fmla="*/ 4869 w 454738"/>
              <a:gd name="connsiteY11" fmla="*/ 416108 h 439278"/>
              <a:gd name="connsiteX12" fmla="*/ 29946 w 454738"/>
              <a:gd name="connsiteY12" fmla="*/ 437903 h 439278"/>
              <a:gd name="connsiteX13" fmla="*/ 63266 w 454738"/>
              <a:gd name="connsiteY13" fmla="*/ 437110 h 439278"/>
              <a:gd name="connsiteX14" fmla="*/ 350412 w 454738"/>
              <a:gd name="connsiteY14" fmla="*/ 393728 h 439278"/>
              <a:gd name="connsiteX15" fmla="*/ 453136 w 454738"/>
              <a:gd name="connsiteY15" fmla="*/ 254439 h 439278"/>
              <a:gd name="connsiteX16" fmla="*/ 439241 w 454738"/>
              <a:gd name="connsiteY16" fmla="*/ 213534 h 4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738" h="439278">
                <a:moveTo>
                  <a:pt x="439241" y="213534"/>
                </a:moveTo>
                <a:lnTo>
                  <a:pt x="439241" y="213534"/>
                </a:lnTo>
                <a:lnTo>
                  <a:pt x="436925" y="217713"/>
                </a:lnTo>
                <a:cubicBezTo>
                  <a:pt x="457555" y="166869"/>
                  <a:pt x="438795" y="104219"/>
                  <a:pt x="401995" y="65883"/>
                </a:cubicBezTo>
                <a:cubicBezTo>
                  <a:pt x="365191" y="27547"/>
                  <a:pt x="314033" y="10018"/>
                  <a:pt x="263656" y="3064"/>
                </a:cubicBezTo>
                <a:cubicBezTo>
                  <a:pt x="226257" y="-2098"/>
                  <a:pt x="187437" y="-1949"/>
                  <a:pt x="151880" y="11752"/>
                </a:cubicBezTo>
                <a:cubicBezTo>
                  <a:pt x="100384" y="31589"/>
                  <a:pt x="61040" y="77511"/>
                  <a:pt x="28195" y="125283"/>
                </a:cubicBezTo>
                <a:cubicBezTo>
                  <a:pt x="13169" y="147131"/>
                  <a:pt x="-1606" y="172043"/>
                  <a:pt x="-107" y="199350"/>
                </a:cubicBezTo>
                <a:cubicBezTo>
                  <a:pt x="1281" y="224695"/>
                  <a:pt x="16324" y="246201"/>
                  <a:pt x="28646" y="267706"/>
                </a:cubicBezTo>
                <a:cubicBezTo>
                  <a:pt x="40967" y="289207"/>
                  <a:pt x="51253" y="315882"/>
                  <a:pt x="42413" y="339353"/>
                </a:cubicBezTo>
                <a:cubicBezTo>
                  <a:pt x="37144" y="353335"/>
                  <a:pt x="26007" y="363410"/>
                  <a:pt x="16972" y="374849"/>
                </a:cubicBezTo>
                <a:cubicBezTo>
                  <a:pt x="7937" y="386291"/>
                  <a:pt x="504" y="401751"/>
                  <a:pt x="4869" y="416108"/>
                </a:cubicBezTo>
                <a:cubicBezTo>
                  <a:pt x="8808" y="427278"/>
                  <a:pt x="18335" y="435553"/>
                  <a:pt x="29946" y="437903"/>
                </a:cubicBezTo>
                <a:cubicBezTo>
                  <a:pt x="40868" y="440446"/>
                  <a:pt x="52203" y="438782"/>
                  <a:pt x="63266" y="437110"/>
                </a:cubicBezTo>
                <a:lnTo>
                  <a:pt x="350412" y="393728"/>
                </a:lnTo>
                <a:cubicBezTo>
                  <a:pt x="417240" y="383632"/>
                  <a:pt x="463232" y="321267"/>
                  <a:pt x="453136" y="254439"/>
                </a:cubicBezTo>
                <a:cubicBezTo>
                  <a:pt x="450964" y="240089"/>
                  <a:pt x="446261" y="226236"/>
                  <a:pt x="439241" y="213534"/>
                </a:cubicBezTo>
                <a:close/>
              </a:path>
            </a:pathLst>
          </a:custGeom>
          <a:solidFill>
            <a:srgbClr val="2F2E41"/>
          </a:solidFill>
          <a:ln w="412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3C2157B-3452-F894-46FE-98693EA20CCB}"/>
              </a:ext>
            </a:extLst>
          </p:cNvPr>
          <p:cNvSpPr/>
          <p:nvPr/>
        </p:nvSpPr>
        <p:spPr>
          <a:xfrm rot="16753048">
            <a:off x="3254120" y="3775954"/>
            <a:ext cx="280784" cy="280784"/>
          </a:xfrm>
          <a:custGeom>
            <a:avLst/>
            <a:gdLst>
              <a:gd name="connsiteX0" fmla="*/ 280573 w 280784"/>
              <a:gd name="connsiteY0" fmla="*/ 140324 h 280784"/>
              <a:gd name="connsiteX1" fmla="*/ 140181 w 280784"/>
              <a:gd name="connsiteY1" fmla="*/ 280717 h 280784"/>
              <a:gd name="connsiteX2" fmla="*/ -212 w 280784"/>
              <a:gd name="connsiteY2" fmla="*/ 140324 h 280784"/>
              <a:gd name="connsiteX3" fmla="*/ 140181 w 280784"/>
              <a:gd name="connsiteY3" fmla="*/ -68 h 280784"/>
              <a:gd name="connsiteX4" fmla="*/ 280573 w 280784"/>
              <a:gd name="connsiteY4" fmla="*/ 140324 h 28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84" h="280784">
                <a:moveTo>
                  <a:pt x="280573" y="140324"/>
                </a:moveTo>
                <a:cubicBezTo>
                  <a:pt x="280573" y="217861"/>
                  <a:pt x="217717" y="280717"/>
                  <a:pt x="140181" y="280717"/>
                </a:cubicBezTo>
                <a:cubicBezTo>
                  <a:pt x="62644" y="280717"/>
                  <a:pt x="-212" y="217861"/>
                  <a:pt x="-212" y="140324"/>
                </a:cubicBezTo>
                <a:cubicBezTo>
                  <a:pt x="-212" y="62788"/>
                  <a:pt x="62644" y="-68"/>
                  <a:pt x="140181" y="-68"/>
                </a:cubicBezTo>
                <a:cubicBezTo>
                  <a:pt x="217717" y="-68"/>
                  <a:pt x="280573" y="62788"/>
                  <a:pt x="280573" y="140324"/>
                </a:cubicBezTo>
                <a:close/>
              </a:path>
            </a:pathLst>
          </a:custGeom>
          <a:solidFill>
            <a:srgbClr val="FFB9B9"/>
          </a:solidFill>
          <a:ln w="412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FF72600-413A-9B91-0B15-93ACA8E23BFC}"/>
              </a:ext>
            </a:extLst>
          </p:cNvPr>
          <p:cNvSpPr/>
          <p:nvPr/>
        </p:nvSpPr>
        <p:spPr>
          <a:xfrm>
            <a:off x="3112899" y="4102036"/>
            <a:ext cx="655359" cy="357024"/>
          </a:xfrm>
          <a:custGeom>
            <a:avLst/>
            <a:gdLst>
              <a:gd name="connsiteX0" fmla="*/ 655147 w 655359"/>
              <a:gd name="connsiteY0" fmla="*/ 197807 h 357024"/>
              <a:gd name="connsiteX1" fmla="*/ -212 w 655359"/>
              <a:gd name="connsiteY1" fmla="*/ 245171 h 357024"/>
              <a:gd name="connsiteX2" fmla="*/ 39966 w 655359"/>
              <a:gd name="connsiteY2" fmla="*/ 133060 h 357024"/>
              <a:gd name="connsiteX3" fmla="*/ 142372 w 655359"/>
              <a:gd name="connsiteY3" fmla="*/ 62739 h 357024"/>
              <a:gd name="connsiteX4" fmla="*/ 167933 w 655359"/>
              <a:gd name="connsiteY4" fmla="*/ 61169 h 357024"/>
              <a:gd name="connsiteX5" fmla="*/ 228881 w 655359"/>
              <a:gd name="connsiteY5" fmla="*/ 8603 h 357024"/>
              <a:gd name="connsiteX6" fmla="*/ 390666 w 655359"/>
              <a:gd name="connsiteY6" fmla="*/ -68 h 357024"/>
              <a:gd name="connsiteX7" fmla="*/ 490141 w 655359"/>
              <a:gd name="connsiteY7" fmla="*/ 59765 h 357024"/>
              <a:gd name="connsiteX8" fmla="*/ 490058 w 655359"/>
              <a:gd name="connsiteY8" fmla="*/ 59353 h 357024"/>
              <a:gd name="connsiteX9" fmla="*/ 529163 w 655359"/>
              <a:gd name="connsiteY9" fmla="*/ 61747 h 357024"/>
              <a:gd name="connsiteX10" fmla="*/ 631569 w 655359"/>
              <a:gd name="connsiteY10" fmla="*/ 132069 h 35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4">
                <a:moveTo>
                  <a:pt x="655147" y="197807"/>
                </a:moveTo>
                <a:cubicBezTo>
                  <a:pt x="486293" y="389935"/>
                  <a:pt x="194513" y="411023"/>
                  <a:pt x="-212" y="245171"/>
                </a:cubicBezTo>
                <a:lnTo>
                  <a:pt x="39966" y="133060"/>
                </a:lnTo>
                <a:cubicBezTo>
                  <a:pt x="58469" y="92482"/>
                  <a:pt x="97859" y="65435"/>
                  <a:pt x="142372" y="62739"/>
                </a:cubicBezTo>
                <a:lnTo>
                  <a:pt x="167933" y="61169"/>
                </a:lnTo>
                <a:lnTo>
                  <a:pt x="228881" y="8603"/>
                </a:lnTo>
                <a:cubicBezTo>
                  <a:pt x="228881" y="8603"/>
                  <a:pt x="393103" y="2740"/>
                  <a:pt x="390666" y="-68"/>
                </a:cubicBezTo>
                <a:lnTo>
                  <a:pt x="490141" y="59765"/>
                </a:lnTo>
                <a:lnTo>
                  <a:pt x="490058" y="59353"/>
                </a:lnTo>
                <a:lnTo>
                  <a:pt x="529163" y="61747"/>
                </a:lnTo>
                <a:cubicBezTo>
                  <a:pt x="573681" y="64431"/>
                  <a:pt x="613074" y="91483"/>
                  <a:pt x="631569" y="132069"/>
                </a:cubicBezTo>
                <a:close/>
              </a:path>
            </a:pathLst>
          </a:custGeom>
          <a:solidFill>
            <a:srgbClr val="62A3D0"/>
          </a:solidFill>
          <a:ln w="412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85A6B7-F207-0CC7-88EF-E2797C3DF100}"/>
              </a:ext>
            </a:extLst>
          </p:cNvPr>
          <p:cNvSpPr/>
          <p:nvPr/>
        </p:nvSpPr>
        <p:spPr>
          <a:xfrm>
            <a:off x="4244324" y="4102036"/>
            <a:ext cx="655359" cy="357024"/>
          </a:xfrm>
          <a:custGeom>
            <a:avLst/>
            <a:gdLst>
              <a:gd name="connsiteX0" fmla="*/ 655147 w 655359"/>
              <a:gd name="connsiteY0" fmla="*/ 197807 h 357024"/>
              <a:gd name="connsiteX1" fmla="*/ -212 w 655359"/>
              <a:gd name="connsiteY1" fmla="*/ 245171 h 357024"/>
              <a:gd name="connsiteX2" fmla="*/ 39966 w 655359"/>
              <a:gd name="connsiteY2" fmla="*/ 133060 h 357024"/>
              <a:gd name="connsiteX3" fmla="*/ 142373 w 655359"/>
              <a:gd name="connsiteY3" fmla="*/ 62739 h 357024"/>
              <a:gd name="connsiteX4" fmla="*/ 167933 w 655359"/>
              <a:gd name="connsiteY4" fmla="*/ 61169 h 357024"/>
              <a:gd name="connsiteX5" fmla="*/ 228881 w 655359"/>
              <a:gd name="connsiteY5" fmla="*/ 8603 h 357024"/>
              <a:gd name="connsiteX6" fmla="*/ 390667 w 655359"/>
              <a:gd name="connsiteY6" fmla="*/ -68 h 357024"/>
              <a:gd name="connsiteX7" fmla="*/ 490141 w 655359"/>
              <a:gd name="connsiteY7" fmla="*/ 59765 h 357024"/>
              <a:gd name="connsiteX8" fmla="*/ 490058 w 655359"/>
              <a:gd name="connsiteY8" fmla="*/ 59353 h 357024"/>
              <a:gd name="connsiteX9" fmla="*/ 529163 w 655359"/>
              <a:gd name="connsiteY9" fmla="*/ 61747 h 357024"/>
              <a:gd name="connsiteX10" fmla="*/ 631569 w 655359"/>
              <a:gd name="connsiteY10" fmla="*/ 132069 h 35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4">
                <a:moveTo>
                  <a:pt x="655147" y="197807"/>
                </a:moveTo>
                <a:cubicBezTo>
                  <a:pt x="486293" y="389935"/>
                  <a:pt x="194513" y="411023"/>
                  <a:pt x="-212" y="245171"/>
                </a:cubicBezTo>
                <a:lnTo>
                  <a:pt x="39966" y="133060"/>
                </a:lnTo>
                <a:cubicBezTo>
                  <a:pt x="58469" y="92482"/>
                  <a:pt x="97859" y="65435"/>
                  <a:pt x="142373" y="62739"/>
                </a:cubicBezTo>
                <a:lnTo>
                  <a:pt x="167933" y="61169"/>
                </a:lnTo>
                <a:lnTo>
                  <a:pt x="228881" y="8603"/>
                </a:lnTo>
                <a:cubicBezTo>
                  <a:pt x="228881" y="8603"/>
                  <a:pt x="393103" y="2740"/>
                  <a:pt x="390667" y="-68"/>
                </a:cubicBezTo>
                <a:lnTo>
                  <a:pt x="490141" y="59765"/>
                </a:lnTo>
                <a:lnTo>
                  <a:pt x="490058" y="59353"/>
                </a:lnTo>
                <a:lnTo>
                  <a:pt x="529163" y="61747"/>
                </a:lnTo>
                <a:cubicBezTo>
                  <a:pt x="573681" y="64431"/>
                  <a:pt x="613074" y="91483"/>
                  <a:pt x="631569" y="132069"/>
                </a:cubicBezTo>
                <a:close/>
              </a:path>
            </a:pathLst>
          </a:custGeom>
          <a:solidFill>
            <a:srgbClr val="62A3D0"/>
          </a:solidFill>
          <a:ln w="412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EE2F747-72DD-5476-5CB3-E8A6E4F43D05}"/>
              </a:ext>
            </a:extLst>
          </p:cNvPr>
          <p:cNvSpPr/>
          <p:nvPr/>
        </p:nvSpPr>
        <p:spPr>
          <a:xfrm>
            <a:off x="3205407" y="3741915"/>
            <a:ext cx="322823" cy="222599"/>
          </a:xfrm>
          <a:custGeom>
            <a:avLst/>
            <a:gdLst>
              <a:gd name="connsiteX0" fmla="*/ 322063 w 322823"/>
              <a:gd name="connsiteY0" fmla="*/ 44064 h 222599"/>
              <a:gd name="connsiteX1" fmla="*/ 282129 w 322823"/>
              <a:gd name="connsiteY1" fmla="*/ 11872 h 222599"/>
              <a:gd name="connsiteX2" fmla="*/ 133326 w 322823"/>
              <a:gd name="connsiteY2" fmla="*/ 3700 h 222599"/>
              <a:gd name="connsiteX3" fmla="*/ 33798 w 322823"/>
              <a:gd name="connsiteY3" fmla="*/ 48503 h 222599"/>
              <a:gd name="connsiteX4" fmla="*/ -50 w 322823"/>
              <a:gd name="connsiteY4" fmla="*/ 134710 h 222599"/>
              <a:gd name="connsiteX5" fmla="*/ 12239 w 322823"/>
              <a:gd name="connsiteY5" fmla="*/ 189477 h 222599"/>
              <a:gd name="connsiteX6" fmla="*/ 54436 w 322823"/>
              <a:gd name="connsiteY6" fmla="*/ 216672 h 222599"/>
              <a:gd name="connsiteX7" fmla="*/ 56120 w 322823"/>
              <a:gd name="connsiteY7" fmla="*/ 222532 h 222599"/>
              <a:gd name="connsiteX8" fmla="*/ 233321 w 322823"/>
              <a:gd name="connsiteY8" fmla="*/ 103839 h 222599"/>
              <a:gd name="connsiteX9" fmla="*/ 188894 w 322823"/>
              <a:gd name="connsiteY9" fmla="*/ 175606 h 222599"/>
              <a:gd name="connsiteX10" fmla="*/ 308383 w 322823"/>
              <a:gd name="connsiteY10" fmla="*/ 83519 h 222599"/>
              <a:gd name="connsiteX11" fmla="*/ 322063 w 322823"/>
              <a:gd name="connsiteY11" fmla="*/ 44064 h 22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23" h="222599">
                <a:moveTo>
                  <a:pt x="322063" y="44064"/>
                </a:moveTo>
                <a:cubicBezTo>
                  <a:pt x="318438" y="24892"/>
                  <a:pt x="298885" y="16121"/>
                  <a:pt x="282129" y="11872"/>
                </a:cubicBezTo>
                <a:cubicBezTo>
                  <a:pt x="233535" y="-524"/>
                  <a:pt x="182985" y="-3303"/>
                  <a:pt x="133326" y="3700"/>
                </a:cubicBezTo>
                <a:cubicBezTo>
                  <a:pt x="97124" y="8866"/>
                  <a:pt x="60064" y="20246"/>
                  <a:pt x="33798" y="48503"/>
                </a:cubicBezTo>
                <a:cubicBezTo>
                  <a:pt x="12618" y="72296"/>
                  <a:pt x="619" y="102865"/>
                  <a:pt x="-50" y="134710"/>
                </a:cubicBezTo>
                <a:cubicBezTo>
                  <a:pt x="-1120" y="153754"/>
                  <a:pt x="3133" y="172716"/>
                  <a:pt x="12239" y="189477"/>
                </a:cubicBezTo>
                <a:cubicBezTo>
                  <a:pt x="21690" y="205478"/>
                  <a:pt x="37803" y="217081"/>
                  <a:pt x="54436" y="216672"/>
                </a:cubicBezTo>
                <a:lnTo>
                  <a:pt x="56120" y="222532"/>
                </a:lnTo>
                <a:cubicBezTo>
                  <a:pt x="126607" y="212712"/>
                  <a:pt x="192081" y="168855"/>
                  <a:pt x="233321" y="103839"/>
                </a:cubicBezTo>
                <a:cubicBezTo>
                  <a:pt x="225578" y="131477"/>
                  <a:pt x="210176" y="156356"/>
                  <a:pt x="188894" y="175606"/>
                </a:cubicBezTo>
                <a:cubicBezTo>
                  <a:pt x="236484" y="156566"/>
                  <a:pt x="277847" y="124684"/>
                  <a:pt x="308383" y="83519"/>
                </a:cubicBezTo>
                <a:cubicBezTo>
                  <a:pt x="316724" y="72453"/>
                  <a:pt x="324817" y="58648"/>
                  <a:pt x="322063" y="44064"/>
                </a:cubicBezTo>
                <a:close/>
              </a:path>
            </a:pathLst>
          </a:custGeom>
          <a:solidFill>
            <a:srgbClr val="2F2E41"/>
          </a:solidFill>
          <a:ln w="412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69B0E8F-DA29-2CB2-D96E-90548C062FA0}"/>
              </a:ext>
            </a:extLst>
          </p:cNvPr>
          <p:cNvSpPr/>
          <p:nvPr/>
        </p:nvSpPr>
        <p:spPr>
          <a:xfrm>
            <a:off x="3108770" y="2958223"/>
            <a:ext cx="655359" cy="357024"/>
          </a:xfrm>
          <a:custGeom>
            <a:avLst/>
            <a:gdLst>
              <a:gd name="connsiteX0" fmla="*/ 655147 w 655359"/>
              <a:gd name="connsiteY0" fmla="*/ 197807 h 357024"/>
              <a:gd name="connsiteX1" fmla="*/ -212 w 655359"/>
              <a:gd name="connsiteY1" fmla="*/ 245171 h 357024"/>
              <a:gd name="connsiteX2" fmla="*/ 39966 w 655359"/>
              <a:gd name="connsiteY2" fmla="*/ 133060 h 357024"/>
              <a:gd name="connsiteX3" fmla="*/ 142372 w 655359"/>
              <a:gd name="connsiteY3" fmla="*/ 62738 h 357024"/>
              <a:gd name="connsiteX4" fmla="*/ 167933 w 655359"/>
              <a:gd name="connsiteY4" fmla="*/ 61169 h 357024"/>
              <a:gd name="connsiteX5" fmla="*/ 228881 w 655359"/>
              <a:gd name="connsiteY5" fmla="*/ 8604 h 357024"/>
              <a:gd name="connsiteX6" fmla="*/ 390666 w 655359"/>
              <a:gd name="connsiteY6" fmla="*/ -68 h 357024"/>
              <a:gd name="connsiteX7" fmla="*/ 490141 w 655359"/>
              <a:gd name="connsiteY7" fmla="*/ 59765 h 357024"/>
              <a:gd name="connsiteX8" fmla="*/ 490058 w 655359"/>
              <a:gd name="connsiteY8" fmla="*/ 59352 h 357024"/>
              <a:gd name="connsiteX9" fmla="*/ 529163 w 655359"/>
              <a:gd name="connsiteY9" fmla="*/ 61747 h 357024"/>
              <a:gd name="connsiteX10" fmla="*/ 631569 w 655359"/>
              <a:gd name="connsiteY10" fmla="*/ 132069 h 35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4">
                <a:moveTo>
                  <a:pt x="655147" y="197807"/>
                </a:moveTo>
                <a:cubicBezTo>
                  <a:pt x="486293" y="389935"/>
                  <a:pt x="194513" y="411023"/>
                  <a:pt x="-212" y="245171"/>
                </a:cubicBezTo>
                <a:lnTo>
                  <a:pt x="39966" y="133060"/>
                </a:lnTo>
                <a:cubicBezTo>
                  <a:pt x="58469" y="92482"/>
                  <a:pt x="97859" y="65435"/>
                  <a:pt x="142372" y="62738"/>
                </a:cubicBezTo>
                <a:lnTo>
                  <a:pt x="167933" y="61169"/>
                </a:lnTo>
                <a:lnTo>
                  <a:pt x="228881" y="8604"/>
                </a:lnTo>
                <a:cubicBezTo>
                  <a:pt x="228881" y="8604"/>
                  <a:pt x="393103" y="2740"/>
                  <a:pt x="390666" y="-68"/>
                </a:cubicBezTo>
                <a:lnTo>
                  <a:pt x="490141" y="59765"/>
                </a:lnTo>
                <a:lnTo>
                  <a:pt x="490058" y="59352"/>
                </a:lnTo>
                <a:lnTo>
                  <a:pt x="529163" y="61747"/>
                </a:lnTo>
                <a:cubicBezTo>
                  <a:pt x="573681" y="64431"/>
                  <a:pt x="613074" y="91482"/>
                  <a:pt x="631569" y="132069"/>
                </a:cubicBezTo>
                <a:close/>
              </a:path>
            </a:pathLst>
          </a:custGeom>
          <a:solidFill>
            <a:srgbClr val="62A3D0"/>
          </a:solidFill>
          <a:ln w="412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2F7AED-C326-2687-6128-09474879D975}"/>
              </a:ext>
            </a:extLst>
          </p:cNvPr>
          <p:cNvSpPr/>
          <p:nvPr/>
        </p:nvSpPr>
        <p:spPr>
          <a:xfrm>
            <a:off x="4222645" y="2963839"/>
            <a:ext cx="655359" cy="357026"/>
          </a:xfrm>
          <a:custGeom>
            <a:avLst/>
            <a:gdLst>
              <a:gd name="connsiteX0" fmla="*/ 655147 w 655359"/>
              <a:gd name="connsiteY0" fmla="*/ 197807 h 357026"/>
              <a:gd name="connsiteX1" fmla="*/ -212 w 655359"/>
              <a:gd name="connsiteY1" fmla="*/ 245171 h 357026"/>
              <a:gd name="connsiteX2" fmla="*/ 39966 w 655359"/>
              <a:gd name="connsiteY2" fmla="*/ 133060 h 357026"/>
              <a:gd name="connsiteX3" fmla="*/ 142373 w 655359"/>
              <a:gd name="connsiteY3" fmla="*/ 62739 h 357026"/>
              <a:gd name="connsiteX4" fmla="*/ 167933 w 655359"/>
              <a:gd name="connsiteY4" fmla="*/ 61169 h 357026"/>
              <a:gd name="connsiteX5" fmla="*/ 228881 w 655359"/>
              <a:gd name="connsiteY5" fmla="*/ 8604 h 357026"/>
              <a:gd name="connsiteX6" fmla="*/ 390667 w 655359"/>
              <a:gd name="connsiteY6" fmla="*/ -68 h 357026"/>
              <a:gd name="connsiteX7" fmla="*/ 490141 w 655359"/>
              <a:gd name="connsiteY7" fmla="*/ 59765 h 357026"/>
              <a:gd name="connsiteX8" fmla="*/ 490058 w 655359"/>
              <a:gd name="connsiteY8" fmla="*/ 59353 h 357026"/>
              <a:gd name="connsiteX9" fmla="*/ 529163 w 655359"/>
              <a:gd name="connsiteY9" fmla="*/ 61747 h 357026"/>
              <a:gd name="connsiteX10" fmla="*/ 631569 w 655359"/>
              <a:gd name="connsiteY10" fmla="*/ 132069 h 35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6">
                <a:moveTo>
                  <a:pt x="655147" y="197807"/>
                </a:moveTo>
                <a:cubicBezTo>
                  <a:pt x="486293" y="389939"/>
                  <a:pt x="194513" y="411023"/>
                  <a:pt x="-212" y="245171"/>
                </a:cubicBezTo>
                <a:lnTo>
                  <a:pt x="39966" y="133060"/>
                </a:lnTo>
                <a:cubicBezTo>
                  <a:pt x="58469" y="92486"/>
                  <a:pt x="97859" y="65435"/>
                  <a:pt x="142373" y="62739"/>
                </a:cubicBezTo>
                <a:lnTo>
                  <a:pt x="167933" y="61169"/>
                </a:lnTo>
                <a:lnTo>
                  <a:pt x="228881" y="8604"/>
                </a:lnTo>
                <a:cubicBezTo>
                  <a:pt x="228881" y="8604"/>
                  <a:pt x="393103" y="2740"/>
                  <a:pt x="390667" y="-68"/>
                </a:cubicBezTo>
                <a:lnTo>
                  <a:pt x="490141" y="59765"/>
                </a:lnTo>
                <a:lnTo>
                  <a:pt x="490058" y="59353"/>
                </a:lnTo>
                <a:lnTo>
                  <a:pt x="529163" y="61747"/>
                </a:lnTo>
                <a:cubicBezTo>
                  <a:pt x="573681" y="64432"/>
                  <a:pt x="613078" y="91487"/>
                  <a:pt x="631569" y="132069"/>
                </a:cubicBezTo>
                <a:close/>
              </a:path>
            </a:pathLst>
          </a:custGeom>
          <a:solidFill>
            <a:srgbClr val="62A3D0"/>
          </a:solidFill>
          <a:ln w="412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B611F66-39D9-84ED-CB7A-0BA593F261AF}"/>
              </a:ext>
            </a:extLst>
          </p:cNvPr>
          <p:cNvSpPr/>
          <p:nvPr/>
        </p:nvSpPr>
        <p:spPr>
          <a:xfrm>
            <a:off x="5361915" y="4118496"/>
            <a:ext cx="655359" cy="357026"/>
          </a:xfrm>
          <a:custGeom>
            <a:avLst/>
            <a:gdLst>
              <a:gd name="connsiteX0" fmla="*/ 655147 w 655359"/>
              <a:gd name="connsiteY0" fmla="*/ 197807 h 357026"/>
              <a:gd name="connsiteX1" fmla="*/ -212 w 655359"/>
              <a:gd name="connsiteY1" fmla="*/ 245171 h 357026"/>
              <a:gd name="connsiteX2" fmla="*/ 39966 w 655359"/>
              <a:gd name="connsiteY2" fmla="*/ 133060 h 357026"/>
              <a:gd name="connsiteX3" fmla="*/ 142373 w 655359"/>
              <a:gd name="connsiteY3" fmla="*/ 62739 h 357026"/>
              <a:gd name="connsiteX4" fmla="*/ 167933 w 655359"/>
              <a:gd name="connsiteY4" fmla="*/ 61169 h 357026"/>
              <a:gd name="connsiteX5" fmla="*/ 228881 w 655359"/>
              <a:gd name="connsiteY5" fmla="*/ 8604 h 357026"/>
              <a:gd name="connsiteX6" fmla="*/ 390667 w 655359"/>
              <a:gd name="connsiteY6" fmla="*/ -68 h 357026"/>
              <a:gd name="connsiteX7" fmla="*/ 490141 w 655359"/>
              <a:gd name="connsiteY7" fmla="*/ 59765 h 357026"/>
              <a:gd name="connsiteX8" fmla="*/ 490058 w 655359"/>
              <a:gd name="connsiteY8" fmla="*/ 59353 h 357026"/>
              <a:gd name="connsiteX9" fmla="*/ 529163 w 655359"/>
              <a:gd name="connsiteY9" fmla="*/ 61747 h 357026"/>
              <a:gd name="connsiteX10" fmla="*/ 631569 w 655359"/>
              <a:gd name="connsiteY10" fmla="*/ 132069 h 35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6">
                <a:moveTo>
                  <a:pt x="655147" y="197807"/>
                </a:moveTo>
                <a:cubicBezTo>
                  <a:pt x="486293" y="389939"/>
                  <a:pt x="194513" y="411023"/>
                  <a:pt x="-212" y="245171"/>
                </a:cubicBezTo>
                <a:lnTo>
                  <a:pt x="39966" y="133060"/>
                </a:lnTo>
                <a:cubicBezTo>
                  <a:pt x="58469" y="92486"/>
                  <a:pt x="97859" y="65435"/>
                  <a:pt x="142373" y="62739"/>
                </a:cubicBezTo>
                <a:lnTo>
                  <a:pt x="167933" y="61169"/>
                </a:lnTo>
                <a:lnTo>
                  <a:pt x="228881" y="8604"/>
                </a:lnTo>
                <a:cubicBezTo>
                  <a:pt x="228881" y="8604"/>
                  <a:pt x="393103" y="2740"/>
                  <a:pt x="390667" y="-68"/>
                </a:cubicBezTo>
                <a:lnTo>
                  <a:pt x="490141" y="59765"/>
                </a:lnTo>
                <a:lnTo>
                  <a:pt x="490058" y="59353"/>
                </a:lnTo>
                <a:lnTo>
                  <a:pt x="529163" y="61747"/>
                </a:lnTo>
                <a:cubicBezTo>
                  <a:pt x="573681" y="64432"/>
                  <a:pt x="613078" y="91487"/>
                  <a:pt x="631569" y="132069"/>
                </a:cubicBezTo>
                <a:close/>
              </a:path>
            </a:pathLst>
          </a:custGeom>
          <a:solidFill>
            <a:srgbClr val="62A3D0"/>
          </a:solidFill>
          <a:ln w="412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CE652BC-2BDC-F949-82EE-6EFAA9AB1A5C}"/>
              </a:ext>
            </a:extLst>
          </p:cNvPr>
          <p:cNvSpPr/>
          <p:nvPr/>
        </p:nvSpPr>
        <p:spPr>
          <a:xfrm>
            <a:off x="3108770" y="1884608"/>
            <a:ext cx="655359" cy="357024"/>
          </a:xfrm>
          <a:custGeom>
            <a:avLst/>
            <a:gdLst>
              <a:gd name="connsiteX0" fmla="*/ 655147 w 655359"/>
              <a:gd name="connsiteY0" fmla="*/ 197807 h 357024"/>
              <a:gd name="connsiteX1" fmla="*/ -212 w 655359"/>
              <a:gd name="connsiteY1" fmla="*/ 245170 h 357024"/>
              <a:gd name="connsiteX2" fmla="*/ 39966 w 655359"/>
              <a:gd name="connsiteY2" fmla="*/ 133060 h 357024"/>
              <a:gd name="connsiteX3" fmla="*/ 142372 w 655359"/>
              <a:gd name="connsiteY3" fmla="*/ 62738 h 357024"/>
              <a:gd name="connsiteX4" fmla="*/ 167933 w 655359"/>
              <a:gd name="connsiteY4" fmla="*/ 61169 h 357024"/>
              <a:gd name="connsiteX5" fmla="*/ 228881 w 655359"/>
              <a:gd name="connsiteY5" fmla="*/ 8603 h 357024"/>
              <a:gd name="connsiteX6" fmla="*/ 390666 w 655359"/>
              <a:gd name="connsiteY6" fmla="*/ -68 h 357024"/>
              <a:gd name="connsiteX7" fmla="*/ 490141 w 655359"/>
              <a:gd name="connsiteY7" fmla="*/ 59765 h 357024"/>
              <a:gd name="connsiteX8" fmla="*/ 490058 w 655359"/>
              <a:gd name="connsiteY8" fmla="*/ 59352 h 357024"/>
              <a:gd name="connsiteX9" fmla="*/ 529163 w 655359"/>
              <a:gd name="connsiteY9" fmla="*/ 61747 h 357024"/>
              <a:gd name="connsiteX10" fmla="*/ 631569 w 655359"/>
              <a:gd name="connsiteY10" fmla="*/ 132069 h 35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4">
                <a:moveTo>
                  <a:pt x="655147" y="197807"/>
                </a:moveTo>
                <a:cubicBezTo>
                  <a:pt x="486293" y="389935"/>
                  <a:pt x="194513" y="411023"/>
                  <a:pt x="-212" y="245170"/>
                </a:cubicBezTo>
                <a:lnTo>
                  <a:pt x="39966" y="133060"/>
                </a:lnTo>
                <a:cubicBezTo>
                  <a:pt x="58469" y="92482"/>
                  <a:pt x="97859" y="65435"/>
                  <a:pt x="142372" y="62738"/>
                </a:cubicBezTo>
                <a:lnTo>
                  <a:pt x="167933" y="61169"/>
                </a:lnTo>
                <a:lnTo>
                  <a:pt x="228881" y="8603"/>
                </a:lnTo>
                <a:cubicBezTo>
                  <a:pt x="228881" y="8603"/>
                  <a:pt x="393103" y="2740"/>
                  <a:pt x="390666" y="-68"/>
                </a:cubicBezTo>
                <a:lnTo>
                  <a:pt x="490141" y="59765"/>
                </a:lnTo>
                <a:lnTo>
                  <a:pt x="490058" y="59352"/>
                </a:lnTo>
                <a:lnTo>
                  <a:pt x="529163" y="61747"/>
                </a:lnTo>
                <a:cubicBezTo>
                  <a:pt x="573681" y="64431"/>
                  <a:pt x="613074" y="91482"/>
                  <a:pt x="631569" y="132069"/>
                </a:cubicBezTo>
                <a:close/>
              </a:path>
            </a:pathLst>
          </a:custGeom>
          <a:solidFill>
            <a:srgbClr val="62A3D0"/>
          </a:solidFill>
          <a:ln w="412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73CA3B2-F7A4-2013-7028-5E582EFAE97B}"/>
              </a:ext>
            </a:extLst>
          </p:cNvPr>
          <p:cNvSpPr/>
          <p:nvPr/>
        </p:nvSpPr>
        <p:spPr>
          <a:xfrm>
            <a:off x="4218516" y="1886095"/>
            <a:ext cx="655359" cy="357026"/>
          </a:xfrm>
          <a:custGeom>
            <a:avLst/>
            <a:gdLst>
              <a:gd name="connsiteX0" fmla="*/ 655147 w 655359"/>
              <a:gd name="connsiteY0" fmla="*/ 197808 h 357026"/>
              <a:gd name="connsiteX1" fmla="*/ -212 w 655359"/>
              <a:gd name="connsiteY1" fmla="*/ 245170 h 357026"/>
              <a:gd name="connsiteX2" fmla="*/ 39966 w 655359"/>
              <a:gd name="connsiteY2" fmla="*/ 133060 h 357026"/>
              <a:gd name="connsiteX3" fmla="*/ 142373 w 655359"/>
              <a:gd name="connsiteY3" fmla="*/ 62738 h 357026"/>
              <a:gd name="connsiteX4" fmla="*/ 167933 w 655359"/>
              <a:gd name="connsiteY4" fmla="*/ 61169 h 357026"/>
              <a:gd name="connsiteX5" fmla="*/ 228881 w 655359"/>
              <a:gd name="connsiteY5" fmla="*/ 8603 h 357026"/>
              <a:gd name="connsiteX6" fmla="*/ 390667 w 655359"/>
              <a:gd name="connsiteY6" fmla="*/ -68 h 357026"/>
              <a:gd name="connsiteX7" fmla="*/ 490141 w 655359"/>
              <a:gd name="connsiteY7" fmla="*/ 59765 h 357026"/>
              <a:gd name="connsiteX8" fmla="*/ 490058 w 655359"/>
              <a:gd name="connsiteY8" fmla="*/ 59352 h 357026"/>
              <a:gd name="connsiteX9" fmla="*/ 529163 w 655359"/>
              <a:gd name="connsiteY9" fmla="*/ 61747 h 357026"/>
              <a:gd name="connsiteX10" fmla="*/ 631569 w 655359"/>
              <a:gd name="connsiteY10" fmla="*/ 132069 h 35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6">
                <a:moveTo>
                  <a:pt x="655147" y="197808"/>
                </a:moveTo>
                <a:cubicBezTo>
                  <a:pt x="486293" y="389939"/>
                  <a:pt x="194513" y="411023"/>
                  <a:pt x="-212" y="245170"/>
                </a:cubicBezTo>
                <a:lnTo>
                  <a:pt x="39966" y="133060"/>
                </a:lnTo>
                <a:cubicBezTo>
                  <a:pt x="58469" y="92486"/>
                  <a:pt x="97859" y="65435"/>
                  <a:pt x="142373" y="62738"/>
                </a:cubicBezTo>
                <a:lnTo>
                  <a:pt x="167933" y="61169"/>
                </a:lnTo>
                <a:lnTo>
                  <a:pt x="228881" y="8603"/>
                </a:lnTo>
                <a:cubicBezTo>
                  <a:pt x="228881" y="8603"/>
                  <a:pt x="393103" y="2740"/>
                  <a:pt x="390667" y="-68"/>
                </a:cubicBezTo>
                <a:lnTo>
                  <a:pt x="490141" y="59765"/>
                </a:lnTo>
                <a:lnTo>
                  <a:pt x="490058" y="59352"/>
                </a:lnTo>
                <a:lnTo>
                  <a:pt x="529163" y="61747"/>
                </a:lnTo>
                <a:cubicBezTo>
                  <a:pt x="573681" y="64431"/>
                  <a:pt x="613078" y="91487"/>
                  <a:pt x="631569" y="132069"/>
                </a:cubicBezTo>
                <a:close/>
              </a:path>
            </a:pathLst>
          </a:custGeom>
          <a:solidFill>
            <a:srgbClr val="62A3D0"/>
          </a:solidFill>
          <a:ln w="412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FBCFB1A-22AA-F246-8CF8-15C186C2BE5F}"/>
              </a:ext>
            </a:extLst>
          </p:cNvPr>
          <p:cNvSpPr/>
          <p:nvPr/>
        </p:nvSpPr>
        <p:spPr>
          <a:xfrm>
            <a:off x="5374716" y="1886095"/>
            <a:ext cx="655359" cy="357026"/>
          </a:xfrm>
          <a:custGeom>
            <a:avLst/>
            <a:gdLst>
              <a:gd name="connsiteX0" fmla="*/ 655147 w 655359"/>
              <a:gd name="connsiteY0" fmla="*/ 197808 h 357026"/>
              <a:gd name="connsiteX1" fmla="*/ -212 w 655359"/>
              <a:gd name="connsiteY1" fmla="*/ 245170 h 357026"/>
              <a:gd name="connsiteX2" fmla="*/ 39966 w 655359"/>
              <a:gd name="connsiteY2" fmla="*/ 133060 h 357026"/>
              <a:gd name="connsiteX3" fmla="*/ 142373 w 655359"/>
              <a:gd name="connsiteY3" fmla="*/ 62738 h 357026"/>
              <a:gd name="connsiteX4" fmla="*/ 167933 w 655359"/>
              <a:gd name="connsiteY4" fmla="*/ 61169 h 357026"/>
              <a:gd name="connsiteX5" fmla="*/ 228881 w 655359"/>
              <a:gd name="connsiteY5" fmla="*/ 8603 h 357026"/>
              <a:gd name="connsiteX6" fmla="*/ 390667 w 655359"/>
              <a:gd name="connsiteY6" fmla="*/ -68 h 357026"/>
              <a:gd name="connsiteX7" fmla="*/ 490141 w 655359"/>
              <a:gd name="connsiteY7" fmla="*/ 59765 h 357026"/>
              <a:gd name="connsiteX8" fmla="*/ 490058 w 655359"/>
              <a:gd name="connsiteY8" fmla="*/ 59352 h 357026"/>
              <a:gd name="connsiteX9" fmla="*/ 529163 w 655359"/>
              <a:gd name="connsiteY9" fmla="*/ 61747 h 357026"/>
              <a:gd name="connsiteX10" fmla="*/ 631569 w 655359"/>
              <a:gd name="connsiteY10" fmla="*/ 132069 h 35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59" h="357026">
                <a:moveTo>
                  <a:pt x="655147" y="197808"/>
                </a:moveTo>
                <a:cubicBezTo>
                  <a:pt x="486293" y="389939"/>
                  <a:pt x="194513" y="411023"/>
                  <a:pt x="-212" y="245170"/>
                </a:cubicBezTo>
                <a:lnTo>
                  <a:pt x="39966" y="133060"/>
                </a:lnTo>
                <a:cubicBezTo>
                  <a:pt x="58469" y="92486"/>
                  <a:pt x="97859" y="65435"/>
                  <a:pt x="142373" y="62738"/>
                </a:cubicBezTo>
                <a:lnTo>
                  <a:pt x="167933" y="61169"/>
                </a:lnTo>
                <a:lnTo>
                  <a:pt x="228881" y="8603"/>
                </a:lnTo>
                <a:cubicBezTo>
                  <a:pt x="228881" y="8603"/>
                  <a:pt x="393103" y="2740"/>
                  <a:pt x="390667" y="-68"/>
                </a:cubicBezTo>
                <a:lnTo>
                  <a:pt x="490141" y="59765"/>
                </a:lnTo>
                <a:lnTo>
                  <a:pt x="490058" y="59352"/>
                </a:lnTo>
                <a:lnTo>
                  <a:pt x="529163" y="61747"/>
                </a:lnTo>
                <a:cubicBezTo>
                  <a:pt x="573681" y="64431"/>
                  <a:pt x="613078" y="91487"/>
                  <a:pt x="631569" y="132069"/>
                </a:cubicBezTo>
                <a:close/>
              </a:path>
            </a:pathLst>
          </a:custGeom>
          <a:solidFill>
            <a:srgbClr val="62A3D0"/>
          </a:solidFill>
          <a:ln w="412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14BD6E5-EB94-30E3-DE0A-06D37AAC97FC}"/>
              </a:ext>
            </a:extLst>
          </p:cNvPr>
          <p:cNvSpPr/>
          <p:nvPr/>
        </p:nvSpPr>
        <p:spPr>
          <a:xfrm>
            <a:off x="5498145" y="3684916"/>
            <a:ext cx="319426" cy="270502"/>
          </a:xfrm>
          <a:custGeom>
            <a:avLst/>
            <a:gdLst>
              <a:gd name="connsiteX0" fmla="*/ 312268 w 319426"/>
              <a:gd name="connsiteY0" fmla="*/ 133743 h 270502"/>
              <a:gd name="connsiteX1" fmla="*/ 231532 w 319426"/>
              <a:gd name="connsiteY1" fmla="*/ 23899 h 270502"/>
              <a:gd name="connsiteX2" fmla="*/ 125405 w 319426"/>
              <a:gd name="connsiteY2" fmla="*/ 4186 h 270502"/>
              <a:gd name="connsiteX3" fmla="*/ 62723 w 319426"/>
              <a:gd name="connsiteY3" fmla="*/ 87420 h 270502"/>
              <a:gd name="connsiteX4" fmla="*/ 25893 w 319426"/>
              <a:gd name="connsiteY4" fmla="*/ 98792 h 270502"/>
              <a:gd name="connsiteX5" fmla="*/ 7824 w 319426"/>
              <a:gd name="connsiteY5" fmla="*/ 135374 h 270502"/>
              <a:gd name="connsiteX6" fmla="*/ 10008 w 319426"/>
              <a:gd name="connsiteY6" fmla="*/ 264166 h 270502"/>
              <a:gd name="connsiteX7" fmla="*/ 9298 w 319426"/>
              <a:gd name="connsiteY7" fmla="*/ 270178 h 270502"/>
              <a:gd name="connsiteX8" fmla="*/ 47998 w 319426"/>
              <a:gd name="connsiteY8" fmla="*/ 236558 h 270502"/>
              <a:gd name="connsiteX9" fmla="*/ 69759 w 319426"/>
              <a:gd name="connsiteY9" fmla="*/ 187626 h 270502"/>
              <a:gd name="connsiteX10" fmla="*/ 110928 w 319426"/>
              <a:gd name="connsiteY10" fmla="*/ 157866 h 270502"/>
              <a:gd name="connsiteX11" fmla="*/ 109379 w 319426"/>
              <a:gd name="connsiteY11" fmla="*/ 184727 h 270502"/>
              <a:gd name="connsiteX12" fmla="*/ 154736 w 319426"/>
              <a:gd name="connsiteY12" fmla="*/ 161359 h 270502"/>
              <a:gd name="connsiteX13" fmla="*/ 143946 w 319426"/>
              <a:gd name="connsiteY13" fmla="*/ 187167 h 270502"/>
              <a:gd name="connsiteX14" fmla="*/ 183554 w 319426"/>
              <a:gd name="connsiteY14" fmla="*/ 170613 h 270502"/>
              <a:gd name="connsiteX15" fmla="*/ 179127 w 319426"/>
              <a:gd name="connsiteY15" fmla="*/ 195426 h 270502"/>
              <a:gd name="connsiteX16" fmla="*/ 260259 w 319426"/>
              <a:gd name="connsiteY16" fmla="*/ 169193 h 270502"/>
              <a:gd name="connsiteX17" fmla="*/ 292270 w 319426"/>
              <a:gd name="connsiteY17" fmla="*/ 214227 h 270502"/>
              <a:gd name="connsiteX18" fmla="*/ 299938 w 319426"/>
              <a:gd name="connsiteY18" fmla="*/ 270435 h 270502"/>
              <a:gd name="connsiteX19" fmla="*/ 312268 w 319426"/>
              <a:gd name="connsiteY19" fmla="*/ 133743 h 27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426" h="270502">
                <a:moveTo>
                  <a:pt x="312268" y="133743"/>
                </a:moveTo>
                <a:cubicBezTo>
                  <a:pt x="299632" y="88519"/>
                  <a:pt x="270925" y="49460"/>
                  <a:pt x="231532" y="23899"/>
                </a:cubicBezTo>
                <a:cubicBezTo>
                  <a:pt x="200141" y="3819"/>
                  <a:pt x="160966" y="-6430"/>
                  <a:pt x="125405" y="4186"/>
                </a:cubicBezTo>
                <a:cubicBezTo>
                  <a:pt x="89840" y="14807"/>
                  <a:pt x="60394" y="49707"/>
                  <a:pt x="62723" y="87420"/>
                </a:cubicBezTo>
                <a:cubicBezTo>
                  <a:pt x="49885" y="83052"/>
                  <a:pt x="35292" y="88861"/>
                  <a:pt x="25893" y="98792"/>
                </a:cubicBezTo>
                <a:cubicBezTo>
                  <a:pt x="16495" y="108723"/>
                  <a:pt x="11445" y="122077"/>
                  <a:pt x="7824" y="135374"/>
                </a:cubicBezTo>
                <a:cubicBezTo>
                  <a:pt x="-3590" y="177654"/>
                  <a:pt x="-2830" y="222299"/>
                  <a:pt x="10008" y="264166"/>
                </a:cubicBezTo>
                <a:lnTo>
                  <a:pt x="9298" y="270178"/>
                </a:lnTo>
                <a:cubicBezTo>
                  <a:pt x="26649" y="267305"/>
                  <a:pt x="39813" y="252418"/>
                  <a:pt x="47998" y="236558"/>
                </a:cubicBezTo>
                <a:cubicBezTo>
                  <a:pt x="56178" y="220697"/>
                  <a:pt x="60889" y="203098"/>
                  <a:pt x="69759" y="187626"/>
                </a:cubicBezTo>
                <a:cubicBezTo>
                  <a:pt x="78628" y="172153"/>
                  <a:pt x="93358" y="158349"/>
                  <a:pt x="110928" y="157866"/>
                </a:cubicBezTo>
                <a:lnTo>
                  <a:pt x="109379" y="184727"/>
                </a:lnTo>
                <a:cubicBezTo>
                  <a:pt x="124497" y="176939"/>
                  <a:pt x="139618" y="169147"/>
                  <a:pt x="154736" y="161359"/>
                </a:cubicBezTo>
                <a:cubicBezTo>
                  <a:pt x="151139" y="169961"/>
                  <a:pt x="147542" y="178562"/>
                  <a:pt x="143946" y="187167"/>
                </a:cubicBezTo>
                <a:cubicBezTo>
                  <a:pt x="157147" y="181646"/>
                  <a:pt x="170352" y="176130"/>
                  <a:pt x="183554" y="170613"/>
                </a:cubicBezTo>
                <a:cubicBezTo>
                  <a:pt x="182080" y="178884"/>
                  <a:pt x="180601" y="187155"/>
                  <a:pt x="179127" y="195426"/>
                </a:cubicBezTo>
                <a:cubicBezTo>
                  <a:pt x="192221" y="165621"/>
                  <a:pt x="232713" y="152531"/>
                  <a:pt x="260259" y="169193"/>
                </a:cubicBezTo>
                <a:cubicBezTo>
                  <a:pt x="276256" y="178872"/>
                  <a:pt x="286749" y="196116"/>
                  <a:pt x="292270" y="214227"/>
                </a:cubicBezTo>
                <a:cubicBezTo>
                  <a:pt x="297790" y="232338"/>
                  <a:pt x="298885" y="251498"/>
                  <a:pt x="299938" y="270435"/>
                </a:cubicBezTo>
                <a:cubicBezTo>
                  <a:pt x="320336" y="227833"/>
                  <a:pt x="324714" y="179309"/>
                  <a:pt x="312268" y="133743"/>
                </a:cubicBezTo>
                <a:close/>
              </a:path>
            </a:pathLst>
          </a:custGeom>
          <a:solidFill>
            <a:srgbClr val="2F2E41"/>
          </a:solidFill>
          <a:ln w="412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C18B0A1-65BE-599E-1A9E-CA03222A2956}"/>
              </a:ext>
            </a:extLst>
          </p:cNvPr>
          <p:cNvSpPr/>
          <p:nvPr/>
        </p:nvSpPr>
        <p:spPr>
          <a:xfrm>
            <a:off x="4412382" y="3960467"/>
            <a:ext cx="2473" cy="2341"/>
          </a:xfrm>
          <a:custGeom>
            <a:avLst/>
            <a:gdLst>
              <a:gd name="connsiteX0" fmla="*/ 2262 w 2473"/>
              <a:gd name="connsiteY0" fmla="*/ 2273 h 2341"/>
              <a:gd name="connsiteX1" fmla="*/ 1452 w 2473"/>
              <a:gd name="connsiteY1" fmla="*/ -68 h 2341"/>
              <a:gd name="connsiteX2" fmla="*/ -212 w 2473"/>
              <a:gd name="connsiteY2" fmla="*/ 1361 h 2341"/>
            </a:gdLst>
            <a:ahLst/>
            <a:cxnLst>
              <a:cxn ang="0">
                <a:pos x="connsiteX0" y="connsiteY0"/>
              </a:cxn>
              <a:cxn ang="0">
                <a:pos x="connsiteX1" y="connsiteY1"/>
              </a:cxn>
              <a:cxn ang="0">
                <a:pos x="connsiteX2" y="connsiteY2"/>
              </a:cxn>
            </a:cxnLst>
            <a:rect l="l" t="t" r="r" b="b"/>
            <a:pathLst>
              <a:path w="2473" h="2341">
                <a:moveTo>
                  <a:pt x="2262" y="2273"/>
                </a:moveTo>
                <a:cubicBezTo>
                  <a:pt x="1981" y="1497"/>
                  <a:pt x="1729" y="708"/>
                  <a:pt x="1452" y="-68"/>
                </a:cubicBezTo>
                <a:cubicBezTo>
                  <a:pt x="903" y="411"/>
                  <a:pt x="378" y="911"/>
                  <a:pt x="-212" y="1361"/>
                </a:cubicBezTo>
                <a:close/>
              </a:path>
            </a:pathLst>
          </a:custGeom>
          <a:solidFill>
            <a:srgbClr val="2F2E41"/>
          </a:solidFill>
          <a:ln w="412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5A92503-5184-C23C-8AB7-B3C7599EF582}"/>
              </a:ext>
            </a:extLst>
          </p:cNvPr>
          <p:cNvSpPr/>
          <p:nvPr/>
        </p:nvSpPr>
        <p:spPr>
          <a:xfrm>
            <a:off x="4387859" y="3694603"/>
            <a:ext cx="326422" cy="265864"/>
          </a:xfrm>
          <a:custGeom>
            <a:avLst/>
            <a:gdLst>
              <a:gd name="connsiteX0" fmla="*/ 326137 w 326422"/>
              <a:gd name="connsiteY0" fmla="*/ 151882 h 265864"/>
              <a:gd name="connsiteX1" fmla="*/ 287987 w 326422"/>
              <a:gd name="connsiteY1" fmla="*/ 77311 h 265864"/>
              <a:gd name="connsiteX2" fmla="*/ 264640 w 326422"/>
              <a:gd name="connsiteY2" fmla="*/ 56207 h 265864"/>
              <a:gd name="connsiteX3" fmla="*/ 256711 w 326422"/>
              <a:gd name="connsiteY3" fmla="*/ 36431 h 265864"/>
              <a:gd name="connsiteX4" fmla="*/ 186823 w 326422"/>
              <a:gd name="connsiteY4" fmla="*/ 593 h 265864"/>
              <a:gd name="connsiteX5" fmla="*/ 118541 w 326422"/>
              <a:gd name="connsiteY5" fmla="*/ 46288 h 265864"/>
              <a:gd name="connsiteX6" fmla="*/ 56544 w 326422"/>
              <a:gd name="connsiteY6" fmla="*/ 68116 h 265864"/>
              <a:gd name="connsiteX7" fmla="*/ 53546 w 326422"/>
              <a:gd name="connsiteY7" fmla="*/ 100155 h 265864"/>
              <a:gd name="connsiteX8" fmla="*/ 6729 w 326422"/>
              <a:gd name="connsiteY8" fmla="*/ 114037 h 265864"/>
              <a:gd name="connsiteX9" fmla="*/ 1823 w 326422"/>
              <a:gd name="connsiteY9" fmla="*/ 168424 h 265864"/>
              <a:gd name="connsiteX10" fmla="*/ 25975 w 326422"/>
              <a:gd name="connsiteY10" fmla="*/ 265797 h 265864"/>
              <a:gd name="connsiteX11" fmla="*/ 37455 w 326422"/>
              <a:gd name="connsiteY11" fmla="*/ 211798 h 265864"/>
              <a:gd name="connsiteX12" fmla="*/ 54054 w 326422"/>
              <a:gd name="connsiteY12" fmla="*/ 158039 h 265864"/>
              <a:gd name="connsiteX13" fmla="*/ 109544 w 326422"/>
              <a:gd name="connsiteY13" fmla="*/ 164324 h 265864"/>
              <a:gd name="connsiteX14" fmla="*/ 196296 w 326422"/>
              <a:gd name="connsiteY14" fmla="*/ 150681 h 265864"/>
              <a:gd name="connsiteX15" fmla="*/ 224821 w 326422"/>
              <a:gd name="connsiteY15" fmla="*/ 130806 h 265864"/>
              <a:gd name="connsiteX16" fmla="*/ 258008 w 326422"/>
              <a:gd name="connsiteY16" fmla="*/ 130216 h 265864"/>
              <a:gd name="connsiteX17" fmla="*/ 273398 w 326422"/>
              <a:gd name="connsiteY17" fmla="*/ 157258 h 265864"/>
              <a:gd name="connsiteX18" fmla="*/ 294705 w 326422"/>
              <a:gd name="connsiteY18" fmla="*/ 229525 h 265864"/>
              <a:gd name="connsiteX19" fmla="*/ 326137 w 326422"/>
              <a:gd name="connsiteY19" fmla="*/ 151882 h 26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422" h="265864">
                <a:moveTo>
                  <a:pt x="326137" y="151882"/>
                </a:moveTo>
                <a:cubicBezTo>
                  <a:pt x="324663" y="122717"/>
                  <a:pt x="310776" y="95575"/>
                  <a:pt x="287987" y="77311"/>
                </a:cubicBezTo>
                <a:cubicBezTo>
                  <a:pt x="279704" y="70762"/>
                  <a:pt x="270124" y="65229"/>
                  <a:pt x="264640" y="56207"/>
                </a:cubicBezTo>
                <a:cubicBezTo>
                  <a:pt x="261514" y="49819"/>
                  <a:pt x="258863" y="43208"/>
                  <a:pt x="256711" y="36431"/>
                </a:cubicBezTo>
                <a:cubicBezTo>
                  <a:pt x="245802" y="10462"/>
                  <a:pt x="214713" y="-3338"/>
                  <a:pt x="186823" y="593"/>
                </a:cubicBezTo>
                <a:cubicBezTo>
                  <a:pt x="158934" y="4528"/>
                  <a:pt x="134798" y="23288"/>
                  <a:pt x="118541" y="46288"/>
                </a:cubicBezTo>
                <a:cubicBezTo>
                  <a:pt x="95393" y="35197"/>
                  <a:pt x="67636" y="44967"/>
                  <a:pt x="56544" y="68116"/>
                </a:cubicBezTo>
                <a:cubicBezTo>
                  <a:pt x="51763" y="78100"/>
                  <a:pt x="50697" y="89460"/>
                  <a:pt x="53546" y="100155"/>
                </a:cubicBezTo>
                <a:cubicBezTo>
                  <a:pt x="39102" y="88522"/>
                  <a:pt x="15743" y="97830"/>
                  <a:pt x="6729" y="114037"/>
                </a:cubicBezTo>
                <a:cubicBezTo>
                  <a:pt x="-2290" y="130241"/>
                  <a:pt x="-857" y="150074"/>
                  <a:pt x="1823" y="168424"/>
                </a:cubicBezTo>
                <a:cubicBezTo>
                  <a:pt x="6679" y="201591"/>
                  <a:pt x="14768" y="234204"/>
                  <a:pt x="25975" y="265797"/>
                </a:cubicBezTo>
                <a:cubicBezTo>
                  <a:pt x="40035" y="253413"/>
                  <a:pt x="39173" y="230859"/>
                  <a:pt x="37455" y="211798"/>
                </a:cubicBezTo>
                <a:cubicBezTo>
                  <a:pt x="35667" y="191994"/>
                  <a:pt x="36736" y="167813"/>
                  <a:pt x="54054" y="158039"/>
                </a:cubicBezTo>
                <a:cubicBezTo>
                  <a:pt x="70786" y="148599"/>
                  <a:pt x="91098" y="158964"/>
                  <a:pt x="109544" y="164324"/>
                </a:cubicBezTo>
                <a:cubicBezTo>
                  <a:pt x="139064" y="172686"/>
                  <a:pt x="170765" y="167697"/>
                  <a:pt x="196296" y="150681"/>
                </a:cubicBezTo>
                <a:cubicBezTo>
                  <a:pt x="205905" y="144177"/>
                  <a:pt x="214461" y="136034"/>
                  <a:pt x="224821" y="130806"/>
                </a:cubicBezTo>
                <a:cubicBezTo>
                  <a:pt x="235181" y="125579"/>
                  <a:pt x="248362" y="123766"/>
                  <a:pt x="258008" y="130216"/>
                </a:cubicBezTo>
                <a:cubicBezTo>
                  <a:pt x="266816" y="136108"/>
                  <a:pt x="270400" y="147092"/>
                  <a:pt x="273398" y="157258"/>
                </a:cubicBezTo>
                <a:cubicBezTo>
                  <a:pt x="280500" y="181349"/>
                  <a:pt x="287603" y="205435"/>
                  <a:pt x="294705" y="229525"/>
                </a:cubicBezTo>
                <a:cubicBezTo>
                  <a:pt x="315797" y="209325"/>
                  <a:pt x="327240" y="181064"/>
                  <a:pt x="326137" y="151882"/>
                </a:cubicBezTo>
                <a:close/>
              </a:path>
            </a:pathLst>
          </a:custGeom>
          <a:solidFill>
            <a:srgbClr val="2F2E41"/>
          </a:solidFill>
          <a:ln w="412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39024E4-10DA-E310-0D7C-B791CB70B766}"/>
              </a:ext>
            </a:extLst>
          </p:cNvPr>
          <p:cNvSpPr/>
          <p:nvPr/>
        </p:nvSpPr>
        <p:spPr>
          <a:xfrm>
            <a:off x="3218308" y="2473600"/>
            <a:ext cx="378116" cy="304623"/>
          </a:xfrm>
          <a:custGeom>
            <a:avLst/>
            <a:gdLst>
              <a:gd name="connsiteX0" fmla="*/ 375780 w 378116"/>
              <a:gd name="connsiteY0" fmla="*/ 193308 h 304623"/>
              <a:gd name="connsiteX1" fmla="*/ 377386 w 378116"/>
              <a:gd name="connsiteY1" fmla="*/ 155827 h 304623"/>
              <a:gd name="connsiteX2" fmla="*/ 364078 w 378116"/>
              <a:gd name="connsiteY2" fmla="*/ 83585 h 304623"/>
              <a:gd name="connsiteX3" fmla="*/ 305995 w 378116"/>
              <a:gd name="connsiteY3" fmla="*/ 27472 h 304623"/>
              <a:gd name="connsiteX4" fmla="*/ 226535 w 378116"/>
              <a:gd name="connsiteY4" fmla="*/ 27542 h 304623"/>
              <a:gd name="connsiteX5" fmla="*/ 151068 w 378116"/>
              <a:gd name="connsiteY5" fmla="*/ 66 h 304623"/>
              <a:gd name="connsiteX6" fmla="*/ 79115 w 378116"/>
              <a:gd name="connsiteY6" fmla="*/ 30602 h 304623"/>
              <a:gd name="connsiteX7" fmla="*/ 66546 w 378116"/>
              <a:gd name="connsiteY7" fmla="*/ 46933 h 304623"/>
              <a:gd name="connsiteX8" fmla="*/ 15231 w 378116"/>
              <a:gd name="connsiteY8" fmla="*/ 54973 h 304623"/>
              <a:gd name="connsiteX9" fmla="*/ 39082 w 378116"/>
              <a:gd name="connsiteY9" fmla="*/ 75409 h 304623"/>
              <a:gd name="connsiteX10" fmla="*/ 10218 w 378116"/>
              <a:gd name="connsiteY10" fmla="*/ 82949 h 304623"/>
              <a:gd name="connsiteX11" fmla="*/ 43897 w 378116"/>
              <a:gd name="connsiteY11" fmla="*/ 103377 h 304623"/>
              <a:gd name="connsiteX12" fmla="*/ 403 w 378116"/>
              <a:gd name="connsiteY12" fmla="*/ 204420 h 304623"/>
              <a:gd name="connsiteX13" fmla="*/ 43021 w 378116"/>
              <a:gd name="connsiteY13" fmla="*/ 304556 h 304623"/>
              <a:gd name="connsiteX14" fmla="*/ 49512 w 378116"/>
              <a:gd name="connsiteY14" fmla="*/ 245280 h 304623"/>
              <a:gd name="connsiteX15" fmla="*/ 50702 w 378116"/>
              <a:gd name="connsiteY15" fmla="*/ 225789 h 304623"/>
              <a:gd name="connsiteX16" fmla="*/ 273023 w 378116"/>
              <a:gd name="connsiteY16" fmla="*/ 226710 h 304623"/>
              <a:gd name="connsiteX17" fmla="*/ 288251 w 378116"/>
              <a:gd name="connsiteY17" fmla="*/ 189439 h 304623"/>
              <a:gd name="connsiteX18" fmla="*/ 294664 w 378116"/>
              <a:gd name="connsiteY18" fmla="*/ 190092 h 304623"/>
              <a:gd name="connsiteX19" fmla="*/ 303488 w 378116"/>
              <a:gd name="connsiteY19" fmla="*/ 226743 h 304623"/>
              <a:gd name="connsiteX20" fmla="*/ 363586 w 378116"/>
              <a:gd name="connsiteY20" fmla="*/ 234556 h 304623"/>
              <a:gd name="connsiteX21" fmla="*/ 365601 w 378116"/>
              <a:gd name="connsiteY21" fmla="*/ 251548 h 304623"/>
              <a:gd name="connsiteX22" fmla="*/ 370160 w 378116"/>
              <a:gd name="connsiteY22" fmla="*/ 231496 h 304623"/>
              <a:gd name="connsiteX23" fmla="*/ 377750 w 378116"/>
              <a:gd name="connsiteY23" fmla="*/ 226648 h 304623"/>
              <a:gd name="connsiteX24" fmla="*/ 375780 w 378116"/>
              <a:gd name="connsiteY24" fmla="*/ 193308 h 30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116" h="304623">
                <a:moveTo>
                  <a:pt x="375780" y="193308"/>
                </a:moveTo>
                <a:cubicBezTo>
                  <a:pt x="376949" y="180850"/>
                  <a:pt x="377485" y="168343"/>
                  <a:pt x="377386" y="155827"/>
                </a:cubicBezTo>
                <a:cubicBezTo>
                  <a:pt x="378068" y="131080"/>
                  <a:pt x="373534" y="106465"/>
                  <a:pt x="364078" y="83585"/>
                </a:cubicBezTo>
                <a:cubicBezTo>
                  <a:pt x="352449" y="58252"/>
                  <a:pt x="331712" y="38221"/>
                  <a:pt x="305995" y="27472"/>
                </a:cubicBezTo>
                <a:cubicBezTo>
                  <a:pt x="280501" y="17190"/>
                  <a:pt x="252013" y="17215"/>
                  <a:pt x="226535" y="27542"/>
                </a:cubicBezTo>
                <a:cubicBezTo>
                  <a:pt x="203535" y="13011"/>
                  <a:pt x="177983" y="1491"/>
                  <a:pt x="151068" y="66"/>
                </a:cubicBezTo>
                <a:cubicBezTo>
                  <a:pt x="124154" y="-1363"/>
                  <a:pt x="95699" y="8622"/>
                  <a:pt x="79115" y="30602"/>
                </a:cubicBezTo>
                <a:cubicBezTo>
                  <a:pt x="75411" y="36404"/>
                  <a:pt x="71204" y="41867"/>
                  <a:pt x="66546" y="46933"/>
                </a:cubicBezTo>
                <a:cubicBezTo>
                  <a:pt x="53212" y="59280"/>
                  <a:pt x="32950" y="57496"/>
                  <a:pt x="15231" y="54973"/>
                </a:cubicBezTo>
                <a:cubicBezTo>
                  <a:pt x="23180" y="61787"/>
                  <a:pt x="31129" y="68596"/>
                  <a:pt x="39082" y="75409"/>
                </a:cubicBezTo>
                <a:cubicBezTo>
                  <a:pt x="29461" y="77924"/>
                  <a:pt x="19839" y="80434"/>
                  <a:pt x="10218" y="82949"/>
                </a:cubicBezTo>
                <a:cubicBezTo>
                  <a:pt x="21446" y="89758"/>
                  <a:pt x="32673" y="96568"/>
                  <a:pt x="43897" y="103377"/>
                </a:cubicBezTo>
                <a:cubicBezTo>
                  <a:pt x="11304" y="122941"/>
                  <a:pt x="-3512" y="165642"/>
                  <a:pt x="403" y="204420"/>
                </a:cubicBezTo>
                <a:cubicBezTo>
                  <a:pt x="4103" y="241138"/>
                  <a:pt x="21830" y="274713"/>
                  <a:pt x="43021" y="304556"/>
                </a:cubicBezTo>
                <a:cubicBezTo>
                  <a:pt x="51474" y="286717"/>
                  <a:pt x="49653" y="265369"/>
                  <a:pt x="49512" y="245280"/>
                </a:cubicBezTo>
                <a:cubicBezTo>
                  <a:pt x="49434" y="238764"/>
                  <a:pt x="49835" y="232252"/>
                  <a:pt x="50702" y="225789"/>
                </a:cubicBezTo>
                <a:cubicBezTo>
                  <a:pt x="122316" y="242959"/>
                  <a:pt x="197143" y="253976"/>
                  <a:pt x="273023" y="226710"/>
                </a:cubicBezTo>
                <a:lnTo>
                  <a:pt x="288251" y="189439"/>
                </a:lnTo>
                <a:cubicBezTo>
                  <a:pt x="290390" y="189658"/>
                  <a:pt x="292529" y="189865"/>
                  <a:pt x="294664" y="190092"/>
                </a:cubicBezTo>
                <a:lnTo>
                  <a:pt x="303488" y="226743"/>
                </a:lnTo>
                <a:cubicBezTo>
                  <a:pt x="323491" y="234919"/>
                  <a:pt x="343534" y="242067"/>
                  <a:pt x="363586" y="234556"/>
                </a:cubicBezTo>
                <a:cubicBezTo>
                  <a:pt x="364561" y="240217"/>
                  <a:pt x="365147" y="245998"/>
                  <a:pt x="365601" y="251548"/>
                </a:cubicBezTo>
                <a:cubicBezTo>
                  <a:pt x="367319" y="244908"/>
                  <a:pt x="368814" y="238214"/>
                  <a:pt x="370160" y="231496"/>
                </a:cubicBezTo>
                <a:cubicBezTo>
                  <a:pt x="372811" y="230076"/>
                  <a:pt x="375346" y="228453"/>
                  <a:pt x="377750" y="226648"/>
                </a:cubicBezTo>
                <a:cubicBezTo>
                  <a:pt x="378237" y="215495"/>
                  <a:pt x="377576" y="204325"/>
                  <a:pt x="375780" y="193308"/>
                </a:cubicBezTo>
                <a:close/>
              </a:path>
            </a:pathLst>
          </a:custGeom>
          <a:solidFill>
            <a:srgbClr val="2F2E41"/>
          </a:solidFill>
          <a:ln w="412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E0FAD41-E0CB-A104-DE56-06EBD8F87B66}"/>
              </a:ext>
            </a:extLst>
          </p:cNvPr>
          <p:cNvSpPr/>
          <p:nvPr/>
        </p:nvSpPr>
        <p:spPr>
          <a:xfrm>
            <a:off x="5184496" y="2373928"/>
            <a:ext cx="936852" cy="936852"/>
          </a:xfrm>
          <a:custGeom>
            <a:avLst/>
            <a:gdLst>
              <a:gd name="connsiteX0" fmla="*/ 936853 w 936852"/>
              <a:gd name="connsiteY0" fmla="*/ 468426 h 936852"/>
              <a:gd name="connsiteX1" fmla="*/ 468426 w 936852"/>
              <a:gd name="connsiteY1" fmla="*/ 936853 h 936852"/>
              <a:gd name="connsiteX2" fmla="*/ 0 w 936852"/>
              <a:gd name="connsiteY2" fmla="*/ 468426 h 936852"/>
              <a:gd name="connsiteX3" fmla="*/ 468426 w 936852"/>
              <a:gd name="connsiteY3" fmla="*/ 0 h 936852"/>
              <a:gd name="connsiteX4" fmla="*/ 936853 w 936852"/>
              <a:gd name="connsiteY4" fmla="*/ 468426 h 93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852" h="936852">
                <a:moveTo>
                  <a:pt x="936853" y="468426"/>
                </a:moveTo>
                <a:cubicBezTo>
                  <a:pt x="936853" y="727131"/>
                  <a:pt x="727131" y="936853"/>
                  <a:pt x="468426" y="936853"/>
                </a:cubicBezTo>
                <a:cubicBezTo>
                  <a:pt x="209721" y="936853"/>
                  <a:pt x="0" y="727131"/>
                  <a:pt x="0" y="468426"/>
                </a:cubicBezTo>
                <a:cubicBezTo>
                  <a:pt x="0" y="209722"/>
                  <a:pt x="209721" y="0"/>
                  <a:pt x="468426" y="0"/>
                </a:cubicBezTo>
                <a:cubicBezTo>
                  <a:pt x="727131" y="0"/>
                  <a:pt x="936853" y="209722"/>
                  <a:pt x="936853" y="468426"/>
                </a:cubicBezTo>
                <a:close/>
              </a:path>
            </a:pathLst>
          </a:custGeom>
          <a:solidFill>
            <a:schemeClr val="tx1">
              <a:lumMod val="20000"/>
              <a:lumOff val="80000"/>
            </a:schemeClr>
          </a:solidFill>
          <a:ln w="4124" cap="flat">
            <a:noFill/>
            <a:prstDash val="solid"/>
            <a:miter/>
          </a:ln>
        </p:spPr>
        <p:txBody>
          <a:bodyPr rtlCol="0" anchor="ctr"/>
          <a:lstStyle/>
          <a:p>
            <a:endParaRPr lang="en-US"/>
          </a:p>
        </p:txBody>
      </p:sp>
      <p:sp>
        <p:nvSpPr>
          <p:cNvPr id="66" name="Arrow: Bent 65">
            <a:extLst>
              <a:ext uri="{FF2B5EF4-FFF2-40B4-BE49-F238E27FC236}">
                <a16:creationId xmlns:a16="http://schemas.microsoft.com/office/drawing/2014/main" id="{DFC1B778-B173-4ED5-E653-58B0B206B383}"/>
              </a:ext>
            </a:extLst>
          </p:cNvPr>
          <p:cNvSpPr/>
          <p:nvPr/>
        </p:nvSpPr>
        <p:spPr>
          <a:xfrm rot="10800000">
            <a:off x="6134275" y="922492"/>
            <a:ext cx="1819635" cy="2322414"/>
          </a:xfrm>
          <a:prstGeom prst="bentArrow">
            <a:avLst>
              <a:gd name="adj1" fmla="val 21032"/>
              <a:gd name="adj2" fmla="val 23694"/>
              <a:gd name="adj3" fmla="val 25000"/>
              <a:gd name="adj4" fmla="val 41105"/>
            </a:avLst>
          </a:prstGeom>
          <a:noFill/>
          <a:ln w="79375" cap="sq">
            <a:solidFill>
              <a:srgbClr val="62A3D0"/>
            </a:solidFill>
            <a:round/>
            <a:extLst>
              <a:ext uri="{C807C97D-BFC1-408E-A445-0C87EB9F89A2}">
                <ask:lineSketchStyleProps xmlns:ask="http://schemas.microsoft.com/office/drawing/2018/sketchyshapes" sd="1219033472">
                  <a:custGeom>
                    <a:avLst/>
                    <a:gdLst>
                      <a:gd name="connsiteX0" fmla="*/ 0 w 1819635"/>
                      <a:gd name="connsiteY0" fmla="*/ 2322414 h 2322414"/>
                      <a:gd name="connsiteX1" fmla="*/ 0 w 1819635"/>
                      <a:gd name="connsiteY1" fmla="*/ 987752 h 2322414"/>
                      <a:gd name="connsiteX2" fmla="*/ 747961 w 1819635"/>
                      <a:gd name="connsiteY2" fmla="*/ 239791 h 2322414"/>
                      <a:gd name="connsiteX3" fmla="*/ 1364726 w 1819635"/>
                      <a:gd name="connsiteY3" fmla="*/ 239792 h 2322414"/>
                      <a:gd name="connsiteX4" fmla="*/ 1364726 w 1819635"/>
                      <a:gd name="connsiteY4" fmla="*/ 0 h 2322414"/>
                      <a:gd name="connsiteX5" fmla="*/ 1819635 w 1819635"/>
                      <a:gd name="connsiteY5" fmla="*/ 431144 h 2322414"/>
                      <a:gd name="connsiteX6" fmla="*/ 1364726 w 1819635"/>
                      <a:gd name="connsiteY6" fmla="*/ 862289 h 2322414"/>
                      <a:gd name="connsiteX7" fmla="*/ 1364726 w 1819635"/>
                      <a:gd name="connsiteY7" fmla="*/ 622497 h 2322414"/>
                      <a:gd name="connsiteX8" fmla="*/ 747961 w 1819635"/>
                      <a:gd name="connsiteY8" fmla="*/ 622497 h 2322414"/>
                      <a:gd name="connsiteX9" fmla="*/ 382706 w 1819635"/>
                      <a:gd name="connsiteY9" fmla="*/ 987752 h 2322414"/>
                      <a:gd name="connsiteX10" fmla="*/ 382706 w 1819635"/>
                      <a:gd name="connsiteY10" fmla="*/ 2322414 h 2322414"/>
                      <a:gd name="connsiteX11" fmla="*/ 0 w 1819635"/>
                      <a:gd name="connsiteY11" fmla="*/ 2322414 h 232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635" h="2322414" extrusionOk="0">
                        <a:moveTo>
                          <a:pt x="0" y="2322414"/>
                        </a:moveTo>
                        <a:cubicBezTo>
                          <a:pt x="66568" y="1823180"/>
                          <a:pt x="-25089" y="1594162"/>
                          <a:pt x="0" y="987752"/>
                        </a:cubicBezTo>
                        <a:cubicBezTo>
                          <a:pt x="65779" y="588513"/>
                          <a:pt x="276718" y="241640"/>
                          <a:pt x="747961" y="239791"/>
                        </a:cubicBezTo>
                        <a:cubicBezTo>
                          <a:pt x="943034" y="187635"/>
                          <a:pt x="1081738" y="216471"/>
                          <a:pt x="1364726" y="239792"/>
                        </a:cubicBezTo>
                        <a:cubicBezTo>
                          <a:pt x="1371805" y="134524"/>
                          <a:pt x="1365007" y="40494"/>
                          <a:pt x="1364726" y="0"/>
                        </a:cubicBezTo>
                        <a:cubicBezTo>
                          <a:pt x="1432295" y="44489"/>
                          <a:pt x="1603465" y="251668"/>
                          <a:pt x="1819635" y="431144"/>
                        </a:cubicBezTo>
                        <a:cubicBezTo>
                          <a:pt x="1659133" y="516740"/>
                          <a:pt x="1465367" y="771875"/>
                          <a:pt x="1364726" y="862289"/>
                        </a:cubicBezTo>
                        <a:cubicBezTo>
                          <a:pt x="1372086" y="833731"/>
                          <a:pt x="1380186" y="668181"/>
                          <a:pt x="1364726" y="622497"/>
                        </a:cubicBezTo>
                        <a:cubicBezTo>
                          <a:pt x="1246096" y="629870"/>
                          <a:pt x="931164" y="674072"/>
                          <a:pt x="747961" y="622497"/>
                        </a:cubicBezTo>
                        <a:cubicBezTo>
                          <a:pt x="511325" y="616850"/>
                          <a:pt x="409931" y="808292"/>
                          <a:pt x="382706" y="987752"/>
                        </a:cubicBezTo>
                        <a:cubicBezTo>
                          <a:pt x="422941" y="1139929"/>
                          <a:pt x="329212" y="2075209"/>
                          <a:pt x="382706" y="2322414"/>
                        </a:cubicBezTo>
                        <a:cubicBezTo>
                          <a:pt x="234875" y="2298450"/>
                          <a:pt x="72840" y="2306583"/>
                          <a:pt x="0" y="2322414"/>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2452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728605" y="139075"/>
            <a:ext cx="8390708"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400" dirty="0"/>
              <a:t>It Takes All of Us</a:t>
            </a:r>
            <a:endParaRPr sz="4400" dirty="0"/>
          </a:p>
        </p:txBody>
      </p:sp>
      <p:sp>
        <p:nvSpPr>
          <p:cNvPr id="2" name="Google Shape;396;p41">
            <a:extLst>
              <a:ext uri="{FF2B5EF4-FFF2-40B4-BE49-F238E27FC236}">
                <a16:creationId xmlns:a16="http://schemas.microsoft.com/office/drawing/2014/main" id="{7EEADEFE-92A2-516E-7C59-90F0138E04F8}"/>
              </a:ext>
            </a:extLst>
          </p:cNvPr>
          <p:cNvSpPr txBox="1">
            <a:spLocks/>
          </p:cNvSpPr>
          <p:nvPr/>
        </p:nvSpPr>
        <p:spPr>
          <a:xfrm>
            <a:off x="1321191" y="1112369"/>
            <a:ext cx="4740296" cy="963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chemeClr val="accent6"/>
                </a:solidFill>
              </a:rPr>
              <a:t>Individuals and Families</a:t>
            </a:r>
          </a:p>
        </p:txBody>
      </p:sp>
      <p:grpSp>
        <p:nvGrpSpPr>
          <p:cNvPr id="3" name="Group 2">
            <a:extLst>
              <a:ext uri="{FF2B5EF4-FFF2-40B4-BE49-F238E27FC236}">
                <a16:creationId xmlns:a16="http://schemas.microsoft.com/office/drawing/2014/main" id="{5C2848BD-C079-793C-1E56-6814AB045F5B}"/>
              </a:ext>
            </a:extLst>
          </p:cNvPr>
          <p:cNvGrpSpPr/>
          <p:nvPr/>
        </p:nvGrpSpPr>
        <p:grpSpPr>
          <a:xfrm>
            <a:off x="6101277" y="1348380"/>
            <a:ext cx="632509" cy="660288"/>
            <a:chOff x="7603997" y="957795"/>
            <a:chExt cx="1342600" cy="1401567"/>
          </a:xfrm>
        </p:grpSpPr>
        <p:grpSp>
          <p:nvGrpSpPr>
            <p:cNvPr id="4" name="Graphic 456">
              <a:extLst>
                <a:ext uri="{FF2B5EF4-FFF2-40B4-BE49-F238E27FC236}">
                  <a16:creationId xmlns:a16="http://schemas.microsoft.com/office/drawing/2014/main" id="{8C0F4873-5F37-7DD5-3B75-F8147E4EC9A9}"/>
                </a:ext>
              </a:extLst>
            </p:cNvPr>
            <p:cNvGrpSpPr/>
            <p:nvPr/>
          </p:nvGrpSpPr>
          <p:grpSpPr>
            <a:xfrm>
              <a:off x="7834340" y="1953655"/>
              <a:ext cx="314900" cy="404699"/>
              <a:chOff x="7834340" y="1953655"/>
              <a:chExt cx="314900" cy="404699"/>
            </a:xfrm>
            <a:solidFill>
              <a:srgbClr val="F2F2F2"/>
            </a:solidFill>
          </p:grpSpPr>
          <p:sp>
            <p:nvSpPr>
              <p:cNvPr id="102" name="Freeform: Shape 101">
                <a:extLst>
                  <a:ext uri="{FF2B5EF4-FFF2-40B4-BE49-F238E27FC236}">
                    <a16:creationId xmlns:a16="http://schemas.microsoft.com/office/drawing/2014/main" id="{DB91852C-36E4-9893-1B28-8FB1F1D74845}"/>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C5330EF-4044-F9FE-A117-AB9AAA3BD1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67A3942-A49C-AF32-833A-9AA550E14750}"/>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8E356037-6C06-8C1F-2E51-EAED88E3ED42}"/>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AB74C2A-2663-B565-2184-91D5F290D19E}"/>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D6BC366-C6E9-B256-7ADB-9E6DFAFDB8C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AED3C6E-542A-4EE6-45ED-624825B8B8A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5" name="Graphic 456">
              <a:extLst>
                <a:ext uri="{FF2B5EF4-FFF2-40B4-BE49-F238E27FC236}">
                  <a16:creationId xmlns:a16="http://schemas.microsoft.com/office/drawing/2014/main" id="{D8F77D0C-FC12-FD50-6181-0F21449D6557}"/>
                </a:ext>
              </a:extLst>
            </p:cNvPr>
            <p:cNvGrpSpPr/>
            <p:nvPr/>
          </p:nvGrpSpPr>
          <p:grpSpPr>
            <a:xfrm>
              <a:off x="8244610" y="2268361"/>
              <a:ext cx="72132" cy="86766"/>
              <a:chOff x="8244610" y="2268361"/>
              <a:chExt cx="72132" cy="86766"/>
            </a:xfrm>
          </p:grpSpPr>
          <p:sp>
            <p:nvSpPr>
              <p:cNvPr id="100" name="Freeform: Shape 99">
                <a:extLst>
                  <a:ext uri="{FF2B5EF4-FFF2-40B4-BE49-F238E27FC236}">
                    <a16:creationId xmlns:a16="http://schemas.microsoft.com/office/drawing/2014/main" id="{E792016E-59DE-BA4A-BBE2-FC8E1A07D066}"/>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564E7F5-D2F9-0CF8-72A9-9CD55E06156E}"/>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6" name="Graphic 456">
              <a:extLst>
                <a:ext uri="{FF2B5EF4-FFF2-40B4-BE49-F238E27FC236}">
                  <a16:creationId xmlns:a16="http://schemas.microsoft.com/office/drawing/2014/main" id="{AF26DBAF-7027-D35C-DE81-EC302E6E2EF8}"/>
                </a:ext>
              </a:extLst>
            </p:cNvPr>
            <p:cNvGrpSpPr/>
            <p:nvPr/>
          </p:nvGrpSpPr>
          <p:grpSpPr>
            <a:xfrm>
              <a:off x="8185276" y="2268361"/>
              <a:ext cx="72132" cy="86766"/>
              <a:chOff x="8185276" y="2268361"/>
              <a:chExt cx="72132" cy="86766"/>
            </a:xfrm>
          </p:grpSpPr>
          <p:sp>
            <p:nvSpPr>
              <p:cNvPr id="97" name="Freeform: Shape 96">
                <a:extLst>
                  <a:ext uri="{FF2B5EF4-FFF2-40B4-BE49-F238E27FC236}">
                    <a16:creationId xmlns:a16="http://schemas.microsoft.com/office/drawing/2014/main" id="{637EA2E7-7A26-8CFB-1AA7-7007B7EF2282}"/>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40F4407-2C09-E435-C279-6A70B8D11351}"/>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8EC0EAFE-AEC2-BE50-5646-1FFE3FAECB8A}"/>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9" name="Graphic 456">
              <a:extLst>
                <a:ext uri="{FF2B5EF4-FFF2-40B4-BE49-F238E27FC236}">
                  <a16:creationId xmlns:a16="http://schemas.microsoft.com/office/drawing/2014/main" id="{EB09C9C1-856D-76DB-B5CE-A9C303E84A06}"/>
                </a:ext>
              </a:extLst>
            </p:cNvPr>
            <p:cNvGrpSpPr/>
            <p:nvPr/>
          </p:nvGrpSpPr>
          <p:grpSpPr>
            <a:xfrm>
              <a:off x="8038834" y="1733462"/>
              <a:ext cx="163616" cy="216825"/>
              <a:chOff x="8038834" y="1733462"/>
              <a:chExt cx="163616" cy="216825"/>
            </a:xfrm>
          </p:grpSpPr>
          <p:sp>
            <p:nvSpPr>
              <p:cNvPr id="95" name="Freeform: Shape 94">
                <a:extLst>
                  <a:ext uri="{FF2B5EF4-FFF2-40B4-BE49-F238E27FC236}">
                    <a16:creationId xmlns:a16="http://schemas.microsoft.com/office/drawing/2014/main" id="{DC8F458E-2618-B49E-E40D-94830EA986FE}"/>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953AF40-7113-BF8E-A36D-D1D4D9AAF3FD}"/>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3C4BBC50-2685-80AB-BC7B-5F0632C6C457}"/>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9302ED0-4AD5-DA02-4D7A-66DDD010689E}"/>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95281E-8AEF-8A76-7E36-09B7A48859D4}"/>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DED937E-EA2F-F6BF-56A1-29073659CF12}"/>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19" name="Graphic 456">
              <a:extLst>
                <a:ext uri="{FF2B5EF4-FFF2-40B4-BE49-F238E27FC236}">
                  <a16:creationId xmlns:a16="http://schemas.microsoft.com/office/drawing/2014/main" id="{D626DD91-652D-C087-98C1-6169315F7A52}"/>
                </a:ext>
              </a:extLst>
            </p:cNvPr>
            <p:cNvGrpSpPr/>
            <p:nvPr/>
          </p:nvGrpSpPr>
          <p:grpSpPr>
            <a:xfrm>
              <a:off x="8482320" y="2184864"/>
              <a:ext cx="141903" cy="170691"/>
              <a:chOff x="8482320" y="2184864"/>
              <a:chExt cx="141903" cy="170691"/>
            </a:xfrm>
          </p:grpSpPr>
          <p:sp>
            <p:nvSpPr>
              <p:cNvPr id="93" name="Freeform: Shape 92">
                <a:extLst>
                  <a:ext uri="{FF2B5EF4-FFF2-40B4-BE49-F238E27FC236}">
                    <a16:creationId xmlns:a16="http://schemas.microsoft.com/office/drawing/2014/main" id="{20BF753B-6CC4-4264-9209-A4435FFB986D}"/>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022CD24-4F53-0C5F-8519-2CFBC5A65D66}"/>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21" name="Graphic 456">
              <a:extLst>
                <a:ext uri="{FF2B5EF4-FFF2-40B4-BE49-F238E27FC236}">
                  <a16:creationId xmlns:a16="http://schemas.microsoft.com/office/drawing/2014/main" id="{210CE70B-2C4B-ACAE-B798-DF7FDAADE237}"/>
                </a:ext>
              </a:extLst>
            </p:cNvPr>
            <p:cNvGrpSpPr/>
            <p:nvPr/>
          </p:nvGrpSpPr>
          <p:grpSpPr>
            <a:xfrm>
              <a:off x="8586156" y="2184864"/>
              <a:ext cx="141903" cy="170691"/>
              <a:chOff x="8586156" y="2184864"/>
              <a:chExt cx="141903" cy="170691"/>
            </a:xfrm>
          </p:grpSpPr>
          <p:sp>
            <p:nvSpPr>
              <p:cNvPr id="91" name="Freeform: Shape 90">
                <a:extLst>
                  <a:ext uri="{FF2B5EF4-FFF2-40B4-BE49-F238E27FC236}">
                    <a16:creationId xmlns:a16="http://schemas.microsoft.com/office/drawing/2014/main" id="{CDCBD624-212A-5B4E-262B-D960D0F3C43E}"/>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EBAEB15-F402-8A45-BEB6-31EF5E39CEFE}"/>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4F366FD2-4036-EFA8-6388-59D700BEA375}"/>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00FA4C-31FB-2841-295E-36237C253A41}"/>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DA2371-638C-E32C-CB88-DD7378C5728D}"/>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636B16C-0C54-7B3C-103A-7A7724E8D581}"/>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0C26B1D-5201-588A-0442-53CB31E05006}"/>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33" name="Graphic 456">
              <a:extLst>
                <a:ext uri="{FF2B5EF4-FFF2-40B4-BE49-F238E27FC236}">
                  <a16:creationId xmlns:a16="http://schemas.microsoft.com/office/drawing/2014/main" id="{055D7D5F-FCFD-7D4B-2019-C22CE4B2E555}"/>
                </a:ext>
              </a:extLst>
            </p:cNvPr>
            <p:cNvGrpSpPr/>
            <p:nvPr/>
          </p:nvGrpSpPr>
          <p:grpSpPr>
            <a:xfrm>
              <a:off x="8679458" y="1196728"/>
              <a:ext cx="267139" cy="511264"/>
              <a:chOff x="8679458" y="1196728"/>
              <a:chExt cx="267139" cy="511264"/>
            </a:xfrm>
          </p:grpSpPr>
          <p:sp>
            <p:nvSpPr>
              <p:cNvPr id="89" name="Freeform: Shape 88">
                <a:extLst>
                  <a:ext uri="{FF2B5EF4-FFF2-40B4-BE49-F238E27FC236}">
                    <a16:creationId xmlns:a16="http://schemas.microsoft.com/office/drawing/2014/main" id="{4192FB00-FF69-A492-211E-41F95B988814}"/>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F966EAE-AB12-2EC5-2085-3442E30B6953}"/>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35" name="Freeform: Shape 34">
              <a:extLst>
                <a:ext uri="{FF2B5EF4-FFF2-40B4-BE49-F238E27FC236}">
                  <a16:creationId xmlns:a16="http://schemas.microsoft.com/office/drawing/2014/main" id="{DB53C204-840D-9023-872A-13E5708870EE}"/>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05767EC-B1AF-6375-A8CD-72C2C0D7411E}"/>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743B63-95E0-B101-691C-891EF1B79BA8}"/>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7447F47-C2D1-7C67-00DE-989158FC5CC3}"/>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6D76758F-0314-7CC2-8913-9D9B77317C0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6678974-58D0-9CB0-D45A-6C23DC61F506}"/>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68" name="Graphic 456">
              <a:extLst>
                <a:ext uri="{FF2B5EF4-FFF2-40B4-BE49-F238E27FC236}">
                  <a16:creationId xmlns:a16="http://schemas.microsoft.com/office/drawing/2014/main" id="{98FCD0E5-BEC1-F901-4C2E-52DA6410E037}"/>
                </a:ext>
              </a:extLst>
            </p:cNvPr>
            <p:cNvGrpSpPr/>
            <p:nvPr/>
          </p:nvGrpSpPr>
          <p:grpSpPr>
            <a:xfrm>
              <a:off x="7699444" y="1115594"/>
              <a:ext cx="411472" cy="1242126"/>
              <a:chOff x="7699444" y="1115594"/>
              <a:chExt cx="411472" cy="1242126"/>
            </a:xfrm>
          </p:grpSpPr>
          <p:grpSp>
            <p:nvGrpSpPr>
              <p:cNvPr id="72" name="Graphic 456">
                <a:extLst>
                  <a:ext uri="{FF2B5EF4-FFF2-40B4-BE49-F238E27FC236}">
                    <a16:creationId xmlns:a16="http://schemas.microsoft.com/office/drawing/2014/main" id="{1F8B4B2D-FDB6-D6A3-B2DD-C56D2BD10B56}"/>
                  </a:ext>
                </a:extLst>
              </p:cNvPr>
              <p:cNvGrpSpPr/>
              <p:nvPr/>
            </p:nvGrpSpPr>
            <p:grpSpPr>
              <a:xfrm>
                <a:off x="7775887" y="1374590"/>
                <a:ext cx="308931" cy="405039"/>
                <a:chOff x="7775887" y="1374590"/>
                <a:chExt cx="308931" cy="405039"/>
              </a:xfrm>
            </p:grpSpPr>
            <p:sp>
              <p:nvSpPr>
                <p:cNvPr id="87" name="Freeform: Shape 86">
                  <a:extLst>
                    <a:ext uri="{FF2B5EF4-FFF2-40B4-BE49-F238E27FC236}">
                      <a16:creationId xmlns:a16="http://schemas.microsoft.com/office/drawing/2014/main" id="{FBBFD1DD-CE6C-E61C-317D-EB1E9B21C155}"/>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189BC97-B8EF-CEC7-C902-3D08B07B4F4D}"/>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DD5DBBE5-AE7A-78C3-CE5C-59489D7F98EC}"/>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74" name="Graphic 456">
                <a:extLst>
                  <a:ext uri="{FF2B5EF4-FFF2-40B4-BE49-F238E27FC236}">
                    <a16:creationId xmlns:a16="http://schemas.microsoft.com/office/drawing/2014/main" id="{3411E80B-7B42-C93F-7C81-C917FEAC9357}"/>
                  </a:ext>
                </a:extLst>
              </p:cNvPr>
              <p:cNvGrpSpPr/>
              <p:nvPr/>
            </p:nvGrpSpPr>
            <p:grpSpPr>
              <a:xfrm>
                <a:off x="7786996" y="2138298"/>
                <a:ext cx="182414" cy="219422"/>
                <a:chOff x="7786996" y="2138298"/>
                <a:chExt cx="182414" cy="219422"/>
              </a:xfrm>
            </p:grpSpPr>
            <p:sp>
              <p:nvSpPr>
                <p:cNvPr id="85" name="Freeform: Shape 84">
                  <a:extLst>
                    <a:ext uri="{FF2B5EF4-FFF2-40B4-BE49-F238E27FC236}">
                      <a16:creationId xmlns:a16="http://schemas.microsoft.com/office/drawing/2014/main" id="{EEF99C20-0863-5B35-FCD6-AB63D6D65F48}"/>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A222677-E932-D6B2-95FA-09721B7C86FA}"/>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75" name="Freeform: Shape 74">
                <a:extLst>
                  <a:ext uri="{FF2B5EF4-FFF2-40B4-BE49-F238E27FC236}">
                    <a16:creationId xmlns:a16="http://schemas.microsoft.com/office/drawing/2014/main" id="{F195BBA3-4617-A9EC-7654-AD833C7013F8}"/>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76" name="Graphic 456">
                <a:extLst>
                  <a:ext uri="{FF2B5EF4-FFF2-40B4-BE49-F238E27FC236}">
                    <a16:creationId xmlns:a16="http://schemas.microsoft.com/office/drawing/2014/main" id="{0820197B-A137-AF52-7533-521E569108FF}"/>
                  </a:ext>
                </a:extLst>
              </p:cNvPr>
              <p:cNvGrpSpPr/>
              <p:nvPr/>
            </p:nvGrpSpPr>
            <p:grpSpPr>
              <a:xfrm>
                <a:off x="7699444" y="2117743"/>
                <a:ext cx="180004" cy="239710"/>
                <a:chOff x="7699444" y="2117743"/>
                <a:chExt cx="180004" cy="239710"/>
              </a:xfrm>
            </p:grpSpPr>
            <p:sp>
              <p:nvSpPr>
                <p:cNvPr id="83" name="Freeform: Shape 82">
                  <a:extLst>
                    <a:ext uri="{FF2B5EF4-FFF2-40B4-BE49-F238E27FC236}">
                      <a16:creationId xmlns:a16="http://schemas.microsoft.com/office/drawing/2014/main" id="{ED27FAB1-DDB5-1CEA-01A5-39E81C0D45E1}"/>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E4CF60D-4E69-0DDB-83DE-A11B901FA793}"/>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77" name="Freeform: Shape 76">
                <a:extLst>
                  <a:ext uri="{FF2B5EF4-FFF2-40B4-BE49-F238E27FC236}">
                    <a16:creationId xmlns:a16="http://schemas.microsoft.com/office/drawing/2014/main" id="{6DC437AD-33D0-8412-E84E-4677F9634DF0}"/>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7DA75CA-8943-9DF7-3037-796F6AF9F6A9}"/>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FCA247B-EAD9-05F9-1DA5-2CE69527BB46}"/>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42A3FE4-BBBE-B1E1-13CA-E20CBAF6B815}"/>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741AD42-F2D2-39FF-82CD-DD3CD86EB040}"/>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76C5F0B-9108-042C-7F00-35CD3B501532}"/>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70" name="Freeform: Shape 69">
              <a:extLst>
                <a:ext uri="{FF2B5EF4-FFF2-40B4-BE49-F238E27FC236}">
                  <a16:creationId xmlns:a16="http://schemas.microsoft.com/office/drawing/2014/main" id="{6327451D-0701-B5B3-D94F-687D03D1FD9E}"/>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CFA5B7C-FEF9-D2C6-FA13-332F42432193}"/>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
        <p:nvSpPr>
          <p:cNvPr id="110" name="Google Shape;396;p41">
            <a:extLst>
              <a:ext uri="{FF2B5EF4-FFF2-40B4-BE49-F238E27FC236}">
                <a16:creationId xmlns:a16="http://schemas.microsoft.com/office/drawing/2014/main" id="{59DBEC8E-432C-FC7A-EA5F-32832EDA8E76}"/>
              </a:ext>
            </a:extLst>
          </p:cNvPr>
          <p:cNvSpPr txBox="1">
            <a:spLocks/>
          </p:cNvSpPr>
          <p:nvPr/>
        </p:nvSpPr>
        <p:spPr>
          <a:xfrm>
            <a:off x="1336160" y="1952850"/>
            <a:ext cx="1789814" cy="963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chemeClr val="accent6"/>
                </a:solidFill>
              </a:rPr>
              <a:t>Schools</a:t>
            </a:r>
          </a:p>
        </p:txBody>
      </p:sp>
      <p:grpSp>
        <p:nvGrpSpPr>
          <p:cNvPr id="111" name="Group 110">
            <a:extLst>
              <a:ext uri="{FF2B5EF4-FFF2-40B4-BE49-F238E27FC236}">
                <a16:creationId xmlns:a16="http://schemas.microsoft.com/office/drawing/2014/main" id="{AFF62489-ED8B-41C0-8D55-668EC4C917A6}"/>
              </a:ext>
            </a:extLst>
          </p:cNvPr>
          <p:cNvGrpSpPr/>
          <p:nvPr/>
        </p:nvGrpSpPr>
        <p:grpSpPr>
          <a:xfrm>
            <a:off x="2987374" y="2278645"/>
            <a:ext cx="1555986" cy="646095"/>
            <a:chOff x="4352324" y="294606"/>
            <a:chExt cx="2450231" cy="1017414"/>
          </a:xfrm>
        </p:grpSpPr>
        <p:grpSp>
          <p:nvGrpSpPr>
            <p:cNvPr id="112" name="Graphic 4" descr="A school bus">
              <a:extLst>
                <a:ext uri="{FF2B5EF4-FFF2-40B4-BE49-F238E27FC236}">
                  <a16:creationId xmlns:a16="http://schemas.microsoft.com/office/drawing/2014/main" id="{CB76A9CF-5C71-2039-310D-7FAAAC6BF204}"/>
                </a:ext>
              </a:extLst>
            </p:cNvPr>
            <p:cNvGrpSpPr/>
            <p:nvPr/>
          </p:nvGrpSpPr>
          <p:grpSpPr>
            <a:xfrm flipH="1">
              <a:off x="6616093" y="672408"/>
              <a:ext cx="186462" cy="138512"/>
              <a:chOff x="4337977" y="672408"/>
              <a:chExt cx="186462" cy="138512"/>
            </a:xfrm>
          </p:grpSpPr>
          <p:sp>
            <p:nvSpPr>
              <p:cNvPr id="157" name="Freeform: Shape 156">
                <a:extLst>
                  <a:ext uri="{FF2B5EF4-FFF2-40B4-BE49-F238E27FC236}">
                    <a16:creationId xmlns:a16="http://schemas.microsoft.com/office/drawing/2014/main" id="{AD74B1E0-2301-6869-1968-615BEAA10AE7}"/>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AA68942-086D-CEAC-78FB-8625FE9DCA81}"/>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113" name="Freeform: Shape 112">
              <a:extLst>
                <a:ext uri="{FF2B5EF4-FFF2-40B4-BE49-F238E27FC236}">
                  <a16:creationId xmlns:a16="http://schemas.microsoft.com/office/drawing/2014/main" id="{B93FE650-65C7-E6E7-C811-B098058778E4}"/>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A3A5393-A81B-D16C-5879-BF14C04B3ACA}"/>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09C6D46-0A0D-B52B-772C-51D0B2AB7864}"/>
                </a:ext>
              </a:extLst>
            </p:cNvPr>
            <p:cNvSpPr/>
            <p:nvPr/>
          </p:nvSpPr>
          <p:spPr>
            <a:xfrm flipH="1">
              <a:off x="4385081" y="294606"/>
              <a:ext cx="2294604" cy="814376"/>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dirty="0"/>
            </a:p>
          </p:txBody>
        </p:sp>
        <p:grpSp>
          <p:nvGrpSpPr>
            <p:cNvPr id="116" name="Graphic 4" descr="A school bus">
              <a:extLst>
                <a:ext uri="{FF2B5EF4-FFF2-40B4-BE49-F238E27FC236}">
                  <a16:creationId xmlns:a16="http://schemas.microsoft.com/office/drawing/2014/main" id="{D407F8C4-7425-F14F-15BB-45F2587B7338}"/>
                </a:ext>
              </a:extLst>
            </p:cNvPr>
            <p:cNvGrpSpPr/>
            <p:nvPr/>
          </p:nvGrpSpPr>
          <p:grpSpPr>
            <a:xfrm flipH="1">
              <a:off x="4404975" y="757796"/>
              <a:ext cx="1321463" cy="158575"/>
              <a:chOff x="5414094" y="757796"/>
              <a:chExt cx="1321463" cy="158575"/>
            </a:xfrm>
            <a:solidFill>
              <a:srgbClr val="2F2F2F"/>
            </a:solidFill>
          </p:grpSpPr>
          <p:sp>
            <p:nvSpPr>
              <p:cNvPr id="154" name="Freeform: Shape 153">
                <a:extLst>
                  <a:ext uri="{FF2B5EF4-FFF2-40B4-BE49-F238E27FC236}">
                    <a16:creationId xmlns:a16="http://schemas.microsoft.com/office/drawing/2014/main" id="{6026E6F8-F5AF-DA72-50B2-20FC9E4DC18A}"/>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A710DB5C-5F88-D44C-DEEC-54DA32460783}"/>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AA858B9-E01A-DF32-B51D-23DF3E9D7A51}"/>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117" name="Graphic 4" descr="A school bus">
              <a:extLst>
                <a:ext uri="{FF2B5EF4-FFF2-40B4-BE49-F238E27FC236}">
                  <a16:creationId xmlns:a16="http://schemas.microsoft.com/office/drawing/2014/main" id="{CFFAC073-86AB-1E45-90A0-CDA1364E52DD}"/>
                </a:ext>
              </a:extLst>
            </p:cNvPr>
            <p:cNvGrpSpPr/>
            <p:nvPr/>
          </p:nvGrpSpPr>
          <p:grpSpPr>
            <a:xfrm flipH="1">
              <a:off x="4486560" y="452843"/>
              <a:ext cx="1240142" cy="191105"/>
              <a:chOff x="5413830" y="452843"/>
              <a:chExt cx="1240142" cy="191105"/>
            </a:xfrm>
          </p:grpSpPr>
          <p:sp>
            <p:nvSpPr>
              <p:cNvPr id="142" name="Freeform: Shape 141">
                <a:extLst>
                  <a:ext uri="{FF2B5EF4-FFF2-40B4-BE49-F238E27FC236}">
                    <a16:creationId xmlns:a16="http://schemas.microsoft.com/office/drawing/2014/main" id="{83B7D5C4-8495-FC3A-B062-34DC3AEC372D}"/>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1D32039-35AB-5378-9D02-BCBAA48A9EC4}"/>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B1FE959-F247-B7CF-79AE-E3FFDDC36F0A}"/>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1AD95BD-36EE-FCD9-240E-D1922DC045E6}"/>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C3BFF5D-5823-447D-F7A3-72A67A1D4928}"/>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CAAADF1-66AA-3BDE-8BD3-C1F1CBF27FC1}"/>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9C3AE69-2B6E-DC99-629D-DDA068495C2C}"/>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E7F0C02-06A0-4B4C-29A8-B995CC77F93D}"/>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A4105CCD-9FEF-1D1B-F50F-A19422D9550C}"/>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C0A6757-C28D-F918-3787-5E401E6C2A01}"/>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28C29EA-4C5A-A2B9-137D-B59C17C8DC8A}"/>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A004539-73EE-125F-3CF6-5C7247E2435A}"/>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118" name="Freeform: Shape 117">
              <a:extLst>
                <a:ext uri="{FF2B5EF4-FFF2-40B4-BE49-F238E27FC236}">
                  <a16:creationId xmlns:a16="http://schemas.microsoft.com/office/drawing/2014/main" id="{DAA064E7-68CA-DA0A-027C-D1776ACBCC07}"/>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119" name="Graphic 4" descr="A school bus">
              <a:extLst>
                <a:ext uri="{FF2B5EF4-FFF2-40B4-BE49-F238E27FC236}">
                  <a16:creationId xmlns:a16="http://schemas.microsoft.com/office/drawing/2014/main" id="{8E598681-C815-8870-8A52-45481CE1C98C}"/>
                </a:ext>
              </a:extLst>
            </p:cNvPr>
            <p:cNvGrpSpPr/>
            <p:nvPr/>
          </p:nvGrpSpPr>
          <p:grpSpPr>
            <a:xfrm flipH="1">
              <a:off x="4676938" y="887923"/>
              <a:ext cx="424097" cy="424097"/>
              <a:chOff x="6039497" y="887923"/>
              <a:chExt cx="424097" cy="424097"/>
            </a:xfrm>
          </p:grpSpPr>
          <p:sp>
            <p:nvSpPr>
              <p:cNvPr id="140" name="Freeform: Shape 139">
                <a:extLst>
                  <a:ext uri="{FF2B5EF4-FFF2-40B4-BE49-F238E27FC236}">
                    <a16:creationId xmlns:a16="http://schemas.microsoft.com/office/drawing/2014/main" id="{DD89A7DF-353B-5BDA-E885-29F387D25C6B}"/>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BE5BDAF-4D6C-82B0-46D6-58499F693F9A}"/>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120" name="Freeform: Shape 119">
              <a:extLst>
                <a:ext uri="{FF2B5EF4-FFF2-40B4-BE49-F238E27FC236}">
                  <a16:creationId xmlns:a16="http://schemas.microsoft.com/office/drawing/2014/main" id="{67F07A45-1520-461E-3008-5E8178DF2A7E}"/>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121" name="Graphic 4" descr="A school bus">
              <a:extLst>
                <a:ext uri="{FF2B5EF4-FFF2-40B4-BE49-F238E27FC236}">
                  <a16:creationId xmlns:a16="http://schemas.microsoft.com/office/drawing/2014/main" id="{EB7EDE82-8412-B719-E2CC-8D10112122A6}"/>
                </a:ext>
              </a:extLst>
            </p:cNvPr>
            <p:cNvGrpSpPr/>
            <p:nvPr/>
          </p:nvGrpSpPr>
          <p:grpSpPr>
            <a:xfrm flipH="1">
              <a:off x="5788875" y="887914"/>
              <a:ext cx="424097" cy="424097"/>
              <a:chOff x="4927560" y="887914"/>
              <a:chExt cx="424097" cy="424097"/>
            </a:xfrm>
          </p:grpSpPr>
          <p:sp>
            <p:nvSpPr>
              <p:cNvPr id="138" name="Freeform: Shape 137">
                <a:extLst>
                  <a:ext uri="{FF2B5EF4-FFF2-40B4-BE49-F238E27FC236}">
                    <a16:creationId xmlns:a16="http://schemas.microsoft.com/office/drawing/2014/main" id="{12D86799-9827-66F2-F996-DAB2E825A57B}"/>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F87A7EF-8EA4-251B-C0C3-5162EF1F8096}"/>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122" name="Graphic 4" descr="A school bus">
              <a:extLst>
                <a:ext uri="{FF2B5EF4-FFF2-40B4-BE49-F238E27FC236}">
                  <a16:creationId xmlns:a16="http://schemas.microsoft.com/office/drawing/2014/main" id="{32438654-7F3D-1F33-7817-FBDBC8C2EDC3}"/>
                </a:ext>
              </a:extLst>
            </p:cNvPr>
            <p:cNvGrpSpPr/>
            <p:nvPr/>
          </p:nvGrpSpPr>
          <p:grpSpPr>
            <a:xfrm flipH="1">
              <a:off x="6164794" y="672408"/>
              <a:ext cx="304345" cy="266549"/>
              <a:chOff x="4671393" y="672408"/>
              <a:chExt cx="304345" cy="266549"/>
            </a:xfrm>
          </p:grpSpPr>
          <p:sp>
            <p:nvSpPr>
              <p:cNvPr id="136" name="Freeform: Shape 135">
                <a:extLst>
                  <a:ext uri="{FF2B5EF4-FFF2-40B4-BE49-F238E27FC236}">
                    <a16:creationId xmlns:a16="http://schemas.microsoft.com/office/drawing/2014/main" id="{8B3C7606-0343-F179-2A3F-7A5079760145}"/>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637CF93-96FC-CCBA-21B8-9A5B8AEBADB8}"/>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123" name="Graphic 4" descr="A school bus">
              <a:extLst>
                <a:ext uri="{FF2B5EF4-FFF2-40B4-BE49-F238E27FC236}">
                  <a16:creationId xmlns:a16="http://schemas.microsoft.com/office/drawing/2014/main" id="{4EED106E-26E0-60BD-7499-8073454DF3B4}"/>
                </a:ext>
              </a:extLst>
            </p:cNvPr>
            <p:cNvGrpSpPr/>
            <p:nvPr/>
          </p:nvGrpSpPr>
          <p:grpSpPr>
            <a:xfrm flipH="1">
              <a:off x="6233312" y="829179"/>
              <a:ext cx="502890" cy="318952"/>
              <a:chOff x="4404330" y="829179"/>
              <a:chExt cx="502890" cy="318952"/>
            </a:xfrm>
          </p:grpSpPr>
          <p:sp>
            <p:nvSpPr>
              <p:cNvPr id="132" name="Freeform: Shape 131">
                <a:extLst>
                  <a:ext uri="{FF2B5EF4-FFF2-40B4-BE49-F238E27FC236}">
                    <a16:creationId xmlns:a16="http://schemas.microsoft.com/office/drawing/2014/main" id="{1E67CD05-DA9C-756D-719E-DB00CF8511B3}"/>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1F2024EF-0657-B53A-A1C7-49A1DC182722}"/>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F6399B5-C062-5010-2132-FDBDE3575787}"/>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DE48AE3-D79E-01C2-F41A-E75187FDF0F7}"/>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124" name="Graphic 4" descr="A school bus">
              <a:extLst>
                <a:ext uri="{FF2B5EF4-FFF2-40B4-BE49-F238E27FC236}">
                  <a16:creationId xmlns:a16="http://schemas.microsoft.com/office/drawing/2014/main" id="{2CBA3C8F-F37D-3DD6-BEEC-A1B44A1991B2}"/>
                </a:ext>
              </a:extLst>
            </p:cNvPr>
            <p:cNvGrpSpPr/>
            <p:nvPr/>
          </p:nvGrpSpPr>
          <p:grpSpPr>
            <a:xfrm flipH="1">
              <a:off x="5864946" y="306465"/>
              <a:ext cx="536660" cy="339001"/>
              <a:chOff x="4738926" y="306465"/>
              <a:chExt cx="536660" cy="339001"/>
            </a:xfrm>
          </p:grpSpPr>
          <p:sp>
            <p:nvSpPr>
              <p:cNvPr id="127" name="Freeform: Shape 126">
                <a:extLst>
                  <a:ext uri="{FF2B5EF4-FFF2-40B4-BE49-F238E27FC236}">
                    <a16:creationId xmlns:a16="http://schemas.microsoft.com/office/drawing/2014/main" id="{9C50265F-C908-B067-9CED-BE479A9C3386}"/>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AC8386A-67E2-9762-06EF-D7701755AE46}"/>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85305ED-1928-9046-2A71-0814CB7F17AF}"/>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225FC2B-DA1F-858C-2B6E-6B6996B7EA4A}"/>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187D5FF-A9F5-7D54-0CA1-8B625CBA3A2A}"/>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125" name="Freeform: Shape 124">
              <a:extLst>
                <a:ext uri="{FF2B5EF4-FFF2-40B4-BE49-F238E27FC236}">
                  <a16:creationId xmlns:a16="http://schemas.microsoft.com/office/drawing/2014/main" id="{36BE59A5-8B46-12C2-3C09-E38DBB403BC7}"/>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73C436D-BA20-3ABA-3F24-03101DADE8DC}"/>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
        <p:nvSpPr>
          <p:cNvPr id="160" name="Google Shape;396;p41">
            <a:extLst>
              <a:ext uri="{FF2B5EF4-FFF2-40B4-BE49-F238E27FC236}">
                <a16:creationId xmlns:a16="http://schemas.microsoft.com/office/drawing/2014/main" id="{477E4458-2E77-89A8-4E7E-574BD055D703}"/>
              </a:ext>
            </a:extLst>
          </p:cNvPr>
          <p:cNvSpPr txBox="1">
            <a:spLocks/>
          </p:cNvSpPr>
          <p:nvPr/>
        </p:nvSpPr>
        <p:spPr>
          <a:xfrm>
            <a:off x="1336161" y="2865632"/>
            <a:ext cx="2792819" cy="963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chemeClr val="accent6"/>
                </a:solidFill>
              </a:rPr>
              <a:t>Workplaces</a:t>
            </a:r>
          </a:p>
        </p:txBody>
      </p:sp>
      <p:grpSp>
        <p:nvGrpSpPr>
          <p:cNvPr id="161" name="Group 160">
            <a:extLst>
              <a:ext uri="{FF2B5EF4-FFF2-40B4-BE49-F238E27FC236}">
                <a16:creationId xmlns:a16="http://schemas.microsoft.com/office/drawing/2014/main" id="{4BF949DA-9159-2C0E-238F-756DEE1F2A3D}"/>
              </a:ext>
            </a:extLst>
          </p:cNvPr>
          <p:cNvGrpSpPr/>
          <p:nvPr/>
        </p:nvGrpSpPr>
        <p:grpSpPr>
          <a:xfrm>
            <a:off x="3797739" y="3096204"/>
            <a:ext cx="1115779" cy="637460"/>
            <a:chOff x="8942557" y="2250259"/>
            <a:chExt cx="4006012" cy="2288690"/>
          </a:xfrm>
        </p:grpSpPr>
        <p:sp>
          <p:nvSpPr>
            <p:cNvPr id="162" name="Freeform: Shape 161">
              <a:extLst>
                <a:ext uri="{FF2B5EF4-FFF2-40B4-BE49-F238E27FC236}">
                  <a16:creationId xmlns:a16="http://schemas.microsoft.com/office/drawing/2014/main" id="{2CD66570-9101-0866-4578-D0A96BE40C80}"/>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FCF601E-6FD6-B1F5-DC43-A7C686A5D45A}"/>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5CF93A7-E430-6AF7-1D1B-FBE56B27E80E}"/>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4661708-F941-D6E0-BF12-68EC56A8E13F}"/>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41F9C07-979B-33E4-59AC-476F26AAABEE}"/>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A95A63B-DE59-6A9C-9C7B-230008C7A730}"/>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BFF39E8-68AA-57A6-29B2-A92B03C2FBE8}"/>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D462C27F-6F90-E426-62F6-E8A02542FF34}"/>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992C27D-1118-1ADF-5F54-DD59383D561F}"/>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68A3E846-9B84-5C14-A016-2D0192E14D0E}"/>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E57F50AA-C0A7-BF14-D65B-8B742CB45DEC}"/>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30FA00F-7B22-4DF5-094C-5167B117124E}"/>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47286FB-9DD2-4CF1-243B-B15D4F5C4995}"/>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1FD8689F-979A-598F-A041-23F969E3A1FF}"/>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E497FB40-B648-E6AE-FB91-A5E785DB105A}"/>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537B8BC-3993-3E95-9972-0D8F05AA97FD}"/>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E0811F7-8582-7807-691E-5F91182A6F54}"/>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C611A82-0905-F482-A36F-20085757CC1C}"/>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B0AA4C37-D6BF-16F9-39B1-4B642936240A}"/>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C5E46A8-67D8-5ACB-0E8B-52633065F214}"/>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40E0749-6977-804A-BFBF-EEAEAFC7EB32}"/>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9116CDD0-0D49-F9CD-4702-D74564DD3B7D}"/>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5F563152-BF44-9AA6-62F3-F7419FCF236E}"/>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300D33C7-C1AC-A445-08FD-834A4CD6E92A}"/>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A47BADE-CC48-EDE4-BCC0-7DCDBFFEB1EE}"/>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675A1C83-C567-EDF7-B1B7-FFBD80962F72}"/>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F058819-F968-C683-5EC7-3846EFC6E334}"/>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FDF78A6B-0605-2742-3B84-AC7D055FB4A5}"/>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353EA03-CFEA-1D30-484B-2B09DCDE2006}"/>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7AEAC643-518D-9FF9-E515-2237C97BB43E}"/>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5A6D8627-ADE6-1031-B8B1-7E34C5E2CD04}"/>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B5E2AD97-0B0B-A668-2B26-5ACF5AC5B6F9}"/>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64A24189-B188-3435-58D4-698E1D99940E}"/>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F9A4267A-2B66-F8D8-AEB0-CC165CD2F96A}"/>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373C70A-8C59-3899-DEA3-766EE1E10EAD}"/>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5BDD0545-FEAF-533B-5925-FDA363999E2C}"/>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5884F3E-7B86-77D4-FB32-64E456B1274F}"/>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B916BA74-BB83-E3D0-B982-59BAF91A5470}"/>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2C0260D-2B7F-EBFC-F9E5-F366601E0DD2}"/>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399A6D6-A90A-F16E-E245-790074C96CCD}"/>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E5792BC1-78E3-EDF7-B40C-A092C47296B7}"/>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F31D3CF2-5E4F-415F-2EBC-1249899D8495}"/>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170B111C-FE36-0656-E727-F8C44433D861}"/>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CEF890-93C7-862C-4C80-6F7C30D12D58}"/>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9F58CFE-1E7B-57C8-EA21-F671B60DB0C4}"/>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42FD987-5055-2492-06FA-517F0B086215}"/>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F68B75C-3C6C-6581-5BCB-D9E19A05A60A}"/>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4FA95B8-58BF-4C8B-9263-E81444247A72}"/>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70174742-ACDF-C5F0-B881-5A2E668D87F5}"/>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B858D0E-BC92-815A-B896-224BB0DBB776}"/>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15487011-9E79-DB21-2163-FC7CCFA4932B}"/>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990C83A5-438A-5D16-EB05-B8706663D7A4}"/>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80191008-B199-8260-FC61-98B8E1A05565}"/>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E890A45-9712-D044-D701-0FE847221663}"/>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8D5EB0D1-79D7-07C1-1B02-B71791274F73}"/>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FAC68BFF-1180-6D34-D9DD-8ADC5B5154AA}"/>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CF6D022-F513-A15C-CF69-2C6B2D677B59}"/>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323CECE-4DFF-3B4E-D945-4B074138EDC8}"/>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036A2603-125C-BBC3-2556-448758871F50}"/>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30406FC-8E4F-28E0-A36C-448A8A916267}"/>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89DB36A1-5C46-9A1A-D0F7-41ADE0603583}"/>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E3AEDCE7-D031-0367-0A8C-5BDD0CF1293E}"/>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94E68BB-069D-DB33-E653-62C20DD0AF7A}"/>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0C4E5A68-15E3-EDB9-2ADA-94AB607B15AE}"/>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9567A50F-A68C-4460-DDDF-D68D4AB17F84}"/>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E78F598-47A0-66E8-95E1-D8600AF77764}"/>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1684BF0F-4D47-FB09-8F3A-D0B374086932}"/>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A96D82DC-AB92-6A6A-45D5-94DA621148E5}"/>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5973B9C-A1C9-E3A1-FC58-EF549C5DD672}"/>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5B2DEC3-6D5A-42A1-D84D-0C3613612662}"/>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C3DEA1B-DCA1-BB12-402A-3B063EBAA4E1}"/>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1F967388-10CB-32F6-B993-48816E9C87D5}"/>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
        <p:nvSpPr>
          <p:cNvPr id="235" name="Google Shape;396;p41">
            <a:extLst>
              <a:ext uri="{FF2B5EF4-FFF2-40B4-BE49-F238E27FC236}">
                <a16:creationId xmlns:a16="http://schemas.microsoft.com/office/drawing/2014/main" id="{2210328F-FA96-6691-5747-BF5B7E314615}"/>
              </a:ext>
            </a:extLst>
          </p:cNvPr>
          <p:cNvSpPr txBox="1">
            <a:spLocks/>
          </p:cNvSpPr>
          <p:nvPr/>
        </p:nvSpPr>
        <p:spPr>
          <a:xfrm>
            <a:off x="1330825" y="3746223"/>
            <a:ext cx="2746020" cy="963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chemeClr val="accent6"/>
                </a:solidFill>
              </a:rPr>
              <a:t>Community</a:t>
            </a:r>
          </a:p>
        </p:txBody>
      </p:sp>
      <p:grpSp>
        <p:nvGrpSpPr>
          <p:cNvPr id="236" name="Group 235">
            <a:extLst>
              <a:ext uri="{FF2B5EF4-FFF2-40B4-BE49-F238E27FC236}">
                <a16:creationId xmlns:a16="http://schemas.microsoft.com/office/drawing/2014/main" id="{D0204C7F-4007-6FF4-8D57-94D5CD10A07E}"/>
              </a:ext>
            </a:extLst>
          </p:cNvPr>
          <p:cNvGrpSpPr/>
          <p:nvPr/>
        </p:nvGrpSpPr>
        <p:grpSpPr>
          <a:xfrm>
            <a:off x="3760332" y="4124798"/>
            <a:ext cx="2613649" cy="490063"/>
            <a:chOff x="5092438" y="764824"/>
            <a:chExt cx="4051560" cy="759672"/>
          </a:xfrm>
        </p:grpSpPr>
        <p:grpSp>
          <p:nvGrpSpPr>
            <p:cNvPr id="237" name="Graphic 4" descr="A city block">
              <a:extLst>
                <a:ext uri="{FF2B5EF4-FFF2-40B4-BE49-F238E27FC236}">
                  <a16:creationId xmlns:a16="http://schemas.microsoft.com/office/drawing/2014/main" id="{4D499127-2E5C-BD2D-1463-9F9C58DB4CE5}"/>
                </a:ext>
              </a:extLst>
            </p:cNvPr>
            <p:cNvGrpSpPr/>
            <p:nvPr/>
          </p:nvGrpSpPr>
          <p:grpSpPr>
            <a:xfrm>
              <a:off x="5092438" y="828134"/>
              <a:ext cx="380049" cy="696362"/>
              <a:chOff x="5092438" y="828134"/>
              <a:chExt cx="380049" cy="696362"/>
            </a:xfrm>
          </p:grpSpPr>
          <p:sp>
            <p:nvSpPr>
              <p:cNvPr id="437" name="Freeform: Shape 436">
                <a:extLst>
                  <a:ext uri="{FF2B5EF4-FFF2-40B4-BE49-F238E27FC236}">
                    <a16:creationId xmlns:a16="http://schemas.microsoft.com/office/drawing/2014/main" id="{488B2F8E-558A-60EE-CD6A-22829237E61C}"/>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438" name="Graphic 4" descr="A city block">
                <a:extLst>
                  <a:ext uri="{FF2B5EF4-FFF2-40B4-BE49-F238E27FC236}">
                    <a16:creationId xmlns:a16="http://schemas.microsoft.com/office/drawing/2014/main" id="{A68E2885-F706-EB6E-F41C-7A232E5C0231}"/>
                  </a:ext>
                </a:extLst>
              </p:cNvPr>
              <p:cNvGrpSpPr/>
              <p:nvPr/>
            </p:nvGrpSpPr>
            <p:grpSpPr>
              <a:xfrm>
                <a:off x="5092438" y="891438"/>
                <a:ext cx="291205" cy="158264"/>
                <a:chOff x="5092438" y="891438"/>
                <a:chExt cx="291205" cy="158264"/>
              </a:xfrm>
              <a:solidFill>
                <a:srgbClr val="D2D2D2"/>
              </a:solidFill>
            </p:grpSpPr>
            <p:sp>
              <p:nvSpPr>
                <p:cNvPr id="439" name="Freeform: Shape 438">
                  <a:extLst>
                    <a:ext uri="{FF2B5EF4-FFF2-40B4-BE49-F238E27FC236}">
                      <a16:creationId xmlns:a16="http://schemas.microsoft.com/office/drawing/2014/main" id="{6D6FEB9B-12A8-FD5A-CE5F-2E5AA5E0E42A}"/>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DA11900D-2C0B-49DE-C452-F3B22344BC2E}"/>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98E81343-1BDE-2797-78CE-E238C0C125CB}"/>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2B8C6376-1047-7572-B14A-A9489AC724F7}"/>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8BCA51C8-CE3A-42CD-1591-CB22567F7465}"/>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D81A92C0-77A3-93E9-40D5-024291733DDB}"/>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8105DDFF-8E5D-5FCB-F88B-0F642B0789E8}"/>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238" name="Graphic 4" descr="A city block">
              <a:extLst>
                <a:ext uri="{FF2B5EF4-FFF2-40B4-BE49-F238E27FC236}">
                  <a16:creationId xmlns:a16="http://schemas.microsoft.com/office/drawing/2014/main" id="{EE29D7E6-12BB-A443-34DE-B5DD09A4640F}"/>
                </a:ext>
              </a:extLst>
            </p:cNvPr>
            <p:cNvGrpSpPr/>
            <p:nvPr/>
          </p:nvGrpSpPr>
          <p:grpSpPr>
            <a:xfrm>
              <a:off x="6231386" y="891155"/>
              <a:ext cx="386903" cy="633341"/>
              <a:chOff x="6231386" y="891155"/>
              <a:chExt cx="386903" cy="633341"/>
            </a:xfrm>
          </p:grpSpPr>
          <p:sp>
            <p:nvSpPr>
              <p:cNvPr id="429" name="Freeform: Shape 428">
                <a:extLst>
                  <a:ext uri="{FF2B5EF4-FFF2-40B4-BE49-F238E27FC236}">
                    <a16:creationId xmlns:a16="http://schemas.microsoft.com/office/drawing/2014/main" id="{DA565695-9D68-FCE7-7A6C-187B9D91E994}"/>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C85344EF-DA5B-629F-57A0-D6BCA1548E80}"/>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A8127339-9D95-8088-D01A-6EE4267D028F}"/>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C79819AF-268B-36E2-2510-16EB45B1D7A0}"/>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5966157C-77DE-396E-24F0-D4C749FC21D5}"/>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C4475219-206F-D702-AF58-9A13935CB6EC}"/>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6580D782-2A9F-2DFE-C9B9-70EED5A4A1C9}"/>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84F3962B-D9D8-2EF1-5A71-9A6CB553ED9A}"/>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239" name="Graphic 4" descr="A city block">
              <a:extLst>
                <a:ext uri="{FF2B5EF4-FFF2-40B4-BE49-F238E27FC236}">
                  <a16:creationId xmlns:a16="http://schemas.microsoft.com/office/drawing/2014/main" id="{5C120C44-8C9F-58AB-A707-A227D8BC1EE9}"/>
                </a:ext>
              </a:extLst>
            </p:cNvPr>
            <p:cNvGrpSpPr/>
            <p:nvPr/>
          </p:nvGrpSpPr>
          <p:grpSpPr>
            <a:xfrm>
              <a:off x="7370892" y="764829"/>
              <a:ext cx="379833" cy="759667"/>
              <a:chOff x="7370892" y="764829"/>
              <a:chExt cx="379833" cy="759667"/>
            </a:xfrm>
          </p:grpSpPr>
          <p:sp>
            <p:nvSpPr>
              <p:cNvPr id="399" name="Freeform: Shape 398">
                <a:extLst>
                  <a:ext uri="{FF2B5EF4-FFF2-40B4-BE49-F238E27FC236}">
                    <a16:creationId xmlns:a16="http://schemas.microsoft.com/office/drawing/2014/main" id="{3ED89D48-0269-4B8C-71DD-D6B79D714979}"/>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00" name="Graphic 4" descr="A city block">
                <a:extLst>
                  <a:ext uri="{FF2B5EF4-FFF2-40B4-BE49-F238E27FC236}">
                    <a16:creationId xmlns:a16="http://schemas.microsoft.com/office/drawing/2014/main" id="{E537ECFA-3C4D-B498-AA09-6E691A6CB055}"/>
                  </a:ext>
                </a:extLst>
              </p:cNvPr>
              <p:cNvGrpSpPr/>
              <p:nvPr/>
            </p:nvGrpSpPr>
            <p:grpSpPr>
              <a:xfrm>
                <a:off x="7417464" y="828134"/>
                <a:ext cx="274527" cy="126611"/>
                <a:chOff x="7417464" y="828134"/>
                <a:chExt cx="274527" cy="126611"/>
              </a:xfrm>
              <a:solidFill>
                <a:srgbClr val="E6E6E6"/>
              </a:solidFill>
            </p:grpSpPr>
            <p:sp>
              <p:nvSpPr>
                <p:cNvPr id="426" name="Freeform: Shape 425">
                  <a:extLst>
                    <a:ext uri="{FF2B5EF4-FFF2-40B4-BE49-F238E27FC236}">
                      <a16:creationId xmlns:a16="http://schemas.microsoft.com/office/drawing/2014/main" id="{C0DBFC8C-C1DB-FB01-D4F7-0593F0CCEA99}"/>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7F1602B7-690B-4BEC-1367-EE62711CE12E}"/>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F55B12F3-E59E-C60F-7DA5-EEEAC9AAFE14}"/>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01" name="Graphic 4" descr="A city block">
                <a:extLst>
                  <a:ext uri="{FF2B5EF4-FFF2-40B4-BE49-F238E27FC236}">
                    <a16:creationId xmlns:a16="http://schemas.microsoft.com/office/drawing/2014/main" id="{6DC5A018-237D-AF9C-8334-66158F4AFC88}"/>
                  </a:ext>
                </a:extLst>
              </p:cNvPr>
              <p:cNvGrpSpPr/>
              <p:nvPr/>
            </p:nvGrpSpPr>
            <p:grpSpPr>
              <a:xfrm>
                <a:off x="7417274" y="984288"/>
                <a:ext cx="274731" cy="33763"/>
                <a:chOff x="7417274" y="984288"/>
                <a:chExt cx="274731" cy="33763"/>
              </a:xfrm>
              <a:solidFill>
                <a:srgbClr val="E6E6E6"/>
              </a:solidFill>
            </p:grpSpPr>
            <p:sp>
              <p:nvSpPr>
                <p:cNvPr id="423" name="Freeform: Shape 422">
                  <a:extLst>
                    <a:ext uri="{FF2B5EF4-FFF2-40B4-BE49-F238E27FC236}">
                      <a16:creationId xmlns:a16="http://schemas.microsoft.com/office/drawing/2014/main" id="{02CA2BEE-7FC0-2CF6-D740-A2FC73E5F32D}"/>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3F3C90D7-DB45-7872-3426-29C99DDDF37B}"/>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987899E9-0E08-DF72-93C6-2EBCAA732321}"/>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02" name="Graphic 4" descr="A city block">
                <a:extLst>
                  <a:ext uri="{FF2B5EF4-FFF2-40B4-BE49-F238E27FC236}">
                    <a16:creationId xmlns:a16="http://schemas.microsoft.com/office/drawing/2014/main" id="{FFB84F64-9FE5-CBD9-6A35-F47BBAFAAAFA}"/>
                  </a:ext>
                </a:extLst>
              </p:cNvPr>
              <p:cNvGrpSpPr/>
              <p:nvPr/>
            </p:nvGrpSpPr>
            <p:grpSpPr>
              <a:xfrm>
                <a:off x="7417464" y="1047594"/>
                <a:ext cx="274541" cy="33763"/>
                <a:chOff x="7417464" y="1047594"/>
                <a:chExt cx="274541" cy="33763"/>
              </a:xfrm>
              <a:solidFill>
                <a:srgbClr val="E6E6E6"/>
              </a:solidFill>
            </p:grpSpPr>
            <p:sp>
              <p:nvSpPr>
                <p:cNvPr id="420" name="Freeform: Shape 419">
                  <a:extLst>
                    <a:ext uri="{FF2B5EF4-FFF2-40B4-BE49-F238E27FC236}">
                      <a16:creationId xmlns:a16="http://schemas.microsoft.com/office/drawing/2014/main" id="{B595DC8C-6514-0DF8-0209-9D217DDFE105}"/>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7AFA0E64-A01E-C1F9-C927-5386124BF35D}"/>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7B2620B3-4653-4829-CEE7-4887659529F1}"/>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03" name="Graphic 4" descr="A city block">
                <a:extLst>
                  <a:ext uri="{FF2B5EF4-FFF2-40B4-BE49-F238E27FC236}">
                    <a16:creationId xmlns:a16="http://schemas.microsoft.com/office/drawing/2014/main" id="{60EEF551-78AE-3205-5B93-8B98281E2152}"/>
                  </a:ext>
                </a:extLst>
              </p:cNvPr>
              <p:cNvGrpSpPr/>
              <p:nvPr/>
            </p:nvGrpSpPr>
            <p:grpSpPr>
              <a:xfrm>
                <a:off x="7497334" y="1110900"/>
                <a:ext cx="126934" cy="33763"/>
                <a:chOff x="7497334" y="1110900"/>
                <a:chExt cx="126934" cy="33763"/>
              </a:xfrm>
              <a:solidFill>
                <a:srgbClr val="E6E6E6"/>
              </a:solidFill>
            </p:grpSpPr>
            <p:sp>
              <p:nvSpPr>
                <p:cNvPr id="418" name="Freeform: Shape 417">
                  <a:extLst>
                    <a:ext uri="{FF2B5EF4-FFF2-40B4-BE49-F238E27FC236}">
                      <a16:creationId xmlns:a16="http://schemas.microsoft.com/office/drawing/2014/main" id="{AAE2A9AA-5F28-81ED-A1B1-16B6966CB987}"/>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E79463D1-F7DB-B7BA-E34C-347CDB6DD592}"/>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04" name="Graphic 4" descr="A city block">
                <a:extLst>
                  <a:ext uri="{FF2B5EF4-FFF2-40B4-BE49-F238E27FC236}">
                    <a16:creationId xmlns:a16="http://schemas.microsoft.com/office/drawing/2014/main" id="{7A8F2FC0-424F-DE2B-81D7-93865CBA33BE}"/>
                  </a:ext>
                </a:extLst>
              </p:cNvPr>
              <p:cNvGrpSpPr/>
              <p:nvPr/>
            </p:nvGrpSpPr>
            <p:grpSpPr>
              <a:xfrm>
                <a:off x="7417675" y="1237511"/>
                <a:ext cx="206578" cy="33763"/>
                <a:chOff x="7417675" y="1237511"/>
                <a:chExt cx="206578" cy="33763"/>
              </a:xfrm>
              <a:solidFill>
                <a:srgbClr val="E6E6E6"/>
              </a:solidFill>
            </p:grpSpPr>
            <p:sp>
              <p:nvSpPr>
                <p:cNvPr id="416" name="Freeform: Shape 415">
                  <a:extLst>
                    <a:ext uri="{FF2B5EF4-FFF2-40B4-BE49-F238E27FC236}">
                      <a16:creationId xmlns:a16="http://schemas.microsoft.com/office/drawing/2014/main" id="{F8E92392-CDB9-E873-4772-4034B4CFABA0}"/>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7559E106-5836-BC89-70A6-CC0559D5952C}"/>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05" name="Graphic 4" descr="A city block">
                <a:extLst>
                  <a:ext uri="{FF2B5EF4-FFF2-40B4-BE49-F238E27FC236}">
                    <a16:creationId xmlns:a16="http://schemas.microsoft.com/office/drawing/2014/main" id="{51B16FEC-634A-858C-31E3-A32040C7E59A}"/>
                  </a:ext>
                </a:extLst>
              </p:cNvPr>
              <p:cNvGrpSpPr/>
              <p:nvPr/>
            </p:nvGrpSpPr>
            <p:grpSpPr>
              <a:xfrm>
                <a:off x="7497482" y="1174205"/>
                <a:ext cx="194479" cy="33763"/>
                <a:chOff x="7497482" y="1174205"/>
                <a:chExt cx="194479" cy="33763"/>
              </a:xfrm>
            </p:grpSpPr>
            <p:sp>
              <p:nvSpPr>
                <p:cNvPr id="413" name="Freeform: Shape 412">
                  <a:extLst>
                    <a:ext uri="{FF2B5EF4-FFF2-40B4-BE49-F238E27FC236}">
                      <a16:creationId xmlns:a16="http://schemas.microsoft.com/office/drawing/2014/main" id="{B5148F4D-8379-FF87-1313-E256B482D175}"/>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D14E7EA3-A29B-E5D1-BF6C-FB4350563038}"/>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6316D073-6DCB-645E-CA61-BBFEF6700163}"/>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406" name="Freeform: Shape 405">
                <a:extLst>
                  <a:ext uri="{FF2B5EF4-FFF2-40B4-BE49-F238E27FC236}">
                    <a16:creationId xmlns:a16="http://schemas.microsoft.com/office/drawing/2014/main" id="{897C669C-146C-9302-14DF-C285C59538A2}"/>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B9823AF2-1D01-3516-EAE8-55B6D3A79496}"/>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08" name="Graphic 4" descr="A city block">
                <a:extLst>
                  <a:ext uri="{FF2B5EF4-FFF2-40B4-BE49-F238E27FC236}">
                    <a16:creationId xmlns:a16="http://schemas.microsoft.com/office/drawing/2014/main" id="{B07FDE37-B487-B439-FE6C-DA3DF0E7EBD9}"/>
                  </a:ext>
                </a:extLst>
              </p:cNvPr>
              <p:cNvGrpSpPr/>
              <p:nvPr/>
            </p:nvGrpSpPr>
            <p:grpSpPr>
              <a:xfrm>
                <a:off x="7417274" y="1364122"/>
                <a:ext cx="274529" cy="33763"/>
                <a:chOff x="7417274" y="1364122"/>
                <a:chExt cx="274529" cy="33763"/>
              </a:xfrm>
            </p:grpSpPr>
            <p:sp>
              <p:nvSpPr>
                <p:cNvPr id="410" name="Freeform: Shape 409">
                  <a:extLst>
                    <a:ext uri="{FF2B5EF4-FFF2-40B4-BE49-F238E27FC236}">
                      <a16:creationId xmlns:a16="http://schemas.microsoft.com/office/drawing/2014/main" id="{4B64DD87-1734-18D9-C405-291B41A73813}"/>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4F4D9C9-453E-9E5F-C381-E8DC8737DABE}"/>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DAB1568A-822B-11CF-0841-85A5DF1288BB}"/>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09" name="Freeform: Shape 408">
                <a:extLst>
                  <a:ext uri="{FF2B5EF4-FFF2-40B4-BE49-F238E27FC236}">
                    <a16:creationId xmlns:a16="http://schemas.microsoft.com/office/drawing/2014/main" id="{11B91737-13F3-91CA-ABC3-74DD29EAB9FB}"/>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240" name="Graphic 4" descr="A city block">
              <a:extLst>
                <a:ext uri="{FF2B5EF4-FFF2-40B4-BE49-F238E27FC236}">
                  <a16:creationId xmlns:a16="http://schemas.microsoft.com/office/drawing/2014/main" id="{D7946F9F-F9B5-FA56-3464-EC48E3B8F790}"/>
                </a:ext>
              </a:extLst>
            </p:cNvPr>
            <p:cNvGrpSpPr/>
            <p:nvPr/>
          </p:nvGrpSpPr>
          <p:grpSpPr>
            <a:xfrm>
              <a:off x="6611220" y="828134"/>
              <a:ext cx="345996" cy="696362"/>
              <a:chOff x="6611220" y="828134"/>
              <a:chExt cx="345996" cy="696362"/>
            </a:xfrm>
          </p:grpSpPr>
          <p:sp>
            <p:nvSpPr>
              <p:cNvPr id="390" name="Freeform: Shape 389">
                <a:extLst>
                  <a:ext uri="{FF2B5EF4-FFF2-40B4-BE49-F238E27FC236}">
                    <a16:creationId xmlns:a16="http://schemas.microsoft.com/office/drawing/2014/main" id="{019714F1-9640-CC32-99D1-0492C1653653}"/>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391" name="Graphic 4" descr="A city block">
                <a:extLst>
                  <a:ext uri="{FF2B5EF4-FFF2-40B4-BE49-F238E27FC236}">
                    <a16:creationId xmlns:a16="http://schemas.microsoft.com/office/drawing/2014/main" id="{71505AA7-4860-6327-8041-BF5B53553A5A}"/>
                  </a:ext>
                </a:extLst>
              </p:cNvPr>
              <p:cNvGrpSpPr/>
              <p:nvPr/>
            </p:nvGrpSpPr>
            <p:grpSpPr>
              <a:xfrm>
                <a:off x="6611220" y="891438"/>
                <a:ext cx="291205" cy="158264"/>
                <a:chOff x="6611220" y="891438"/>
                <a:chExt cx="291205" cy="158264"/>
              </a:xfrm>
              <a:solidFill>
                <a:srgbClr val="FFFFFF"/>
              </a:solidFill>
            </p:grpSpPr>
            <p:sp>
              <p:nvSpPr>
                <p:cNvPr id="392" name="Freeform: Shape 391">
                  <a:extLst>
                    <a:ext uri="{FF2B5EF4-FFF2-40B4-BE49-F238E27FC236}">
                      <a16:creationId xmlns:a16="http://schemas.microsoft.com/office/drawing/2014/main" id="{E31A94CD-07C7-3AF9-0D07-A7FA285D7324}"/>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F3A345F3-B8AB-793F-D3C1-31B4E5A5502F}"/>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28C627E9-F29D-E76C-372D-E0530D10494D}"/>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D7DD5F54-8E46-36EF-AED2-3BCD33FCEC76}"/>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40C05D9D-A099-1D41-DE6B-294C3DCFA945}"/>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F2650AE1-E018-9237-4A0C-FE0F6D867478}"/>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3FE571FF-173D-95C2-CB13-D5948A5E2CF7}"/>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241" name="Graphic 4" descr="A city block">
              <a:extLst>
                <a:ext uri="{FF2B5EF4-FFF2-40B4-BE49-F238E27FC236}">
                  <a16:creationId xmlns:a16="http://schemas.microsoft.com/office/drawing/2014/main" id="{55AB0E18-59CE-4BBF-370A-5D3F7F1D5BFA}"/>
                </a:ext>
              </a:extLst>
            </p:cNvPr>
            <p:cNvGrpSpPr/>
            <p:nvPr/>
          </p:nvGrpSpPr>
          <p:grpSpPr>
            <a:xfrm>
              <a:off x="6611376" y="891440"/>
              <a:ext cx="759663" cy="633056"/>
              <a:chOff x="6611376" y="891440"/>
              <a:chExt cx="759663" cy="633056"/>
            </a:xfrm>
          </p:grpSpPr>
          <p:sp>
            <p:nvSpPr>
              <p:cNvPr id="368" name="Freeform: Shape 367">
                <a:extLst>
                  <a:ext uri="{FF2B5EF4-FFF2-40B4-BE49-F238E27FC236}">
                    <a16:creationId xmlns:a16="http://schemas.microsoft.com/office/drawing/2014/main" id="{928C68D8-D27C-7EE8-9F0A-82E785D8922E}"/>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369" name="Graphic 4" descr="A city block">
                <a:extLst>
                  <a:ext uri="{FF2B5EF4-FFF2-40B4-BE49-F238E27FC236}">
                    <a16:creationId xmlns:a16="http://schemas.microsoft.com/office/drawing/2014/main" id="{A03132CB-3DF3-28BA-DF13-B02DD1B7DB27}"/>
                  </a:ext>
                </a:extLst>
              </p:cNvPr>
              <p:cNvGrpSpPr/>
              <p:nvPr/>
            </p:nvGrpSpPr>
            <p:grpSpPr>
              <a:xfrm>
                <a:off x="6826442" y="1335303"/>
                <a:ext cx="59258" cy="125163"/>
                <a:chOff x="6826442" y="1335303"/>
                <a:chExt cx="59258" cy="125163"/>
              </a:xfrm>
            </p:grpSpPr>
            <p:sp>
              <p:nvSpPr>
                <p:cNvPr id="388" name="Freeform: Shape 387">
                  <a:extLst>
                    <a:ext uri="{FF2B5EF4-FFF2-40B4-BE49-F238E27FC236}">
                      <a16:creationId xmlns:a16="http://schemas.microsoft.com/office/drawing/2014/main" id="{436F640A-85FB-0AE8-C593-68CEBD51E421}"/>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1A5D28DF-7FBD-7C69-C2E6-157280FB1F98}"/>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70" name="Graphic 4" descr="A city block">
                <a:extLst>
                  <a:ext uri="{FF2B5EF4-FFF2-40B4-BE49-F238E27FC236}">
                    <a16:creationId xmlns:a16="http://schemas.microsoft.com/office/drawing/2014/main" id="{DEAE7CD7-961C-C962-D0E9-4686CA48531C}"/>
                  </a:ext>
                </a:extLst>
              </p:cNvPr>
              <p:cNvGrpSpPr/>
              <p:nvPr/>
            </p:nvGrpSpPr>
            <p:grpSpPr>
              <a:xfrm>
                <a:off x="6737987" y="1335303"/>
                <a:ext cx="62676" cy="125163"/>
                <a:chOff x="6737987" y="1335303"/>
                <a:chExt cx="62676" cy="125163"/>
              </a:xfrm>
            </p:grpSpPr>
            <p:sp>
              <p:nvSpPr>
                <p:cNvPr id="386" name="Freeform: Shape 385">
                  <a:extLst>
                    <a:ext uri="{FF2B5EF4-FFF2-40B4-BE49-F238E27FC236}">
                      <a16:creationId xmlns:a16="http://schemas.microsoft.com/office/drawing/2014/main" id="{75F4DF0E-4AC8-86E9-61FA-898F06891327}"/>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8F8D1C02-50F7-986E-4DC8-69C1A18A7540}"/>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71" name="Graphic 4" descr="A city block">
                <a:extLst>
                  <a:ext uri="{FF2B5EF4-FFF2-40B4-BE49-F238E27FC236}">
                    <a16:creationId xmlns:a16="http://schemas.microsoft.com/office/drawing/2014/main" id="{53E6AA3A-D1B6-AE6E-314A-9FBE0E3010A8}"/>
                  </a:ext>
                </a:extLst>
              </p:cNvPr>
              <p:cNvGrpSpPr/>
              <p:nvPr/>
            </p:nvGrpSpPr>
            <p:grpSpPr>
              <a:xfrm>
                <a:off x="7227378" y="1399333"/>
                <a:ext cx="59258" cy="125163"/>
                <a:chOff x="7227378" y="1399333"/>
                <a:chExt cx="59258" cy="125163"/>
              </a:xfrm>
            </p:grpSpPr>
            <p:sp>
              <p:nvSpPr>
                <p:cNvPr id="384" name="Freeform: Shape 383">
                  <a:extLst>
                    <a:ext uri="{FF2B5EF4-FFF2-40B4-BE49-F238E27FC236}">
                      <a16:creationId xmlns:a16="http://schemas.microsoft.com/office/drawing/2014/main" id="{D9E1783D-2436-4340-4720-A9CAB5002168}"/>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A3F40788-9470-5EFA-2263-8E0C814C1258}"/>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72" name="Graphic 4" descr="A city block">
                <a:extLst>
                  <a:ext uri="{FF2B5EF4-FFF2-40B4-BE49-F238E27FC236}">
                    <a16:creationId xmlns:a16="http://schemas.microsoft.com/office/drawing/2014/main" id="{3DA7E27C-9858-DE9C-A5E7-139E80B77594}"/>
                  </a:ext>
                </a:extLst>
              </p:cNvPr>
              <p:cNvGrpSpPr/>
              <p:nvPr/>
            </p:nvGrpSpPr>
            <p:grpSpPr>
              <a:xfrm>
                <a:off x="7142971" y="1399333"/>
                <a:ext cx="59258" cy="125163"/>
                <a:chOff x="7142971" y="1399333"/>
                <a:chExt cx="59258" cy="125163"/>
              </a:xfrm>
            </p:grpSpPr>
            <p:sp>
              <p:nvSpPr>
                <p:cNvPr id="382" name="Freeform: Shape 381">
                  <a:extLst>
                    <a:ext uri="{FF2B5EF4-FFF2-40B4-BE49-F238E27FC236}">
                      <a16:creationId xmlns:a16="http://schemas.microsoft.com/office/drawing/2014/main" id="{C647C183-BD05-581B-B46C-4F93E2C177AD}"/>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7E98FB41-41E6-C235-438A-3BBAD5915C96}"/>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73" name="Graphic 4" descr="A city block">
                <a:extLst>
                  <a:ext uri="{FF2B5EF4-FFF2-40B4-BE49-F238E27FC236}">
                    <a16:creationId xmlns:a16="http://schemas.microsoft.com/office/drawing/2014/main" id="{25C35B59-BE07-7FA5-A84B-C34D5E4BEC72}"/>
                  </a:ext>
                </a:extLst>
              </p:cNvPr>
              <p:cNvGrpSpPr/>
              <p:nvPr/>
            </p:nvGrpSpPr>
            <p:grpSpPr>
              <a:xfrm>
                <a:off x="6991210" y="1399333"/>
                <a:ext cx="125982" cy="125163"/>
                <a:chOff x="6991210" y="1399333"/>
                <a:chExt cx="125982" cy="125163"/>
              </a:xfrm>
            </p:grpSpPr>
            <p:sp>
              <p:nvSpPr>
                <p:cNvPr id="380" name="Freeform: Shape 379">
                  <a:extLst>
                    <a:ext uri="{FF2B5EF4-FFF2-40B4-BE49-F238E27FC236}">
                      <a16:creationId xmlns:a16="http://schemas.microsoft.com/office/drawing/2014/main" id="{56936196-E0D4-745B-3583-32E2F7D15724}"/>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76F4A0EB-CF0A-74AC-A1BC-4AD92B22C454}"/>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74" name="Freeform: Shape 373">
                <a:extLst>
                  <a:ext uri="{FF2B5EF4-FFF2-40B4-BE49-F238E27FC236}">
                    <a16:creationId xmlns:a16="http://schemas.microsoft.com/office/drawing/2014/main" id="{E27B8989-0C50-9782-C79C-2FC370DDA1A4}"/>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690451AA-42E3-A25A-667D-819CDE0882F4}"/>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77460A16-7994-0266-652D-CEF6E564A934}"/>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8C78439-5830-A364-F865-FEB3513C8214}"/>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EF6D8C84-31AD-FF19-1620-418A099F94C6}"/>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D5343F25-E2BA-1844-D400-A2AFDDFC53DB}"/>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242" name="Graphic 4" descr="A city block">
              <a:extLst>
                <a:ext uri="{FF2B5EF4-FFF2-40B4-BE49-F238E27FC236}">
                  <a16:creationId xmlns:a16="http://schemas.microsoft.com/office/drawing/2014/main" id="{4524CD60-17C1-84BD-5D27-C8D406A3E063}"/>
                </a:ext>
              </a:extLst>
            </p:cNvPr>
            <p:cNvGrpSpPr/>
            <p:nvPr/>
          </p:nvGrpSpPr>
          <p:grpSpPr>
            <a:xfrm>
              <a:off x="5851552" y="764829"/>
              <a:ext cx="379833" cy="759667"/>
              <a:chOff x="5851552" y="764829"/>
              <a:chExt cx="379833" cy="759667"/>
            </a:xfrm>
          </p:grpSpPr>
          <p:sp>
            <p:nvSpPr>
              <p:cNvPr id="338" name="Freeform: Shape 337">
                <a:extLst>
                  <a:ext uri="{FF2B5EF4-FFF2-40B4-BE49-F238E27FC236}">
                    <a16:creationId xmlns:a16="http://schemas.microsoft.com/office/drawing/2014/main" id="{01C6A346-7E4E-FF5E-69A2-224A258A67F5}"/>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339" name="Graphic 4" descr="A city block">
                <a:extLst>
                  <a:ext uri="{FF2B5EF4-FFF2-40B4-BE49-F238E27FC236}">
                    <a16:creationId xmlns:a16="http://schemas.microsoft.com/office/drawing/2014/main" id="{993E470B-AA6A-5221-B862-F6817F5D69CB}"/>
                  </a:ext>
                </a:extLst>
              </p:cNvPr>
              <p:cNvGrpSpPr/>
              <p:nvPr/>
            </p:nvGrpSpPr>
            <p:grpSpPr>
              <a:xfrm>
                <a:off x="5897976" y="828134"/>
                <a:ext cx="274527" cy="126611"/>
                <a:chOff x="5897976" y="828134"/>
                <a:chExt cx="274527" cy="126611"/>
              </a:xfrm>
              <a:solidFill>
                <a:srgbClr val="E6E6E6"/>
              </a:solidFill>
            </p:grpSpPr>
            <p:sp>
              <p:nvSpPr>
                <p:cNvPr id="365" name="Freeform: Shape 364">
                  <a:extLst>
                    <a:ext uri="{FF2B5EF4-FFF2-40B4-BE49-F238E27FC236}">
                      <a16:creationId xmlns:a16="http://schemas.microsoft.com/office/drawing/2014/main" id="{D0229F13-6155-55AD-57F5-AC056AEF3DEE}"/>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E485E59-C899-5941-CB23-FE7F0A2CA7D3}"/>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A5B8CA3-74BC-CDCE-5CF1-735DCB5AF12B}"/>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340" name="Graphic 4" descr="A city block">
                <a:extLst>
                  <a:ext uri="{FF2B5EF4-FFF2-40B4-BE49-F238E27FC236}">
                    <a16:creationId xmlns:a16="http://schemas.microsoft.com/office/drawing/2014/main" id="{21424395-52B8-C18F-9F81-6377FEF5B09C}"/>
                  </a:ext>
                </a:extLst>
              </p:cNvPr>
              <p:cNvGrpSpPr/>
              <p:nvPr/>
            </p:nvGrpSpPr>
            <p:grpSpPr>
              <a:xfrm>
                <a:off x="5897776" y="984288"/>
                <a:ext cx="274727" cy="33763"/>
                <a:chOff x="5897776" y="984288"/>
                <a:chExt cx="274727" cy="33763"/>
              </a:xfrm>
              <a:solidFill>
                <a:srgbClr val="E6E6E6"/>
              </a:solidFill>
            </p:grpSpPr>
            <p:sp>
              <p:nvSpPr>
                <p:cNvPr id="362" name="Freeform: Shape 361">
                  <a:extLst>
                    <a:ext uri="{FF2B5EF4-FFF2-40B4-BE49-F238E27FC236}">
                      <a16:creationId xmlns:a16="http://schemas.microsoft.com/office/drawing/2014/main" id="{C9759D76-E70D-151C-66B5-796925D0DF60}"/>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0F689DB2-3BA1-5883-B6CD-6C20FCD1FF21}"/>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7471C3F-5761-8D35-23E7-DA576EA7B0C0}"/>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341" name="Graphic 4" descr="A city block">
                <a:extLst>
                  <a:ext uri="{FF2B5EF4-FFF2-40B4-BE49-F238E27FC236}">
                    <a16:creationId xmlns:a16="http://schemas.microsoft.com/office/drawing/2014/main" id="{B42C3BDE-6FBD-E5F4-7D60-4A38D3D0D984}"/>
                  </a:ext>
                </a:extLst>
              </p:cNvPr>
              <p:cNvGrpSpPr/>
              <p:nvPr/>
            </p:nvGrpSpPr>
            <p:grpSpPr>
              <a:xfrm>
                <a:off x="5897976" y="1047594"/>
                <a:ext cx="274527" cy="33763"/>
                <a:chOff x="5897976" y="1047594"/>
                <a:chExt cx="274527" cy="33763"/>
              </a:xfrm>
              <a:solidFill>
                <a:schemeClr val="accent1"/>
              </a:solidFill>
            </p:grpSpPr>
            <p:sp>
              <p:nvSpPr>
                <p:cNvPr id="359" name="Freeform: Shape 358">
                  <a:extLst>
                    <a:ext uri="{FF2B5EF4-FFF2-40B4-BE49-F238E27FC236}">
                      <a16:creationId xmlns:a16="http://schemas.microsoft.com/office/drawing/2014/main" id="{FBF55BD5-1401-F33D-647A-674EA4EAD399}"/>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E2987D7-83B1-F805-EA21-C4A92745E297}"/>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B1548228-6F2F-051A-721B-2734B9C5EC2C}"/>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342" name="Graphic 4" descr="A city block">
                <a:extLst>
                  <a:ext uri="{FF2B5EF4-FFF2-40B4-BE49-F238E27FC236}">
                    <a16:creationId xmlns:a16="http://schemas.microsoft.com/office/drawing/2014/main" id="{422988C0-AA04-EC1D-33BD-434C7B5B99D3}"/>
                  </a:ext>
                </a:extLst>
              </p:cNvPr>
              <p:cNvGrpSpPr/>
              <p:nvPr/>
            </p:nvGrpSpPr>
            <p:grpSpPr>
              <a:xfrm>
                <a:off x="5977847" y="1110900"/>
                <a:ext cx="126927" cy="33763"/>
                <a:chOff x="5977847" y="1110900"/>
                <a:chExt cx="126927" cy="33763"/>
              </a:xfrm>
              <a:solidFill>
                <a:srgbClr val="E6E6E6"/>
              </a:solidFill>
            </p:grpSpPr>
            <p:sp>
              <p:nvSpPr>
                <p:cNvPr id="357" name="Freeform: Shape 356">
                  <a:extLst>
                    <a:ext uri="{FF2B5EF4-FFF2-40B4-BE49-F238E27FC236}">
                      <a16:creationId xmlns:a16="http://schemas.microsoft.com/office/drawing/2014/main" id="{8826944F-35CF-FB2E-C144-AFB778701293}"/>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914CE9AC-9BF7-9004-A2B4-AE38699E881C}"/>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343" name="Graphic 4" descr="A city block">
                <a:extLst>
                  <a:ext uri="{FF2B5EF4-FFF2-40B4-BE49-F238E27FC236}">
                    <a16:creationId xmlns:a16="http://schemas.microsoft.com/office/drawing/2014/main" id="{75D7467B-F322-1669-81E9-3714F56D1952}"/>
                  </a:ext>
                </a:extLst>
              </p:cNvPr>
              <p:cNvGrpSpPr/>
              <p:nvPr/>
            </p:nvGrpSpPr>
            <p:grpSpPr>
              <a:xfrm>
                <a:off x="5898194" y="1237511"/>
                <a:ext cx="206581" cy="33763"/>
                <a:chOff x="5898194" y="1237511"/>
                <a:chExt cx="206581" cy="33763"/>
              </a:xfrm>
              <a:solidFill>
                <a:srgbClr val="E6E6E6"/>
              </a:solidFill>
            </p:grpSpPr>
            <p:sp>
              <p:nvSpPr>
                <p:cNvPr id="355" name="Freeform: Shape 354">
                  <a:extLst>
                    <a:ext uri="{FF2B5EF4-FFF2-40B4-BE49-F238E27FC236}">
                      <a16:creationId xmlns:a16="http://schemas.microsoft.com/office/drawing/2014/main" id="{9D42CB4C-3DF8-9DA4-EFBD-5FC845C56463}"/>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369F9925-FF5E-F7E0-4096-43716FDFD221}"/>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344" name="Graphic 4" descr="A city block">
                <a:extLst>
                  <a:ext uri="{FF2B5EF4-FFF2-40B4-BE49-F238E27FC236}">
                    <a16:creationId xmlns:a16="http://schemas.microsoft.com/office/drawing/2014/main" id="{A3071F45-0DE1-7C35-5192-2AD5A2559B28}"/>
                  </a:ext>
                </a:extLst>
              </p:cNvPr>
              <p:cNvGrpSpPr/>
              <p:nvPr/>
            </p:nvGrpSpPr>
            <p:grpSpPr>
              <a:xfrm>
                <a:off x="5977997" y="1174205"/>
                <a:ext cx="194477" cy="33763"/>
                <a:chOff x="5977997" y="1174205"/>
                <a:chExt cx="194477" cy="33763"/>
              </a:xfrm>
              <a:solidFill>
                <a:srgbClr val="E6E6E6"/>
              </a:solidFill>
            </p:grpSpPr>
            <p:sp>
              <p:nvSpPr>
                <p:cNvPr id="352" name="Freeform: Shape 351">
                  <a:extLst>
                    <a:ext uri="{FF2B5EF4-FFF2-40B4-BE49-F238E27FC236}">
                      <a16:creationId xmlns:a16="http://schemas.microsoft.com/office/drawing/2014/main" id="{6893EABE-493D-90B7-3CF0-E1026CAD425C}"/>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38B1F76D-2921-9CD5-87E9-911DF2A069B7}"/>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683AE366-A1BE-5AF3-6001-D06AD1EA2C11}"/>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345" name="Freeform: Shape 344">
                <a:extLst>
                  <a:ext uri="{FF2B5EF4-FFF2-40B4-BE49-F238E27FC236}">
                    <a16:creationId xmlns:a16="http://schemas.microsoft.com/office/drawing/2014/main" id="{11B54B1C-4D7E-01EC-ED68-59B2C23A1A79}"/>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C3F6D21E-CBBA-07A7-3AF2-498930404940}"/>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347" name="Graphic 4" descr="A city block">
                <a:extLst>
                  <a:ext uri="{FF2B5EF4-FFF2-40B4-BE49-F238E27FC236}">
                    <a16:creationId xmlns:a16="http://schemas.microsoft.com/office/drawing/2014/main" id="{51B15B7F-3B0A-7172-9A05-80B4FF0098C0}"/>
                  </a:ext>
                </a:extLst>
              </p:cNvPr>
              <p:cNvGrpSpPr/>
              <p:nvPr/>
            </p:nvGrpSpPr>
            <p:grpSpPr>
              <a:xfrm>
                <a:off x="5897776" y="1364122"/>
                <a:ext cx="274524" cy="33763"/>
                <a:chOff x="5897776" y="1364122"/>
                <a:chExt cx="274524" cy="33763"/>
              </a:xfrm>
              <a:solidFill>
                <a:srgbClr val="E6E6E6"/>
              </a:solidFill>
            </p:grpSpPr>
            <p:sp>
              <p:nvSpPr>
                <p:cNvPr id="349" name="Freeform: Shape 348">
                  <a:extLst>
                    <a:ext uri="{FF2B5EF4-FFF2-40B4-BE49-F238E27FC236}">
                      <a16:creationId xmlns:a16="http://schemas.microsoft.com/office/drawing/2014/main" id="{3E01DBC8-5FFF-5CA3-32AE-E798CC098F5C}"/>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64DC443-4404-3096-0813-157F938B89E5}"/>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3A68340-D7DB-81A0-52E9-7588609E54EE}"/>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348" name="Freeform: Shape 347">
                <a:extLst>
                  <a:ext uri="{FF2B5EF4-FFF2-40B4-BE49-F238E27FC236}">
                    <a16:creationId xmlns:a16="http://schemas.microsoft.com/office/drawing/2014/main" id="{E540113D-F687-3661-CF80-BC8220328205}"/>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243" name="Graphic 4" descr="A city block">
              <a:extLst>
                <a:ext uri="{FF2B5EF4-FFF2-40B4-BE49-F238E27FC236}">
                  <a16:creationId xmlns:a16="http://schemas.microsoft.com/office/drawing/2014/main" id="{57435730-72CC-AF8B-9A72-D3FFEEEF93FA}"/>
                </a:ext>
              </a:extLst>
            </p:cNvPr>
            <p:cNvGrpSpPr/>
            <p:nvPr/>
          </p:nvGrpSpPr>
          <p:grpSpPr>
            <a:xfrm>
              <a:off x="5092438" y="1047594"/>
              <a:ext cx="759667" cy="476902"/>
              <a:chOff x="5092438" y="1047594"/>
              <a:chExt cx="759667" cy="476902"/>
            </a:xfrm>
          </p:grpSpPr>
          <p:sp>
            <p:nvSpPr>
              <p:cNvPr id="318" name="Freeform: Shape 317">
                <a:extLst>
                  <a:ext uri="{FF2B5EF4-FFF2-40B4-BE49-F238E27FC236}">
                    <a16:creationId xmlns:a16="http://schemas.microsoft.com/office/drawing/2014/main" id="{F40EAF0B-B13D-43CE-5FA0-5B9E09260EC5}"/>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319" name="Graphic 4" descr="A city block">
                <a:extLst>
                  <a:ext uri="{FF2B5EF4-FFF2-40B4-BE49-F238E27FC236}">
                    <a16:creationId xmlns:a16="http://schemas.microsoft.com/office/drawing/2014/main" id="{8BA9DBE7-2A74-CABC-B521-CD9080189B7B}"/>
                  </a:ext>
                </a:extLst>
              </p:cNvPr>
              <p:cNvGrpSpPr/>
              <p:nvPr/>
            </p:nvGrpSpPr>
            <p:grpSpPr>
              <a:xfrm>
                <a:off x="5306953" y="1335303"/>
                <a:ext cx="59258" cy="125163"/>
                <a:chOff x="5306953" y="1335303"/>
                <a:chExt cx="59258" cy="125163"/>
              </a:xfrm>
            </p:grpSpPr>
            <p:sp>
              <p:nvSpPr>
                <p:cNvPr id="336" name="Freeform: Shape 335">
                  <a:extLst>
                    <a:ext uri="{FF2B5EF4-FFF2-40B4-BE49-F238E27FC236}">
                      <a16:creationId xmlns:a16="http://schemas.microsoft.com/office/drawing/2014/main" id="{570B079A-B43B-1654-F50B-A68A002CDD43}"/>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24E47F51-8BFD-1FDC-5C67-891552295E6F}"/>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20" name="Graphic 4" descr="A city block">
                <a:extLst>
                  <a:ext uri="{FF2B5EF4-FFF2-40B4-BE49-F238E27FC236}">
                    <a16:creationId xmlns:a16="http://schemas.microsoft.com/office/drawing/2014/main" id="{CC967E2F-FC26-4F5B-7294-360228AB6A1A}"/>
                  </a:ext>
                </a:extLst>
              </p:cNvPr>
              <p:cNvGrpSpPr/>
              <p:nvPr/>
            </p:nvGrpSpPr>
            <p:grpSpPr>
              <a:xfrm>
                <a:off x="5218496" y="1335303"/>
                <a:ext cx="62676" cy="125163"/>
                <a:chOff x="5218496" y="1335303"/>
                <a:chExt cx="62676" cy="125163"/>
              </a:xfrm>
            </p:grpSpPr>
            <p:sp>
              <p:nvSpPr>
                <p:cNvPr id="334" name="Freeform: Shape 333">
                  <a:extLst>
                    <a:ext uri="{FF2B5EF4-FFF2-40B4-BE49-F238E27FC236}">
                      <a16:creationId xmlns:a16="http://schemas.microsoft.com/office/drawing/2014/main" id="{9DF2C469-4BA6-5DB3-8CF3-14AC334B6C37}"/>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208D127-770B-EA3B-0A75-9FE3838E84FB}"/>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21" name="Graphic 4" descr="A city block">
                <a:extLst>
                  <a:ext uri="{FF2B5EF4-FFF2-40B4-BE49-F238E27FC236}">
                    <a16:creationId xmlns:a16="http://schemas.microsoft.com/office/drawing/2014/main" id="{37D0CEEC-727C-34B5-EAA8-6450E28899EF}"/>
                  </a:ext>
                </a:extLst>
              </p:cNvPr>
              <p:cNvGrpSpPr/>
              <p:nvPr/>
            </p:nvGrpSpPr>
            <p:grpSpPr>
              <a:xfrm>
                <a:off x="5707889" y="1399333"/>
                <a:ext cx="59258" cy="125163"/>
                <a:chOff x="5707889" y="1399333"/>
                <a:chExt cx="59258" cy="125163"/>
              </a:xfrm>
            </p:grpSpPr>
            <p:sp>
              <p:nvSpPr>
                <p:cNvPr id="332" name="Freeform: Shape 331">
                  <a:extLst>
                    <a:ext uri="{FF2B5EF4-FFF2-40B4-BE49-F238E27FC236}">
                      <a16:creationId xmlns:a16="http://schemas.microsoft.com/office/drawing/2014/main" id="{778B04DA-5A85-83FB-14AF-616311E65351}"/>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B5E4C7B5-7E5E-00C9-3479-19416522500E}"/>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22" name="Graphic 4" descr="A city block">
                <a:extLst>
                  <a:ext uri="{FF2B5EF4-FFF2-40B4-BE49-F238E27FC236}">
                    <a16:creationId xmlns:a16="http://schemas.microsoft.com/office/drawing/2014/main" id="{5B02ECFA-D0E4-DC3E-0DE1-9FFAD7CA6DAA}"/>
                  </a:ext>
                </a:extLst>
              </p:cNvPr>
              <p:cNvGrpSpPr/>
              <p:nvPr/>
            </p:nvGrpSpPr>
            <p:grpSpPr>
              <a:xfrm>
                <a:off x="5623481" y="1399333"/>
                <a:ext cx="59258" cy="125163"/>
                <a:chOff x="5623481" y="1399333"/>
                <a:chExt cx="59258" cy="125163"/>
              </a:xfrm>
            </p:grpSpPr>
            <p:sp>
              <p:nvSpPr>
                <p:cNvPr id="330" name="Freeform: Shape 329">
                  <a:extLst>
                    <a:ext uri="{FF2B5EF4-FFF2-40B4-BE49-F238E27FC236}">
                      <a16:creationId xmlns:a16="http://schemas.microsoft.com/office/drawing/2014/main" id="{6BED6F13-B93F-9032-AE7A-2C0C73C49AF7}"/>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99BD551-CB42-4D39-C3BA-0480FB782E3D}"/>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23" name="Graphic 4" descr="A city block">
                <a:extLst>
                  <a:ext uri="{FF2B5EF4-FFF2-40B4-BE49-F238E27FC236}">
                    <a16:creationId xmlns:a16="http://schemas.microsoft.com/office/drawing/2014/main" id="{A04C9068-DE86-1158-2B10-F8AE6BF7BC81}"/>
                  </a:ext>
                </a:extLst>
              </p:cNvPr>
              <p:cNvGrpSpPr/>
              <p:nvPr/>
            </p:nvGrpSpPr>
            <p:grpSpPr>
              <a:xfrm>
                <a:off x="5471718" y="1399333"/>
                <a:ext cx="125982" cy="125163"/>
                <a:chOff x="5471718" y="1399333"/>
                <a:chExt cx="125982" cy="125163"/>
              </a:xfrm>
            </p:grpSpPr>
            <p:sp>
              <p:nvSpPr>
                <p:cNvPr id="328" name="Freeform: Shape 327">
                  <a:extLst>
                    <a:ext uri="{FF2B5EF4-FFF2-40B4-BE49-F238E27FC236}">
                      <a16:creationId xmlns:a16="http://schemas.microsoft.com/office/drawing/2014/main" id="{31524AC7-7D5C-FD76-1A01-37B8842833E2}"/>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B37C0D9-EA7B-F078-EBC7-F8C1BE2E68D2}"/>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24" name="Freeform: Shape 323">
                <a:extLst>
                  <a:ext uri="{FF2B5EF4-FFF2-40B4-BE49-F238E27FC236}">
                    <a16:creationId xmlns:a16="http://schemas.microsoft.com/office/drawing/2014/main" id="{923BD5FD-528D-E686-BAA2-D7F4149C2943}"/>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FAA2663-3A6E-CB64-9C00-A331552A7769}"/>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15AC1F7C-D291-B78F-E22C-0440DEA11CA3}"/>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C957AF7-D43B-E3EA-7266-3BA0C2FCEBA2}"/>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244" name="Graphic 4" descr="A city block">
              <a:extLst>
                <a:ext uri="{FF2B5EF4-FFF2-40B4-BE49-F238E27FC236}">
                  <a16:creationId xmlns:a16="http://schemas.microsoft.com/office/drawing/2014/main" id="{7D429B64-B3A3-8F9D-5BF0-19A0F4E0DB3C}"/>
                </a:ext>
              </a:extLst>
            </p:cNvPr>
            <p:cNvGrpSpPr/>
            <p:nvPr/>
          </p:nvGrpSpPr>
          <p:grpSpPr>
            <a:xfrm>
              <a:off x="7750873" y="1018051"/>
              <a:ext cx="379833" cy="506445"/>
              <a:chOff x="7750873" y="1018051"/>
              <a:chExt cx="379833" cy="506445"/>
            </a:xfrm>
          </p:grpSpPr>
          <p:sp>
            <p:nvSpPr>
              <p:cNvPr id="311" name="Freeform: Shape 310">
                <a:extLst>
                  <a:ext uri="{FF2B5EF4-FFF2-40B4-BE49-F238E27FC236}">
                    <a16:creationId xmlns:a16="http://schemas.microsoft.com/office/drawing/2014/main" id="{98C0A1A3-8158-FD06-4D6A-968CA0BB3490}"/>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AC9D983D-8BE0-B4A7-EC92-E9FAB930BDE2}"/>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7CDBEE6-4F3E-8E7D-CC39-E881465A32EF}"/>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3E60993C-269C-0828-8B82-0D547164E199}"/>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DE0F3E8-1667-FED3-B265-BC3FA1EA9A84}"/>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8244DA9-9624-7D3D-B3E3-1CA47A66A190}"/>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5144E3F9-D72E-625C-4984-974BA08C0DA8}"/>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245" name="Graphic 4" descr="A city block">
              <a:extLst>
                <a:ext uri="{FF2B5EF4-FFF2-40B4-BE49-F238E27FC236}">
                  <a16:creationId xmlns:a16="http://schemas.microsoft.com/office/drawing/2014/main" id="{B83B2E47-CDCC-642F-7860-9274BB98C437}"/>
                </a:ext>
              </a:extLst>
            </p:cNvPr>
            <p:cNvGrpSpPr/>
            <p:nvPr/>
          </p:nvGrpSpPr>
          <p:grpSpPr>
            <a:xfrm>
              <a:off x="8890776" y="764824"/>
              <a:ext cx="253222" cy="759667"/>
              <a:chOff x="8890776" y="764824"/>
              <a:chExt cx="253222" cy="759667"/>
            </a:xfrm>
          </p:grpSpPr>
          <p:sp>
            <p:nvSpPr>
              <p:cNvPr id="302" name="Freeform: Shape 301">
                <a:extLst>
                  <a:ext uri="{FF2B5EF4-FFF2-40B4-BE49-F238E27FC236}">
                    <a16:creationId xmlns:a16="http://schemas.microsoft.com/office/drawing/2014/main" id="{2DA131E1-6263-7EB9-581C-7795E3E4D646}"/>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303" name="Graphic 4" descr="A city block">
                <a:extLst>
                  <a:ext uri="{FF2B5EF4-FFF2-40B4-BE49-F238E27FC236}">
                    <a16:creationId xmlns:a16="http://schemas.microsoft.com/office/drawing/2014/main" id="{62E8D0FD-5AD5-8233-53CA-BF44BBE8720C}"/>
                  </a:ext>
                </a:extLst>
              </p:cNvPr>
              <p:cNvGrpSpPr/>
              <p:nvPr/>
            </p:nvGrpSpPr>
            <p:grpSpPr>
              <a:xfrm>
                <a:off x="8978855" y="891438"/>
                <a:ext cx="164594" cy="158264"/>
                <a:chOff x="8978855" y="891438"/>
                <a:chExt cx="164594" cy="158264"/>
              </a:xfrm>
              <a:solidFill>
                <a:srgbClr val="D2D2D2"/>
              </a:solidFill>
            </p:grpSpPr>
            <p:sp>
              <p:nvSpPr>
                <p:cNvPr id="304" name="Freeform: Shape 303">
                  <a:extLst>
                    <a:ext uri="{FF2B5EF4-FFF2-40B4-BE49-F238E27FC236}">
                      <a16:creationId xmlns:a16="http://schemas.microsoft.com/office/drawing/2014/main" id="{48236338-A067-F78D-886E-6E1E118A9F98}"/>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C4079941-393B-E8D2-8FA7-8943A1252F19}"/>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D1034FF-3E71-B772-3D42-D44B2E44AA43}"/>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FDC6211A-0398-8492-A4A6-A248209AE6B3}"/>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5946A15-10CB-7005-CB5B-E95F640DCA67}"/>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749224F2-4FA9-8480-500F-33446B7EBAEF}"/>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56AE2FCC-2CEE-1B09-09D5-74E508815E8F}"/>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246" name="Graphic 4" descr="A city block">
              <a:extLst>
                <a:ext uri="{FF2B5EF4-FFF2-40B4-BE49-F238E27FC236}">
                  <a16:creationId xmlns:a16="http://schemas.microsoft.com/office/drawing/2014/main" id="{330E6408-5117-36B6-0B39-AE82567D99F3}"/>
                </a:ext>
              </a:extLst>
            </p:cNvPr>
            <p:cNvGrpSpPr/>
            <p:nvPr/>
          </p:nvGrpSpPr>
          <p:grpSpPr>
            <a:xfrm>
              <a:off x="8130560" y="764824"/>
              <a:ext cx="379833" cy="759671"/>
              <a:chOff x="8130560" y="764824"/>
              <a:chExt cx="379833" cy="759671"/>
            </a:xfrm>
          </p:grpSpPr>
          <p:sp>
            <p:nvSpPr>
              <p:cNvPr id="272" name="Freeform: Shape 271">
                <a:extLst>
                  <a:ext uri="{FF2B5EF4-FFF2-40B4-BE49-F238E27FC236}">
                    <a16:creationId xmlns:a16="http://schemas.microsoft.com/office/drawing/2014/main" id="{D7327F84-48D0-9E17-9A67-FE8384FCC74C}"/>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273" name="Graphic 4" descr="A city block">
                <a:extLst>
                  <a:ext uri="{FF2B5EF4-FFF2-40B4-BE49-F238E27FC236}">
                    <a16:creationId xmlns:a16="http://schemas.microsoft.com/office/drawing/2014/main" id="{BB0A5716-157E-F558-CB9A-E822A919CD82}"/>
                  </a:ext>
                </a:extLst>
              </p:cNvPr>
              <p:cNvGrpSpPr/>
              <p:nvPr/>
            </p:nvGrpSpPr>
            <p:grpSpPr>
              <a:xfrm>
                <a:off x="8185277" y="828134"/>
                <a:ext cx="274514" cy="126611"/>
                <a:chOff x="8185277" y="828134"/>
                <a:chExt cx="274514" cy="126611"/>
              </a:xfrm>
              <a:solidFill>
                <a:srgbClr val="E6E6E6"/>
              </a:solidFill>
            </p:grpSpPr>
            <p:sp>
              <p:nvSpPr>
                <p:cNvPr id="299" name="Freeform: Shape 298">
                  <a:extLst>
                    <a:ext uri="{FF2B5EF4-FFF2-40B4-BE49-F238E27FC236}">
                      <a16:creationId xmlns:a16="http://schemas.microsoft.com/office/drawing/2014/main" id="{8C65AF6C-F6C7-A19C-D446-69CF76DE6064}"/>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E0E329E7-7CED-7500-F872-EF3E4CAB24AA}"/>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631C7D64-CDC5-F7D8-74C5-985B45CB3F48}"/>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274" name="Graphic 4" descr="A city block">
                <a:extLst>
                  <a:ext uri="{FF2B5EF4-FFF2-40B4-BE49-F238E27FC236}">
                    <a16:creationId xmlns:a16="http://schemas.microsoft.com/office/drawing/2014/main" id="{FF0E1337-C5FA-FBC1-CA20-9B1AF92DFC1B}"/>
                  </a:ext>
                </a:extLst>
              </p:cNvPr>
              <p:cNvGrpSpPr/>
              <p:nvPr/>
            </p:nvGrpSpPr>
            <p:grpSpPr>
              <a:xfrm>
                <a:off x="8185277" y="984288"/>
                <a:ext cx="274714" cy="33763"/>
                <a:chOff x="8185277" y="984288"/>
                <a:chExt cx="274714" cy="33763"/>
              </a:xfrm>
              <a:solidFill>
                <a:srgbClr val="E6E6E6"/>
              </a:solidFill>
            </p:grpSpPr>
            <p:sp>
              <p:nvSpPr>
                <p:cNvPr id="296" name="Freeform: Shape 295">
                  <a:extLst>
                    <a:ext uri="{FF2B5EF4-FFF2-40B4-BE49-F238E27FC236}">
                      <a16:creationId xmlns:a16="http://schemas.microsoft.com/office/drawing/2014/main" id="{313E293D-5124-68AC-50DE-170F6F2A0F53}"/>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C38B3B49-5ABE-CD3F-72C8-18C0946352B1}"/>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5EDEAF9-C13F-81EF-BA06-3B78B95C9620}"/>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275" name="Graphic 4" descr="A city block">
                <a:extLst>
                  <a:ext uri="{FF2B5EF4-FFF2-40B4-BE49-F238E27FC236}">
                    <a16:creationId xmlns:a16="http://schemas.microsoft.com/office/drawing/2014/main" id="{CA4A9EDD-CB8E-0CA5-880A-B7A90692F521}"/>
                  </a:ext>
                </a:extLst>
              </p:cNvPr>
              <p:cNvGrpSpPr/>
              <p:nvPr/>
            </p:nvGrpSpPr>
            <p:grpSpPr>
              <a:xfrm>
                <a:off x="8185277" y="1047594"/>
                <a:ext cx="274518" cy="33763"/>
                <a:chOff x="8185277" y="1047594"/>
                <a:chExt cx="274518" cy="33763"/>
              </a:xfrm>
              <a:solidFill>
                <a:srgbClr val="FFFFFF"/>
              </a:solidFill>
            </p:grpSpPr>
            <p:sp>
              <p:nvSpPr>
                <p:cNvPr id="293" name="Freeform: Shape 292">
                  <a:extLst>
                    <a:ext uri="{FF2B5EF4-FFF2-40B4-BE49-F238E27FC236}">
                      <a16:creationId xmlns:a16="http://schemas.microsoft.com/office/drawing/2014/main" id="{EA3E9DA3-7090-C4BE-C6B1-A68E15DD98DF}"/>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D6B9CCAC-838E-F91F-425A-7E8A3EBD3B64}"/>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9C88D8A4-2C06-219A-0D84-DAAD8316903B}"/>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276" name="Graphic 4" descr="A city block">
                <a:extLst>
                  <a:ext uri="{FF2B5EF4-FFF2-40B4-BE49-F238E27FC236}">
                    <a16:creationId xmlns:a16="http://schemas.microsoft.com/office/drawing/2014/main" id="{D9CC54DB-23E8-F702-58B0-05A186EF135A}"/>
                  </a:ext>
                </a:extLst>
              </p:cNvPr>
              <p:cNvGrpSpPr/>
              <p:nvPr/>
            </p:nvGrpSpPr>
            <p:grpSpPr>
              <a:xfrm>
                <a:off x="8252993" y="1110900"/>
                <a:ext cx="126929" cy="33763"/>
                <a:chOff x="8252993" y="1110900"/>
                <a:chExt cx="126929" cy="33763"/>
              </a:xfrm>
              <a:solidFill>
                <a:srgbClr val="E6E6E6"/>
              </a:solidFill>
            </p:grpSpPr>
            <p:sp>
              <p:nvSpPr>
                <p:cNvPr id="291" name="Freeform: Shape 290">
                  <a:extLst>
                    <a:ext uri="{FF2B5EF4-FFF2-40B4-BE49-F238E27FC236}">
                      <a16:creationId xmlns:a16="http://schemas.microsoft.com/office/drawing/2014/main" id="{CEB185CD-CBDA-AFA9-496A-82EA3D9E1393}"/>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D12F62A-ED6E-C28C-E966-F6DCCEACFA12}"/>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277" name="Graphic 4" descr="A city block">
                <a:extLst>
                  <a:ext uri="{FF2B5EF4-FFF2-40B4-BE49-F238E27FC236}">
                    <a16:creationId xmlns:a16="http://schemas.microsoft.com/office/drawing/2014/main" id="{9C73808B-6CA4-4737-78B5-76CE77AB7EDD}"/>
                  </a:ext>
                </a:extLst>
              </p:cNvPr>
              <p:cNvGrpSpPr/>
              <p:nvPr/>
            </p:nvGrpSpPr>
            <p:grpSpPr>
              <a:xfrm>
                <a:off x="8252993" y="1237511"/>
                <a:ext cx="206585" cy="33763"/>
                <a:chOff x="8252993" y="1237511"/>
                <a:chExt cx="206585" cy="33763"/>
              </a:xfrm>
              <a:solidFill>
                <a:srgbClr val="E6E6E6"/>
              </a:solidFill>
            </p:grpSpPr>
            <p:sp>
              <p:nvSpPr>
                <p:cNvPr id="289" name="Freeform: Shape 288">
                  <a:extLst>
                    <a:ext uri="{FF2B5EF4-FFF2-40B4-BE49-F238E27FC236}">
                      <a16:creationId xmlns:a16="http://schemas.microsoft.com/office/drawing/2014/main" id="{7EBC15F0-D954-5840-1F81-2685E21C7039}"/>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E52624D2-4E7A-8B7A-A17D-5C8F4E74E7AB}"/>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278" name="Graphic 4" descr="A city block">
                <a:extLst>
                  <a:ext uri="{FF2B5EF4-FFF2-40B4-BE49-F238E27FC236}">
                    <a16:creationId xmlns:a16="http://schemas.microsoft.com/office/drawing/2014/main" id="{7A7D49D3-0F85-02E6-2253-9CD342CD4EDD}"/>
                  </a:ext>
                </a:extLst>
              </p:cNvPr>
              <p:cNvGrpSpPr/>
              <p:nvPr/>
            </p:nvGrpSpPr>
            <p:grpSpPr>
              <a:xfrm>
                <a:off x="8185298" y="1174205"/>
                <a:ext cx="194472" cy="33763"/>
                <a:chOff x="8185298" y="1174205"/>
                <a:chExt cx="194472" cy="33763"/>
              </a:xfrm>
              <a:solidFill>
                <a:srgbClr val="E6E6E6"/>
              </a:solidFill>
            </p:grpSpPr>
            <p:sp>
              <p:nvSpPr>
                <p:cNvPr id="286" name="Freeform: Shape 285">
                  <a:extLst>
                    <a:ext uri="{FF2B5EF4-FFF2-40B4-BE49-F238E27FC236}">
                      <a16:creationId xmlns:a16="http://schemas.microsoft.com/office/drawing/2014/main" id="{688B8689-78BD-AC60-4767-DB0F7DD2F760}"/>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E087F6C-9110-E46D-18D1-AF19F5E46033}"/>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2E511AC-19C9-B75E-BD13-1918FB2F2555}"/>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279" name="Freeform: Shape 278">
                <a:extLst>
                  <a:ext uri="{FF2B5EF4-FFF2-40B4-BE49-F238E27FC236}">
                    <a16:creationId xmlns:a16="http://schemas.microsoft.com/office/drawing/2014/main" id="{B7B188F3-C37F-4692-FCF9-AE947F7D2D20}"/>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F9BBDA59-E26E-1F04-D91A-F155CD818F50}"/>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281" name="Graphic 4" descr="A city block">
                <a:extLst>
                  <a:ext uri="{FF2B5EF4-FFF2-40B4-BE49-F238E27FC236}">
                    <a16:creationId xmlns:a16="http://schemas.microsoft.com/office/drawing/2014/main" id="{42C8B15B-02E8-FBE4-BB67-2DBF86FDA3A9}"/>
                  </a:ext>
                </a:extLst>
              </p:cNvPr>
              <p:cNvGrpSpPr/>
              <p:nvPr/>
            </p:nvGrpSpPr>
            <p:grpSpPr>
              <a:xfrm>
                <a:off x="8185467" y="1364122"/>
                <a:ext cx="274524" cy="33763"/>
                <a:chOff x="8185467" y="1364122"/>
                <a:chExt cx="274524" cy="33763"/>
              </a:xfrm>
              <a:solidFill>
                <a:srgbClr val="E6E6E6"/>
              </a:solidFill>
            </p:grpSpPr>
            <p:sp>
              <p:nvSpPr>
                <p:cNvPr id="283" name="Freeform: Shape 282">
                  <a:extLst>
                    <a:ext uri="{FF2B5EF4-FFF2-40B4-BE49-F238E27FC236}">
                      <a16:creationId xmlns:a16="http://schemas.microsoft.com/office/drawing/2014/main" id="{DA56227E-A18D-AF0F-0901-0E7C6DD75914}"/>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E4051A0A-8F1D-5371-E81A-9D030454D195}"/>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15DAE563-1568-701A-EAA6-7B3184329C04}"/>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282" name="Freeform: Shape 281">
                <a:extLst>
                  <a:ext uri="{FF2B5EF4-FFF2-40B4-BE49-F238E27FC236}">
                    <a16:creationId xmlns:a16="http://schemas.microsoft.com/office/drawing/2014/main" id="{872C23F3-4F54-B86F-9ADA-D477AE6D424D}"/>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247" name="Graphic 4" descr="A city block">
              <a:extLst>
                <a:ext uri="{FF2B5EF4-FFF2-40B4-BE49-F238E27FC236}">
                  <a16:creationId xmlns:a16="http://schemas.microsoft.com/office/drawing/2014/main" id="{8F0C9D7B-681B-72F7-8695-A11773425F2E}"/>
                </a:ext>
              </a:extLst>
            </p:cNvPr>
            <p:cNvGrpSpPr/>
            <p:nvPr/>
          </p:nvGrpSpPr>
          <p:grpSpPr>
            <a:xfrm>
              <a:off x="8510246" y="829267"/>
              <a:ext cx="633056" cy="695228"/>
              <a:chOff x="8510246" y="829267"/>
              <a:chExt cx="633056" cy="695228"/>
            </a:xfrm>
          </p:grpSpPr>
          <p:sp>
            <p:nvSpPr>
              <p:cNvPr id="248" name="Freeform: Shape 247">
                <a:extLst>
                  <a:ext uri="{FF2B5EF4-FFF2-40B4-BE49-F238E27FC236}">
                    <a16:creationId xmlns:a16="http://schemas.microsoft.com/office/drawing/2014/main" id="{D5EF50FF-35F5-FE89-B11F-EF7A1E463058}"/>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249" name="Graphic 4" descr="A city block">
                <a:extLst>
                  <a:ext uri="{FF2B5EF4-FFF2-40B4-BE49-F238E27FC236}">
                    <a16:creationId xmlns:a16="http://schemas.microsoft.com/office/drawing/2014/main" id="{CD74AC8D-AB01-902E-3A26-DB6A75D78D92}"/>
                  </a:ext>
                </a:extLst>
              </p:cNvPr>
              <p:cNvGrpSpPr/>
              <p:nvPr/>
            </p:nvGrpSpPr>
            <p:grpSpPr>
              <a:xfrm>
                <a:off x="8594632" y="984288"/>
                <a:ext cx="295430" cy="62581"/>
                <a:chOff x="8594632" y="984288"/>
                <a:chExt cx="295430" cy="62581"/>
              </a:xfrm>
              <a:solidFill>
                <a:srgbClr val="D2D2D2"/>
              </a:solidFill>
            </p:grpSpPr>
            <p:sp>
              <p:nvSpPr>
                <p:cNvPr id="269" name="Freeform: Shape 268">
                  <a:extLst>
                    <a:ext uri="{FF2B5EF4-FFF2-40B4-BE49-F238E27FC236}">
                      <a16:creationId xmlns:a16="http://schemas.microsoft.com/office/drawing/2014/main" id="{E6102E55-5083-6D2B-97BC-6734FCFB14D1}"/>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5EDEB7-3A75-76A8-5C1A-5AEB1929EF56}"/>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54EF9477-4599-EAA8-0EEA-5935343CD29B}"/>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250" name="Graphic 4" descr="A city block">
                <a:extLst>
                  <a:ext uri="{FF2B5EF4-FFF2-40B4-BE49-F238E27FC236}">
                    <a16:creationId xmlns:a16="http://schemas.microsoft.com/office/drawing/2014/main" id="{B2FD43ED-D50F-B104-6C08-958BF6933977}"/>
                  </a:ext>
                </a:extLst>
              </p:cNvPr>
              <p:cNvGrpSpPr/>
              <p:nvPr/>
            </p:nvGrpSpPr>
            <p:grpSpPr>
              <a:xfrm>
                <a:off x="8957753" y="1335303"/>
                <a:ext cx="59258" cy="125163"/>
                <a:chOff x="8957753" y="1335303"/>
                <a:chExt cx="59258" cy="125163"/>
              </a:xfrm>
            </p:grpSpPr>
            <p:sp>
              <p:nvSpPr>
                <p:cNvPr id="267" name="Freeform: Shape 266">
                  <a:extLst>
                    <a:ext uri="{FF2B5EF4-FFF2-40B4-BE49-F238E27FC236}">
                      <a16:creationId xmlns:a16="http://schemas.microsoft.com/office/drawing/2014/main" id="{ACCEAB3D-1211-8C6E-5413-C8C2D39529BE}"/>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992C32CC-8AD7-3652-39EB-DB2AFEE79F87}"/>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251" name="Graphic 4" descr="A city block">
                <a:extLst>
                  <a:ext uri="{FF2B5EF4-FFF2-40B4-BE49-F238E27FC236}">
                    <a16:creationId xmlns:a16="http://schemas.microsoft.com/office/drawing/2014/main" id="{864117F3-4FE2-9E8F-DE91-0093125EF584}"/>
                  </a:ext>
                </a:extLst>
              </p:cNvPr>
              <p:cNvGrpSpPr/>
              <p:nvPr/>
            </p:nvGrpSpPr>
            <p:grpSpPr>
              <a:xfrm>
                <a:off x="9042794" y="1335303"/>
                <a:ext cx="62676" cy="125163"/>
                <a:chOff x="9042794" y="1335303"/>
                <a:chExt cx="62676" cy="125163"/>
              </a:xfrm>
            </p:grpSpPr>
            <p:sp>
              <p:nvSpPr>
                <p:cNvPr id="265" name="Freeform: Shape 264">
                  <a:extLst>
                    <a:ext uri="{FF2B5EF4-FFF2-40B4-BE49-F238E27FC236}">
                      <a16:creationId xmlns:a16="http://schemas.microsoft.com/office/drawing/2014/main" id="{557A0989-A17A-90A6-8E35-79EC4CA75F20}"/>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07F8E43-7BBD-FBC9-46FD-47E36570A6DE}"/>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252" name="Graphic 4" descr="A city block">
                <a:extLst>
                  <a:ext uri="{FF2B5EF4-FFF2-40B4-BE49-F238E27FC236}">
                    <a16:creationId xmlns:a16="http://schemas.microsoft.com/office/drawing/2014/main" id="{32B3795E-1F0B-693A-8247-F07627F79B69}"/>
                  </a:ext>
                </a:extLst>
              </p:cNvPr>
              <p:cNvGrpSpPr/>
              <p:nvPr/>
            </p:nvGrpSpPr>
            <p:grpSpPr>
              <a:xfrm>
                <a:off x="8594632" y="1399333"/>
                <a:ext cx="59258" cy="125163"/>
                <a:chOff x="8594632" y="1399333"/>
                <a:chExt cx="59258" cy="125163"/>
              </a:xfrm>
            </p:grpSpPr>
            <p:sp>
              <p:nvSpPr>
                <p:cNvPr id="263" name="Freeform: Shape 262">
                  <a:extLst>
                    <a:ext uri="{FF2B5EF4-FFF2-40B4-BE49-F238E27FC236}">
                      <a16:creationId xmlns:a16="http://schemas.microsoft.com/office/drawing/2014/main" id="{0FF6A411-961B-879E-4627-245B314F75E0}"/>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9DD9619B-9473-62C4-6151-E035D09603C0}"/>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253" name="Graphic 4" descr="A city block">
                <a:extLst>
                  <a:ext uri="{FF2B5EF4-FFF2-40B4-BE49-F238E27FC236}">
                    <a16:creationId xmlns:a16="http://schemas.microsoft.com/office/drawing/2014/main" id="{0D04CCC7-BA03-79A1-9500-2CE7AB1A96ED}"/>
                  </a:ext>
                </a:extLst>
              </p:cNvPr>
              <p:cNvGrpSpPr/>
              <p:nvPr/>
            </p:nvGrpSpPr>
            <p:grpSpPr>
              <a:xfrm>
                <a:off x="8679040" y="1399333"/>
                <a:ext cx="59258" cy="125163"/>
                <a:chOff x="8679040" y="1399333"/>
                <a:chExt cx="59258" cy="125163"/>
              </a:xfrm>
            </p:grpSpPr>
            <p:sp>
              <p:nvSpPr>
                <p:cNvPr id="261" name="Freeform: Shape 260">
                  <a:extLst>
                    <a:ext uri="{FF2B5EF4-FFF2-40B4-BE49-F238E27FC236}">
                      <a16:creationId xmlns:a16="http://schemas.microsoft.com/office/drawing/2014/main" id="{7FD49BE6-3162-0835-5AA6-2431BE4CF11D}"/>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1358E5EC-10D0-4F6A-A77A-C0E36E004595}"/>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254" name="Graphic 4" descr="A city block">
                <a:extLst>
                  <a:ext uri="{FF2B5EF4-FFF2-40B4-BE49-F238E27FC236}">
                    <a16:creationId xmlns:a16="http://schemas.microsoft.com/office/drawing/2014/main" id="{F90C61F2-FE0A-CFE1-0FEB-DAD474527ED8}"/>
                  </a:ext>
                </a:extLst>
              </p:cNvPr>
              <p:cNvGrpSpPr/>
              <p:nvPr/>
            </p:nvGrpSpPr>
            <p:grpSpPr>
              <a:xfrm>
                <a:off x="8764080" y="1399333"/>
                <a:ext cx="125982" cy="125163"/>
                <a:chOff x="8764080" y="1399333"/>
                <a:chExt cx="125982" cy="125163"/>
              </a:xfrm>
            </p:grpSpPr>
            <p:sp>
              <p:nvSpPr>
                <p:cNvPr id="259" name="Freeform: Shape 258">
                  <a:extLst>
                    <a:ext uri="{FF2B5EF4-FFF2-40B4-BE49-F238E27FC236}">
                      <a16:creationId xmlns:a16="http://schemas.microsoft.com/office/drawing/2014/main" id="{30D91A59-0AE6-EB8D-7402-B49B0D620730}"/>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3D32704-65FA-3365-F8D6-94086C4DB715}"/>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255" name="Freeform: Shape 254">
                <a:extLst>
                  <a:ext uri="{FF2B5EF4-FFF2-40B4-BE49-F238E27FC236}">
                    <a16:creationId xmlns:a16="http://schemas.microsoft.com/office/drawing/2014/main" id="{E8C57B3D-8B1B-3371-79AA-27134BBF07E5}"/>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AC2762C-DD0A-CDEB-D135-9288ABC87ADA}"/>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0F850B36-754C-8997-E8AE-EF6E58F0A4F9}"/>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7FD4045-D56B-A3E7-20C0-6D527B177567}"/>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31811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689873" y="146501"/>
            <a:ext cx="8128877"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Individuals and Families</a:t>
            </a:r>
            <a:endParaRPr dirty="0"/>
          </a:p>
        </p:txBody>
      </p:sp>
      <p:sp>
        <p:nvSpPr>
          <p:cNvPr id="398" name="Google Shape;398;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00" name="Google Shape;400;p41"/>
          <p:cNvGrpSpPr/>
          <p:nvPr/>
        </p:nvGrpSpPr>
        <p:grpSpPr>
          <a:xfrm>
            <a:off x="1786378" y="2031226"/>
            <a:ext cx="473400" cy="473400"/>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03" name="Google Shape;403;p41"/>
          <p:cNvGrpSpPr/>
          <p:nvPr/>
        </p:nvGrpSpPr>
        <p:grpSpPr>
          <a:xfrm>
            <a:off x="3814453" y="2031226"/>
            <a:ext cx="473400" cy="473400"/>
            <a:chOff x="3814414" y="1703401"/>
            <a:chExt cx="473400" cy="473400"/>
          </a:xfrm>
        </p:grpSpPr>
        <p:sp>
          <p:nvSpPr>
            <p:cNvPr id="404" name="Google Shape;404;p41"/>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5" name="Google Shape;405;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12" name="Google Shape;412;p41"/>
          <p:cNvGrpSpPr/>
          <p:nvPr/>
        </p:nvGrpSpPr>
        <p:grpSpPr>
          <a:xfrm>
            <a:off x="4852739" y="3904127"/>
            <a:ext cx="473400" cy="473400"/>
            <a:chOff x="4852739" y="3576300"/>
            <a:chExt cx="473400" cy="473400"/>
          </a:xfrm>
        </p:grpSpPr>
        <p:sp>
          <p:nvSpPr>
            <p:cNvPr id="413" name="Google Shape;413;p41"/>
            <p:cNvSpPr/>
            <p:nvPr/>
          </p:nvSpPr>
          <p:spPr>
            <a:xfrm rot="-2700000">
              <a:off x="4922067" y="3645628"/>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14" name="Google Shape;414;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15" name="Google Shape;415;p41"/>
          <p:cNvGrpSpPr/>
          <p:nvPr/>
        </p:nvGrpSpPr>
        <p:grpSpPr>
          <a:xfrm>
            <a:off x="2824664" y="3904127"/>
            <a:ext cx="473400" cy="473400"/>
            <a:chOff x="2824664" y="3576300"/>
            <a:chExt cx="473400" cy="473400"/>
          </a:xfrm>
        </p:grpSpPr>
        <p:sp>
          <p:nvSpPr>
            <p:cNvPr id="416" name="Google Shape;416;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17" name="Google Shape;417;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418" name="Google Shape;418;p41"/>
          <p:cNvSpPr txBox="1"/>
          <p:nvPr/>
        </p:nvSpPr>
        <p:spPr>
          <a:xfrm>
            <a:off x="1221464" y="1483925"/>
            <a:ext cx="16032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Practice safe driving behaviors</a:t>
            </a:r>
            <a:endParaRPr dirty="0">
              <a:solidFill>
                <a:schemeClr val="dk1"/>
              </a:solidFill>
              <a:latin typeface="Muli"/>
              <a:ea typeface="Muli"/>
              <a:cs typeface="Muli"/>
              <a:sym typeface="Muli"/>
            </a:endParaRPr>
          </a:p>
        </p:txBody>
      </p:sp>
      <p:sp>
        <p:nvSpPr>
          <p:cNvPr id="419" name="Google Shape;419;p41"/>
          <p:cNvSpPr txBox="1"/>
          <p:nvPr/>
        </p:nvSpPr>
        <p:spPr>
          <a:xfrm>
            <a:off x="3218838" y="1483925"/>
            <a:ext cx="16032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Create family rules</a:t>
            </a:r>
            <a:endParaRPr dirty="0">
              <a:solidFill>
                <a:schemeClr val="dk1"/>
              </a:solidFill>
              <a:latin typeface="Muli"/>
              <a:ea typeface="Muli"/>
              <a:cs typeface="Muli"/>
              <a:sym typeface="Muli"/>
            </a:endParaRPr>
          </a:p>
        </p:txBody>
      </p:sp>
      <p:sp>
        <p:nvSpPr>
          <p:cNvPr id="421" name="Google Shape;421;p41"/>
          <p:cNvSpPr txBox="1"/>
          <p:nvPr/>
        </p:nvSpPr>
        <p:spPr>
          <a:xfrm>
            <a:off x="2174921" y="4391427"/>
            <a:ext cx="1772886"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Have conversations with others</a:t>
            </a:r>
            <a:endParaRPr dirty="0">
              <a:solidFill>
                <a:schemeClr val="dk1"/>
              </a:solidFill>
              <a:latin typeface="Muli"/>
              <a:ea typeface="Muli"/>
              <a:cs typeface="Muli"/>
              <a:sym typeface="Muli"/>
            </a:endParaRPr>
          </a:p>
        </p:txBody>
      </p:sp>
      <p:sp>
        <p:nvSpPr>
          <p:cNvPr id="422" name="Google Shape;422;p41"/>
          <p:cNvSpPr txBox="1"/>
          <p:nvPr/>
        </p:nvSpPr>
        <p:spPr>
          <a:xfrm>
            <a:off x="4287849" y="4391427"/>
            <a:ext cx="16032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Be a driving role model</a:t>
            </a:r>
            <a:endParaRPr dirty="0">
              <a:solidFill>
                <a:schemeClr val="dk1"/>
              </a:solidFill>
              <a:latin typeface="Muli"/>
              <a:ea typeface="Muli"/>
              <a:cs typeface="Muli"/>
              <a:sym typeface="Muli"/>
            </a:endParaRPr>
          </a:p>
        </p:txBody>
      </p:sp>
      <p:grpSp>
        <p:nvGrpSpPr>
          <p:cNvPr id="2" name="Google Shape;406;p41">
            <a:extLst>
              <a:ext uri="{FF2B5EF4-FFF2-40B4-BE49-F238E27FC236}">
                <a16:creationId xmlns:a16="http://schemas.microsoft.com/office/drawing/2014/main" id="{7D3494F2-C0E0-11D8-5B34-23C275CF4004}"/>
              </a:ext>
            </a:extLst>
          </p:cNvPr>
          <p:cNvGrpSpPr/>
          <p:nvPr/>
        </p:nvGrpSpPr>
        <p:grpSpPr>
          <a:xfrm>
            <a:off x="5845887" y="2031228"/>
            <a:ext cx="473400" cy="473400"/>
            <a:chOff x="5842489" y="1703401"/>
            <a:chExt cx="473400" cy="473400"/>
          </a:xfrm>
        </p:grpSpPr>
        <p:sp>
          <p:nvSpPr>
            <p:cNvPr id="3" name="Google Shape;407;p41">
              <a:extLst>
                <a:ext uri="{FF2B5EF4-FFF2-40B4-BE49-F238E27FC236}">
                  <a16:creationId xmlns:a16="http://schemas.microsoft.com/office/drawing/2014/main" id="{C3AF3F90-0410-EFBA-5FE1-FD08AC22DDFC}"/>
                </a:ext>
              </a:extLst>
            </p:cNvPr>
            <p:cNvSpPr/>
            <p:nvPr/>
          </p:nvSpPr>
          <p:spPr>
            <a:xfrm rot="8100000">
              <a:off x="5911817" y="1772729"/>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 name="Google Shape;408;p41">
              <a:extLst>
                <a:ext uri="{FF2B5EF4-FFF2-40B4-BE49-F238E27FC236}">
                  <a16:creationId xmlns:a16="http://schemas.microsoft.com/office/drawing/2014/main" id="{BC87664B-99D0-AA32-3C73-5BAEC4B8EC75}"/>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5" name="Google Shape;409;p41">
            <a:extLst>
              <a:ext uri="{FF2B5EF4-FFF2-40B4-BE49-F238E27FC236}">
                <a16:creationId xmlns:a16="http://schemas.microsoft.com/office/drawing/2014/main" id="{2DFE0576-04C0-D046-40E4-C75351E77D49}"/>
              </a:ext>
            </a:extLst>
          </p:cNvPr>
          <p:cNvGrpSpPr/>
          <p:nvPr/>
        </p:nvGrpSpPr>
        <p:grpSpPr>
          <a:xfrm>
            <a:off x="6884212" y="3904127"/>
            <a:ext cx="473400" cy="473400"/>
            <a:chOff x="6880814" y="3576300"/>
            <a:chExt cx="473400" cy="473400"/>
          </a:xfrm>
        </p:grpSpPr>
        <p:sp>
          <p:nvSpPr>
            <p:cNvPr id="6" name="Google Shape;410;p41">
              <a:extLst>
                <a:ext uri="{FF2B5EF4-FFF2-40B4-BE49-F238E27FC236}">
                  <a16:creationId xmlns:a16="http://schemas.microsoft.com/office/drawing/2014/main" id="{EE341656-E6EF-00D6-AD41-2C1041DAE15C}"/>
                </a:ext>
              </a:extLst>
            </p:cNvPr>
            <p:cNvSpPr/>
            <p:nvPr/>
          </p:nvSpPr>
          <p:spPr>
            <a:xfrm rot="-2700000">
              <a:off x="6950142" y="3645628"/>
              <a:ext cx="334744" cy="334744"/>
            </a:xfrm>
            <a:prstGeom prst="teardrop">
              <a:avLst>
                <a:gd name="adj" fmla="val 100000"/>
              </a:avLst>
            </a:prstGeom>
            <a:solidFill>
              <a:srgbClr val="265A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7" name="Google Shape;411;p41">
              <a:extLst>
                <a:ext uri="{FF2B5EF4-FFF2-40B4-BE49-F238E27FC236}">
                  <a16:creationId xmlns:a16="http://schemas.microsoft.com/office/drawing/2014/main" id="{9E158231-3439-06C2-CDD9-A972BF4B40A9}"/>
                </a:ext>
              </a:extLst>
            </p:cNvPr>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8" name="Google Shape;420;p41">
            <a:extLst>
              <a:ext uri="{FF2B5EF4-FFF2-40B4-BE49-F238E27FC236}">
                <a16:creationId xmlns:a16="http://schemas.microsoft.com/office/drawing/2014/main" id="{974A0E5D-305C-A10F-3DFC-F268394C85E7}"/>
              </a:ext>
            </a:extLst>
          </p:cNvPr>
          <p:cNvSpPr txBox="1"/>
          <p:nvPr/>
        </p:nvSpPr>
        <p:spPr>
          <a:xfrm>
            <a:off x="5222530" y="1492609"/>
            <a:ext cx="1716051"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Intervene in risky driving behavior</a:t>
            </a:r>
            <a:endParaRPr dirty="0">
              <a:solidFill>
                <a:schemeClr val="dk1"/>
              </a:solidFill>
              <a:latin typeface="Muli"/>
              <a:ea typeface="Muli"/>
              <a:cs typeface="Muli"/>
              <a:sym typeface="Muli"/>
            </a:endParaRPr>
          </a:p>
        </p:txBody>
      </p:sp>
      <p:sp>
        <p:nvSpPr>
          <p:cNvPr id="9" name="Google Shape;423;p41">
            <a:extLst>
              <a:ext uri="{FF2B5EF4-FFF2-40B4-BE49-F238E27FC236}">
                <a16:creationId xmlns:a16="http://schemas.microsoft.com/office/drawing/2014/main" id="{FE6AED20-DBD1-E1BE-7087-FE0309A655C7}"/>
              </a:ext>
            </a:extLst>
          </p:cNvPr>
          <p:cNvSpPr txBox="1"/>
          <p:nvPr/>
        </p:nvSpPr>
        <p:spPr>
          <a:xfrm>
            <a:off x="6377208" y="4391427"/>
            <a:ext cx="1522998"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Evaluate your own driving</a:t>
            </a:r>
            <a:endParaRPr dirty="0">
              <a:solidFill>
                <a:schemeClr val="dk1"/>
              </a:solidFill>
              <a:latin typeface="Muli"/>
              <a:ea typeface="Muli"/>
              <a:cs typeface="Muli"/>
              <a:sym typeface="Muli"/>
            </a:endParaRPr>
          </a:p>
        </p:txBody>
      </p:sp>
      <p:grpSp>
        <p:nvGrpSpPr>
          <p:cNvPr id="522" name="Group 521">
            <a:extLst>
              <a:ext uri="{FF2B5EF4-FFF2-40B4-BE49-F238E27FC236}">
                <a16:creationId xmlns:a16="http://schemas.microsoft.com/office/drawing/2014/main" id="{38E23BC7-27CA-634D-8A2E-9909E59F9B4A}"/>
              </a:ext>
            </a:extLst>
          </p:cNvPr>
          <p:cNvGrpSpPr/>
          <p:nvPr/>
        </p:nvGrpSpPr>
        <p:grpSpPr>
          <a:xfrm>
            <a:off x="7397968" y="975963"/>
            <a:ext cx="1342600" cy="1401567"/>
            <a:chOff x="7603997" y="957795"/>
            <a:chExt cx="1342600" cy="1401567"/>
          </a:xfrm>
        </p:grpSpPr>
        <p:grpSp>
          <p:nvGrpSpPr>
            <p:cNvPr id="459" name="Graphic 456">
              <a:extLst>
                <a:ext uri="{FF2B5EF4-FFF2-40B4-BE49-F238E27FC236}">
                  <a16:creationId xmlns:a16="http://schemas.microsoft.com/office/drawing/2014/main" id="{AD441319-487D-3988-AE5E-8FAA3AF544C2}"/>
                </a:ext>
              </a:extLst>
            </p:cNvPr>
            <p:cNvGrpSpPr/>
            <p:nvPr/>
          </p:nvGrpSpPr>
          <p:grpSpPr>
            <a:xfrm>
              <a:off x="7834340" y="1953655"/>
              <a:ext cx="314900" cy="404699"/>
              <a:chOff x="7834340" y="1953655"/>
              <a:chExt cx="314900" cy="404699"/>
            </a:xfrm>
            <a:solidFill>
              <a:srgbClr val="F2F2F2"/>
            </a:solidFill>
          </p:grpSpPr>
          <p:sp>
            <p:nvSpPr>
              <p:cNvPr id="460" name="Freeform: Shape 459">
                <a:extLst>
                  <a:ext uri="{FF2B5EF4-FFF2-40B4-BE49-F238E27FC236}">
                    <a16:creationId xmlns:a16="http://schemas.microsoft.com/office/drawing/2014/main" id="{A879B5BC-FE18-E3F5-E57E-FC58D2B753AA}"/>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8F7378D9-A2A9-D095-E74C-AFBA12BECD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15A7F4D1-D4E5-E011-4E5B-FB439CE9BF48}"/>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3AAED15D-E077-4A24-27BA-5989B949E9A1}"/>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8430FA1C-E913-A1BE-6CA9-10320DCC61FC}"/>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697990D-E051-D761-7552-D862AF9F830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6202A5F-1624-6D59-7195-92F7D947844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467" name="Graphic 456">
              <a:extLst>
                <a:ext uri="{FF2B5EF4-FFF2-40B4-BE49-F238E27FC236}">
                  <a16:creationId xmlns:a16="http://schemas.microsoft.com/office/drawing/2014/main" id="{B8DE70E6-9737-86E6-FDE5-0807075173DB}"/>
                </a:ext>
              </a:extLst>
            </p:cNvPr>
            <p:cNvGrpSpPr/>
            <p:nvPr/>
          </p:nvGrpSpPr>
          <p:grpSpPr>
            <a:xfrm>
              <a:off x="8244610" y="2268361"/>
              <a:ext cx="72132" cy="86766"/>
              <a:chOff x="8244610" y="2268361"/>
              <a:chExt cx="72132" cy="86766"/>
            </a:xfrm>
          </p:grpSpPr>
          <p:sp>
            <p:nvSpPr>
              <p:cNvPr id="468" name="Freeform: Shape 467">
                <a:extLst>
                  <a:ext uri="{FF2B5EF4-FFF2-40B4-BE49-F238E27FC236}">
                    <a16:creationId xmlns:a16="http://schemas.microsoft.com/office/drawing/2014/main" id="{FA4D435F-3702-1DA3-D440-F748372545B0}"/>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C845834-BEA1-6153-3C43-6D18A3A3B06F}"/>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470" name="Graphic 456">
              <a:extLst>
                <a:ext uri="{FF2B5EF4-FFF2-40B4-BE49-F238E27FC236}">
                  <a16:creationId xmlns:a16="http://schemas.microsoft.com/office/drawing/2014/main" id="{9DFD27E1-B797-DCAB-8ECA-2E11C65645A5}"/>
                </a:ext>
              </a:extLst>
            </p:cNvPr>
            <p:cNvGrpSpPr/>
            <p:nvPr/>
          </p:nvGrpSpPr>
          <p:grpSpPr>
            <a:xfrm>
              <a:off x="8185276" y="2268361"/>
              <a:ext cx="72132" cy="86766"/>
              <a:chOff x="8185276" y="2268361"/>
              <a:chExt cx="72132" cy="86766"/>
            </a:xfrm>
          </p:grpSpPr>
          <p:sp>
            <p:nvSpPr>
              <p:cNvPr id="471" name="Freeform: Shape 470">
                <a:extLst>
                  <a:ext uri="{FF2B5EF4-FFF2-40B4-BE49-F238E27FC236}">
                    <a16:creationId xmlns:a16="http://schemas.microsoft.com/office/drawing/2014/main" id="{C3F59EAB-CAEB-5625-1E65-028D5A894913}"/>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F8A9A80-C0CD-BE29-2FEC-F9C7F501EC00}"/>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473" name="Freeform: Shape 472">
              <a:extLst>
                <a:ext uri="{FF2B5EF4-FFF2-40B4-BE49-F238E27FC236}">
                  <a16:creationId xmlns:a16="http://schemas.microsoft.com/office/drawing/2014/main" id="{3203490A-E5BD-AD56-6B7C-5A15F8693B5E}"/>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474" name="Graphic 456">
              <a:extLst>
                <a:ext uri="{FF2B5EF4-FFF2-40B4-BE49-F238E27FC236}">
                  <a16:creationId xmlns:a16="http://schemas.microsoft.com/office/drawing/2014/main" id="{29D2F2DA-9987-635D-A6B6-002FA425C50B}"/>
                </a:ext>
              </a:extLst>
            </p:cNvPr>
            <p:cNvGrpSpPr/>
            <p:nvPr/>
          </p:nvGrpSpPr>
          <p:grpSpPr>
            <a:xfrm>
              <a:off x="8038834" y="1733462"/>
              <a:ext cx="163616" cy="216825"/>
              <a:chOff x="8038834" y="1733462"/>
              <a:chExt cx="163616" cy="216825"/>
            </a:xfrm>
          </p:grpSpPr>
          <p:sp>
            <p:nvSpPr>
              <p:cNvPr id="475" name="Freeform: Shape 474">
                <a:extLst>
                  <a:ext uri="{FF2B5EF4-FFF2-40B4-BE49-F238E27FC236}">
                    <a16:creationId xmlns:a16="http://schemas.microsoft.com/office/drawing/2014/main" id="{0914E74F-64C8-F75B-8A07-ECAA19194A9F}"/>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7658136-5131-50F0-F418-5020660403A4}"/>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477" name="Freeform: Shape 476">
              <a:extLst>
                <a:ext uri="{FF2B5EF4-FFF2-40B4-BE49-F238E27FC236}">
                  <a16:creationId xmlns:a16="http://schemas.microsoft.com/office/drawing/2014/main" id="{1A86759E-81D5-EE65-AF57-E210CF32E094}"/>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011D9E6-9244-11E6-0C03-EBEBA9FCC95F}"/>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6D6CCE3-42F7-FEAA-57C1-85B27ED2C005}"/>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15455BDA-A8BD-0D39-4F7C-99AB9F8D7341}"/>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481" name="Graphic 456">
              <a:extLst>
                <a:ext uri="{FF2B5EF4-FFF2-40B4-BE49-F238E27FC236}">
                  <a16:creationId xmlns:a16="http://schemas.microsoft.com/office/drawing/2014/main" id="{E75E29C9-449F-4A86-A2BF-90BC75997B78}"/>
                </a:ext>
              </a:extLst>
            </p:cNvPr>
            <p:cNvGrpSpPr/>
            <p:nvPr/>
          </p:nvGrpSpPr>
          <p:grpSpPr>
            <a:xfrm>
              <a:off x="8482320" y="2184864"/>
              <a:ext cx="141903" cy="170691"/>
              <a:chOff x="8482320" y="2184864"/>
              <a:chExt cx="141903" cy="170691"/>
            </a:xfrm>
          </p:grpSpPr>
          <p:sp>
            <p:nvSpPr>
              <p:cNvPr id="482" name="Freeform: Shape 481">
                <a:extLst>
                  <a:ext uri="{FF2B5EF4-FFF2-40B4-BE49-F238E27FC236}">
                    <a16:creationId xmlns:a16="http://schemas.microsoft.com/office/drawing/2014/main" id="{19810FEA-0702-04DA-2265-534FF357EE18}"/>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00A6DC-93B8-738F-AA6A-B2E3901B5EC4}"/>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484" name="Graphic 456">
              <a:extLst>
                <a:ext uri="{FF2B5EF4-FFF2-40B4-BE49-F238E27FC236}">
                  <a16:creationId xmlns:a16="http://schemas.microsoft.com/office/drawing/2014/main" id="{F675E003-4043-08C8-A238-7345C9BAC107}"/>
                </a:ext>
              </a:extLst>
            </p:cNvPr>
            <p:cNvGrpSpPr/>
            <p:nvPr/>
          </p:nvGrpSpPr>
          <p:grpSpPr>
            <a:xfrm>
              <a:off x="8586156" y="2184864"/>
              <a:ext cx="141903" cy="170691"/>
              <a:chOff x="8586156" y="2184864"/>
              <a:chExt cx="141903" cy="170691"/>
            </a:xfrm>
          </p:grpSpPr>
          <p:sp>
            <p:nvSpPr>
              <p:cNvPr id="485" name="Freeform: Shape 484">
                <a:extLst>
                  <a:ext uri="{FF2B5EF4-FFF2-40B4-BE49-F238E27FC236}">
                    <a16:creationId xmlns:a16="http://schemas.microsoft.com/office/drawing/2014/main" id="{67341EC4-5AF7-B3D4-BCA6-3269B5FCB646}"/>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EFD512A-4238-FC07-DD94-88B0F147C568}"/>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7CEA667C-6F61-9900-042D-9308AB075E14}"/>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8645FC8-56F9-508C-E27B-AE4A6C45B63D}"/>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34B8B75C-9F2C-CD0E-CFA5-F933484586B2}"/>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8A5CCD-7587-1D33-0892-B9B07EC7DF5D}"/>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E531AF1-D235-0DE6-6145-7AA032BA2348}"/>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492" name="Graphic 456">
              <a:extLst>
                <a:ext uri="{FF2B5EF4-FFF2-40B4-BE49-F238E27FC236}">
                  <a16:creationId xmlns:a16="http://schemas.microsoft.com/office/drawing/2014/main" id="{38467FBB-A1F7-136F-C728-CF04DB41375D}"/>
                </a:ext>
              </a:extLst>
            </p:cNvPr>
            <p:cNvGrpSpPr/>
            <p:nvPr/>
          </p:nvGrpSpPr>
          <p:grpSpPr>
            <a:xfrm>
              <a:off x="8679458" y="1196728"/>
              <a:ext cx="267139" cy="511264"/>
              <a:chOff x="8679458" y="1196728"/>
              <a:chExt cx="267139" cy="511264"/>
            </a:xfrm>
          </p:grpSpPr>
          <p:sp>
            <p:nvSpPr>
              <p:cNvPr id="493" name="Freeform: Shape 492">
                <a:extLst>
                  <a:ext uri="{FF2B5EF4-FFF2-40B4-BE49-F238E27FC236}">
                    <a16:creationId xmlns:a16="http://schemas.microsoft.com/office/drawing/2014/main" id="{AF90A77E-43AB-CF22-ECEC-C41837EF96AE}"/>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3253B5BA-F261-37A2-ED8A-CF7495C6F94C}"/>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4DBEBB1E-0BC0-3916-2A35-F74DB94AF2A0}"/>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083ABAE-987A-D146-55C3-A9CBA6CDFC6B}"/>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578F54EA-564C-975C-66FE-5D031455CBD0}"/>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DC94F8-AE03-0D16-7ACF-9BBD214A21C6}"/>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00C87C32-56BA-4A58-5E41-BFB031FFA33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5F1ED8F-0D46-A9A7-ACB7-599EEDF29987}"/>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501" name="Graphic 456">
              <a:extLst>
                <a:ext uri="{FF2B5EF4-FFF2-40B4-BE49-F238E27FC236}">
                  <a16:creationId xmlns:a16="http://schemas.microsoft.com/office/drawing/2014/main" id="{F13710DA-5070-BF8A-DF1B-C32E82BA119C}"/>
                </a:ext>
              </a:extLst>
            </p:cNvPr>
            <p:cNvGrpSpPr/>
            <p:nvPr/>
          </p:nvGrpSpPr>
          <p:grpSpPr>
            <a:xfrm>
              <a:off x="7699444" y="1115594"/>
              <a:ext cx="411472" cy="1242126"/>
              <a:chOff x="7699444" y="1115594"/>
              <a:chExt cx="411472" cy="1242126"/>
            </a:xfrm>
          </p:grpSpPr>
          <p:grpSp>
            <p:nvGrpSpPr>
              <p:cNvPr id="502" name="Graphic 456">
                <a:extLst>
                  <a:ext uri="{FF2B5EF4-FFF2-40B4-BE49-F238E27FC236}">
                    <a16:creationId xmlns:a16="http://schemas.microsoft.com/office/drawing/2014/main" id="{78A50932-E390-F25C-24C3-E4F21FFDA206}"/>
                  </a:ext>
                </a:extLst>
              </p:cNvPr>
              <p:cNvGrpSpPr/>
              <p:nvPr/>
            </p:nvGrpSpPr>
            <p:grpSpPr>
              <a:xfrm>
                <a:off x="7775887" y="1374590"/>
                <a:ext cx="308931" cy="405039"/>
                <a:chOff x="7775887" y="1374590"/>
                <a:chExt cx="308931" cy="405039"/>
              </a:xfrm>
            </p:grpSpPr>
            <p:sp>
              <p:nvSpPr>
                <p:cNvPr id="503" name="Freeform: Shape 502">
                  <a:extLst>
                    <a:ext uri="{FF2B5EF4-FFF2-40B4-BE49-F238E27FC236}">
                      <a16:creationId xmlns:a16="http://schemas.microsoft.com/office/drawing/2014/main" id="{0C282B15-D34D-8E2D-8AF3-31A526AFDD57}"/>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ADD9E1CE-383F-95F3-8CA7-3946FFDA4B08}"/>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505" name="Freeform: Shape 504">
                <a:extLst>
                  <a:ext uri="{FF2B5EF4-FFF2-40B4-BE49-F238E27FC236}">
                    <a16:creationId xmlns:a16="http://schemas.microsoft.com/office/drawing/2014/main" id="{85028E05-D4C8-2842-702D-CF3B354BF4DF}"/>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506" name="Graphic 456">
                <a:extLst>
                  <a:ext uri="{FF2B5EF4-FFF2-40B4-BE49-F238E27FC236}">
                    <a16:creationId xmlns:a16="http://schemas.microsoft.com/office/drawing/2014/main" id="{D877B4B0-991E-2BBE-2A69-FDB070D57EBE}"/>
                  </a:ext>
                </a:extLst>
              </p:cNvPr>
              <p:cNvGrpSpPr/>
              <p:nvPr/>
            </p:nvGrpSpPr>
            <p:grpSpPr>
              <a:xfrm>
                <a:off x="7786996" y="2138298"/>
                <a:ext cx="182414" cy="219422"/>
                <a:chOff x="7786996" y="2138298"/>
                <a:chExt cx="182414" cy="219422"/>
              </a:xfrm>
            </p:grpSpPr>
            <p:sp>
              <p:nvSpPr>
                <p:cNvPr id="507" name="Freeform: Shape 506">
                  <a:extLst>
                    <a:ext uri="{FF2B5EF4-FFF2-40B4-BE49-F238E27FC236}">
                      <a16:creationId xmlns:a16="http://schemas.microsoft.com/office/drawing/2014/main" id="{66045F17-D2E9-306D-CC72-6944EDD5C0C9}"/>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C0DC80B2-0B22-E1A8-64C8-96D423972E68}"/>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15E8A257-B986-C91D-C39E-0A905427CE59}"/>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510" name="Graphic 456">
                <a:extLst>
                  <a:ext uri="{FF2B5EF4-FFF2-40B4-BE49-F238E27FC236}">
                    <a16:creationId xmlns:a16="http://schemas.microsoft.com/office/drawing/2014/main" id="{5C847731-A900-18D5-3753-083562273354}"/>
                  </a:ext>
                </a:extLst>
              </p:cNvPr>
              <p:cNvGrpSpPr/>
              <p:nvPr/>
            </p:nvGrpSpPr>
            <p:grpSpPr>
              <a:xfrm>
                <a:off x="7699444" y="2117743"/>
                <a:ext cx="180004" cy="239710"/>
                <a:chOff x="7699444" y="2117743"/>
                <a:chExt cx="180004" cy="239710"/>
              </a:xfrm>
            </p:grpSpPr>
            <p:sp>
              <p:nvSpPr>
                <p:cNvPr id="511" name="Freeform: Shape 510">
                  <a:extLst>
                    <a:ext uri="{FF2B5EF4-FFF2-40B4-BE49-F238E27FC236}">
                      <a16:creationId xmlns:a16="http://schemas.microsoft.com/office/drawing/2014/main" id="{5DD61077-B551-D6B9-9518-514902DCB025}"/>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B5D7FD3-F9A5-FD05-9EE5-E8FA983BDE24}"/>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DE873C9E-83DD-056B-EB83-AE31B87D40A7}"/>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98EB31F5-897E-3B38-290E-58E3397335EE}"/>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D41F7CC-8D67-A392-DB6A-3CEB2C7D709D}"/>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7E04E6A5-153F-9A5C-E998-17039F570068}"/>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976CB518-2447-BCA2-E8F7-F491229D46F8}"/>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410192-4687-12DC-C1A9-C192C6A7566B}"/>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519" name="Freeform: Shape 518">
              <a:extLst>
                <a:ext uri="{FF2B5EF4-FFF2-40B4-BE49-F238E27FC236}">
                  <a16:creationId xmlns:a16="http://schemas.microsoft.com/office/drawing/2014/main" id="{C52CA27A-D235-6A7F-7C2B-E3472F0CD759}"/>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A982517-1372-61EA-ABE1-36E43E10D4AE}"/>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Tree>
    <p:extLst>
      <p:ext uri="{BB962C8B-B14F-4D97-AF65-F5344CB8AC3E}">
        <p14:creationId xmlns:p14="http://schemas.microsoft.com/office/powerpoint/2010/main" val="2843359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6305813" y="79388"/>
            <a:ext cx="2735477"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Individuals and Families</a:t>
            </a:r>
          </a:p>
        </p:txBody>
      </p:sp>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522" name="Group 521">
            <a:extLst>
              <a:ext uri="{FF2B5EF4-FFF2-40B4-BE49-F238E27FC236}">
                <a16:creationId xmlns:a16="http://schemas.microsoft.com/office/drawing/2014/main" id="{38E23BC7-27CA-634D-8A2E-9909E59F9B4A}"/>
              </a:ext>
            </a:extLst>
          </p:cNvPr>
          <p:cNvGrpSpPr/>
          <p:nvPr/>
        </p:nvGrpSpPr>
        <p:grpSpPr>
          <a:xfrm>
            <a:off x="5931224" y="155605"/>
            <a:ext cx="317604" cy="331553"/>
            <a:chOff x="7603997" y="957795"/>
            <a:chExt cx="1342600" cy="1401567"/>
          </a:xfrm>
        </p:grpSpPr>
        <p:grpSp>
          <p:nvGrpSpPr>
            <p:cNvPr id="459" name="Graphic 456">
              <a:extLst>
                <a:ext uri="{FF2B5EF4-FFF2-40B4-BE49-F238E27FC236}">
                  <a16:creationId xmlns:a16="http://schemas.microsoft.com/office/drawing/2014/main" id="{AD441319-487D-3988-AE5E-8FAA3AF544C2}"/>
                </a:ext>
              </a:extLst>
            </p:cNvPr>
            <p:cNvGrpSpPr/>
            <p:nvPr/>
          </p:nvGrpSpPr>
          <p:grpSpPr>
            <a:xfrm>
              <a:off x="7834340" y="1953655"/>
              <a:ext cx="314900" cy="404699"/>
              <a:chOff x="7834340" y="1953655"/>
              <a:chExt cx="314900" cy="404699"/>
            </a:xfrm>
            <a:solidFill>
              <a:srgbClr val="F2F2F2"/>
            </a:solidFill>
          </p:grpSpPr>
          <p:sp>
            <p:nvSpPr>
              <p:cNvPr id="460" name="Freeform: Shape 459">
                <a:extLst>
                  <a:ext uri="{FF2B5EF4-FFF2-40B4-BE49-F238E27FC236}">
                    <a16:creationId xmlns:a16="http://schemas.microsoft.com/office/drawing/2014/main" id="{A879B5BC-FE18-E3F5-E57E-FC58D2B753AA}"/>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8F7378D9-A2A9-D095-E74C-AFBA12BECD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15A7F4D1-D4E5-E011-4E5B-FB439CE9BF48}"/>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3AAED15D-E077-4A24-27BA-5989B949E9A1}"/>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8430FA1C-E913-A1BE-6CA9-10320DCC61FC}"/>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697990D-E051-D761-7552-D862AF9F830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6202A5F-1624-6D59-7195-92F7D947844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467" name="Graphic 456">
              <a:extLst>
                <a:ext uri="{FF2B5EF4-FFF2-40B4-BE49-F238E27FC236}">
                  <a16:creationId xmlns:a16="http://schemas.microsoft.com/office/drawing/2014/main" id="{B8DE70E6-9737-86E6-FDE5-0807075173DB}"/>
                </a:ext>
              </a:extLst>
            </p:cNvPr>
            <p:cNvGrpSpPr/>
            <p:nvPr/>
          </p:nvGrpSpPr>
          <p:grpSpPr>
            <a:xfrm>
              <a:off x="8244610" y="2268361"/>
              <a:ext cx="72132" cy="86766"/>
              <a:chOff x="8244610" y="2268361"/>
              <a:chExt cx="72132" cy="86766"/>
            </a:xfrm>
          </p:grpSpPr>
          <p:sp>
            <p:nvSpPr>
              <p:cNvPr id="468" name="Freeform: Shape 467">
                <a:extLst>
                  <a:ext uri="{FF2B5EF4-FFF2-40B4-BE49-F238E27FC236}">
                    <a16:creationId xmlns:a16="http://schemas.microsoft.com/office/drawing/2014/main" id="{FA4D435F-3702-1DA3-D440-F748372545B0}"/>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C845834-BEA1-6153-3C43-6D18A3A3B06F}"/>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470" name="Graphic 456">
              <a:extLst>
                <a:ext uri="{FF2B5EF4-FFF2-40B4-BE49-F238E27FC236}">
                  <a16:creationId xmlns:a16="http://schemas.microsoft.com/office/drawing/2014/main" id="{9DFD27E1-B797-DCAB-8ECA-2E11C65645A5}"/>
                </a:ext>
              </a:extLst>
            </p:cNvPr>
            <p:cNvGrpSpPr/>
            <p:nvPr/>
          </p:nvGrpSpPr>
          <p:grpSpPr>
            <a:xfrm>
              <a:off x="8185276" y="2268361"/>
              <a:ext cx="72132" cy="86766"/>
              <a:chOff x="8185276" y="2268361"/>
              <a:chExt cx="72132" cy="86766"/>
            </a:xfrm>
          </p:grpSpPr>
          <p:sp>
            <p:nvSpPr>
              <p:cNvPr id="471" name="Freeform: Shape 470">
                <a:extLst>
                  <a:ext uri="{FF2B5EF4-FFF2-40B4-BE49-F238E27FC236}">
                    <a16:creationId xmlns:a16="http://schemas.microsoft.com/office/drawing/2014/main" id="{C3F59EAB-CAEB-5625-1E65-028D5A894913}"/>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F8A9A80-C0CD-BE29-2FEC-F9C7F501EC00}"/>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473" name="Freeform: Shape 472">
              <a:extLst>
                <a:ext uri="{FF2B5EF4-FFF2-40B4-BE49-F238E27FC236}">
                  <a16:creationId xmlns:a16="http://schemas.microsoft.com/office/drawing/2014/main" id="{3203490A-E5BD-AD56-6B7C-5A15F8693B5E}"/>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474" name="Graphic 456">
              <a:extLst>
                <a:ext uri="{FF2B5EF4-FFF2-40B4-BE49-F238E27FC236}">
                  <a16:creationId xmlns:a16="http://schemas.microsoft.com/office/drawing/2014/main" id="{29D2F2DA-9987-635D-A6B6-002FA425C50B}"/>
                </a:ext>
              </a:extLst>
            </p:cNvPr>
            <p:cNvGrpSpPr/>
            <p:nvPr/>
          </p:nvGrpSpPr>
          <p:grpSpPr>
            <a:xfrm>
              <a:off x="8038834" y="1733462"/>
              <a:ext cx="163616" cy="216825"/>
              <a:chOff x="8038834" y="1733462"/>
              <a:chExt cx="163616" cy="216825"/>
            </a:xfrm>
          </p:grpSpPr>
          <p:sp>
            <p:nvSpPr>
              <p:cNvPr id="475" name="Freeform: Shape 474">
                <a:extLst>
                  <a:ext uri="{FF2B5EF4-FFF2-40B4-BE49-F238E27FC236}">
                    <a16:creationId xmlns:a16="http://schemas.microsoft.com/office/drawing/2014/main" id="{0914E74F-64C8-F75B-8A07-ECAA19194A9F}"/>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7658136-5131-50F0-F418-5020660403A4}"/>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477" name="Freeform: Shape 476">
              <a:extLst>
                <a:ext uri="{FF2B5EF4-FFF2-40B4-BE49-F238E27FC236}">
                  <a16:creationId xmlns:a16="http://schemas.microsoft.com/office/drawing/2014/main" id="{1A86759E-81D5-EE65-AF57-E210CF32E094}"/>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011D9E6-9244-11E6-0C03-EBEBA9FCC95F}"/>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6D6CCE3-42F7-FEAA-57C1-85B27ED2C005}"/>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15455BDA-A8BD-0D39-4F7C-99AB9F8D7341}"/>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481" name="Graphic 456">
              <a:extLst>
                <a:ext uri="{FF2B5EF4-FFF2-40B4-BE49-F238E27FC236}">
                  <a16:creationId xmlns:a16="http://schemas.microsoft.com/office/drawing/2014/main" id="{E75E29C9-449F-4A86-A2BF-90BC75997B78}"/>
                </a:ext>
              </a:extLst>
            </p:cNvPr>
            <p:cNvGrpSpPr/>
            <p:nvPr/>
          </p:nvGrpSpPr>
          <p:grpSpPr>
            <a:xfrm>
              <a:off x="8482320" y="2184864"/>
              <a:ext cx="141903" cy="170691"/>
              <a:chOff x="8482320" y="2184864"/>
              <a:chExt cx="141903" cy="170691"/>
            </a:xfrm>
          </p:grpSpPr>
          <p:sp>
            <p:nvSpPr>
              <p:cNvPr id="482" name="Freeform: Shape 481">
                <a:extLst>
                  <a:ext uri="{FF2B5EF4-FFF2-40B4-BE49-F238E27FC236}">
                    <a16:creationId xmlns:a16="http://schemas.microsoft.com/office/drawing/2014/main" id="{19810FEA-0702-04DA-2265-534FF357EE18}"/>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00A6DC-93B8-738F-AA6A-B2E3901B5EC4}"/>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484" name="Graphic 456">
              <a:extLst>
                <a:ext uri="{FF2B5EF4-FFF2-40B4-BE49-F238E27FC236}">
                  <a16:creationId xmlns:a16="http://schemas.microsoft.com/office/drawing/2014/main" id="{F675E003-4043-08C8-A238-7345C9BAC107}"/>
                </a:ext>
              </a:extLst>
            </p:cNvPr>
            <p:cNvGrpSpPr/>
            <p:nvPr/>
          </p:nvGrpSpPr>
          <p:grpSpPr>
            <a:xfrm>
              <a:off x="8586156" y="2184864"/>
              <a:ext cx="141903" cy="170691"/>
              <a:chOff x="8586156" y="2184864"/>
              <a:chExt cx="141903" cy="170691"/>
            </a:xfrm>
          </p:grpSpPr>
          <p:sp>
            <p:nvSpPr>
              <p:cNvPr id="485" name="Freeform: Shape 484">
                <a:extLst>
                  <a:ext uri="{FF2B5EF4-FFF2-40B4-BE49-F238E27FC236}">
                    <a16:creationId xmlns:a16="http://schemas.microsoft.com/office/drawing/2014/main" id="{67341EC4-5AF7-B3D4-BCA6-3269B5FCB646}"/>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EFD512A-4238-FC07-DD94-88B0F147C568}"/>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7CEA667C-6F61-9900-042D-9308AB075E14}"/>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8645FC8-56F9-508C-E27B-AE4A6C45B63D}"/>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34B8B75C-9F2C-CD0E-CFA5-F933484586B2}"/>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8A5CCD-7587-1D33-0892-B9B07EC7DF5D}"/>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E531AF1-D235-0DE6-6145-7AA032BA2348}"/>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492" name="Graphic 456">
              <a:extLst>
                <a:ext uri="{FF2B5EF4-FFF2-40B4-BE49-F238E27FC236}">
                  <a16:creationId xmlns:a16="http://schemas.microsoft.com/office/drawing/2014/main" id="{38467FBB-A1F7-136F-C728-CF04DB41375D}"/>
                </a:ext>
              </a:extLst>
            </p:cNvPr>
            <p:cNvGrpSpPr/>
            <p:nvPr/>
          </p:nvGrpSpPr>
          <p:grpSpPr>
            <a:xfrm>
              <a:off x="8679458" y="1196728"/>
              <a:ext cx="267139" cy="511264"/>
              <a:chOff x="8679458" y="1196728"/>
              <a:chExt cx="267139" cy="511264"/>
            </a:xfrm>
          </p:grpSpPr>
          <p:sp>
            <p:nvSpPr>
              <p:cNvPr id="493" name="Freeform: Shape 492">
                <a:extLst>
                  <a:ext uri="{FF2B5EF4-FFF2-40B4-BE49-F238E27FC236}">
                    <a16:creationId xmlns:a16="http://schemas.microsoft.com/office/drawing/2014/main" id="{AF90A77E-43AB-CF22-ECEC-C41837EF96AE}"/>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3253B5BA-F261-37A2-ED8A-CF7495C6F94C}"/>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4DBEBB1E-0BC0-3916-2A35-F74DB94AF2A0}"/>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083ABAE-987A-D146-55C3-A9CBA6CDFC6B}"/>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578F54EA-564C-975C-66FE-5D031455CBD0}"/>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DC94F8-AE03-0D16-7ACF-9BBD214A21C6}"/>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00C87C32-56BA-4A58-5E41-BFB031FFA33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5F1ED8F-0D46-A9A7-ACB7-599EEDF29987}"/>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501" name="Graphic 456">
              <a:extLst>
                <a:ext uri="{FF2B5EF4-FFF2-40B4-BE49-F238E27FC236}">
                  <a16:creationId xmlns:a16="http://schemas.microsoft.com/office/drawing/2014/main" id="{F13710DA-5070-BF8A-DF1B-C32E82BA119C}"/>
                </a:ext>
              </a:extLst>
            </p:cNvPr>
            <p:cNvGrpSpPr/>
            <p:nvPr/>
          </p:nvGrpSpPr>
          <p:grpSpPr>
            <a:xfrm>
              <a:off x="7699444" y="1115594"/>
              <a:ext cx="411472" cy="1242126"/>
              <a:chOff x="7699444" y="1115594"/>
              <a:chExt cx="411472" cy="1242126"/>
            </a:xfrm>
          </p:grpSpPr>
          <p:grpSp>
            <p:nvGrpSpPr>
              <p:cNvPr id="502" name="Graphic 456">
                <a:extLst>
                  <a:ext uri="{FF2B5EF4-FFF2-40B4-BE49-F238E27FC236}">
                    <a16:creationId xmlns:a16="http://schemas.microsoft.com/office/drawing/2014/main" id="{78A50932-E390-F25C-24C3-E4F21FFDA206}"/>
                  </a:ext>
                </a:extLst>
              </p:cNvPr>
              <p:cNvGrpSpPr/>
              <p:nvPr/>
            </p:nvGrpSpPr>
            <p:grpSpPr>
              <a:xfrm>
                <a:off x="7775887" y="1374590"/>
                <a:ext cx="308931" cy="405039"/>
                <a:chOff x="7775887" y="1374590"/>
                <a:chExt cx="308931" cy="405039"/>
              </a:xfrm>
            </p:grpSpPr>
            <p:sp>
              <p:nvSpPr>
                <p:cNvPr id="503" name="Freeform: Shape 502">
                  <a:extLst>
                    <a:ext uri="{FF2B5EF4-FFF2-40B4-BE49-F238E27FC236}">
                      <a16:creationId xmlns:a16="http://schemas.microsoft.com/office/drawing/2014/main" id="{0C282B15-D34D-8E2D-8AF3-31A526AFDD57}"/>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ADD9E1CE-383F-95F3-8CA7-3946FFDA4B08}"/>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505" name="Freeform: Shape 504">
                <a:extLst>
                  <a:ext uri="{FF2B5EF4-FFF2-40B4-BE49-F238E27FC236}">
                    <a16:creationId xmlns:a16="http://schemas.microsoft.com/office/drawing/2014/main" id="{85028E05-D4C8-2842-702D-CF3B354BF4DF}"/>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506" name="Graphic 456">
                <a:extLst>
                  <a:ext uri="{FF2B5EF4-FFF2-40B4-BE49-F238E27FC236}">
                    <a16:creationId xmlns:a16="http://schemas.microsoft.com/office/drawing/2014/main" id="{D877B4B0-991E-2BBE-2A69-FDB070D57EBE}"/>
                  </a:ext>
                </a:extLst>
              </p:cNvPr>
              <p:cNvGrpSpPr/>
              <p:nvPr/>
            </p:nvGrpSpPr>
            <p:grpSpPr>
              <a:xfrm>
                <a:off x="7786996" y="2138298"/>
                <a:ext cx="182414" cy="219422"/>
                <a:chOff x="7786996" y="2138298"/>
                <a:chExt cx="182414" cy="219422"/>
              </a:xfrm>
            </p:grpSpPr>
            <p:sp>
              <p:nvSpPr>
                <p:cNvPr id="507" name="Freeform: Shape 506">
                  <a:extLst>
                    <a:ext uri="{FF2B5EF4-FFF2-40B4-BE49-F238E27FC236}">
                      <a16:creationId xmlns:a16="http://schemas.microsoft.com/office/drawing/2014/main" id="{66045F17-D2E9-306D-CC72-6944EDD5C0C9}"/>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C0DC80B2-0B22-E1A8-64C8-96D423972E68}"/>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15E8A257-B986-C91D-C39E-0A905427CE59}"/>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510" name="Graphic 456">
                <a:extLst>
                  <a:ext uri="{FF2B5EF4-FFF2-40B4-BE49-F238E27FC236}">
                    <a16:creationId xmlns:a16="http://schemas.microsoft.com/office/drawing/2014/main" id="{5C847731-A900-18D5-3753-083562273354}"/>
                  </a:ext>
                </a:extLst>
              </p:cNvPr>
              <p:cNvGrpSpPr/>
              <p:nvPr/>
            </p:nvGrpSpPr>
            <p:grpSpPr>
              <a:xfrm>
                <a:off x="7699444" y="2117743"/>
                <a:ext cx="180004" cy="239710"/>
                <a:chOff x="7699444" y="2117743"/>
                <a:chExt cx="180004" cy="239710"/>
              </a:xfrm>
            </p:grpSpPr>
            <p:sp>
              <p:nvSpPr>
                <p:cNvPr id="511" name="Freeform: Shape 510">
                  <a:extLst>
                    <a:ext uri="{FF2B5EF4-FFF2-40B4-BE49-F238E27FC236}">
                      <a16:creationId xmlns:a16="http://schemas.microsoft.com/office/drawing/2014/main" id="{5DD61077-B551-D6B9-9518-514902DCB025}"/>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B5D7FD3-F9A5-FD05-9EE5-E8FA983BDE24}"/>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DE873C9E-83DD-056B-EB83-AE31B87D40A7}"/>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98EB31F5-897E-3B38-290E-58E3397335EE}"/>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D41F7CC-8D67-A392-DB6A-3CEB2C7D709D}"/>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7E04E6A5-153F-9A5C-E998-17039F570068}"/>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976CB518-2447-BCA2-E8F7-F491229D46F8}"/>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410192-4687-12DC-C1A9-C192C6A7566B}"/>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519" name="Freeform: Shape 518">
              <a:extLst>
                <a:ext uri="{FF2B5EF4-FFF2-40B4-BE49-F238E27FC236}">
                  <a16:creationId xmlns:a16="http://schemas.microsoft.com/office/drawing/2014/main" id="{C52CA27A-D235-6A7F-7C2B-E3472F0CD759}"/>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A982517-1372-61EA-ABE1-36E43E10D4AE}"/>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t>Practice Safe Driving Behaviors</a:t>
            </a:r>
          </a:p>
        </p:txBody>
      </p:sp>
    </p:spTree>
    <p:extLst>
      <p:ext uri="{BB962C8B-B14F-4D97-AF65-F5344CB8AC3E}">
        <p14:creationId xmlns:p14="http://schemas.microsoft.com/office/powerpoint/2010/main" val="424011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6305813" y="79388"/>
            <a:ext cx="2735477"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Individuals and Families</a:t>
            </a:r>
          </a:p>
        </p:txBody>
      </p:sp>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7CB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522" name="Group 521">
            <a:extLst>
              <a:ext uri="{FF2B5EF4-FFF2-40B4-BE49-F238E27FC236}">
                <a16:creationId xmlns:a16="http://schemas.microsoft.com/office/drawing/2014/main" id="{38E23BC7-27CA-634D-8A2E-9909E59F9B4A}"/>
              </a:ext>
            </a:extLst>
          </p:cNvPr>
          <p:cNvGrpSpPr/>
          <p:nvPr/>
        </p:nvGrpSpPr>
        <p:grpSpPr>
          <a:xfrm>
            <a:off x="5931224" y="155605"/>
            <a:ext cx="317604" cy="331553"/>
            <a:chOff x="7603997" y="957795"/>
            <a:chExt cx="1342600" cy="1401567"/>
          </a:xfrm>
        </p:grpSpPr>
        <p:grpSp>
          <p:nvGrpSpPr>
            <p:cNvPr id="459" name="Graphic 456">
              <a:extLst>
                <a:ext uri="{FF2B5EF4-FFF2-40B4-BE49-F238E27FC236}">
                  <a16:creationId xmlns:a16="http://schemas.microsoft.com/office/drawing/2014/main" id="{AD441319-487D-3988-AE5E-8FAA3AF544C2}"/>
                </a:ext>
              </a:extLst>
            </p:cNvPr>
            <p:cNvGrpSpPr/>
            <p:nvPr/>
          </p:nvGrpSpPr>
          <p:grpSpPr>
            <a:xfrm>
              <a:off x="7834340" y="1953655"/>
              <a:ext cx="314900" cy="404699"/>
              <a:chOff x="7834340" y="1953655"/>
              <a:chExt cx="314900" cy="404699"/>
            </a:xfrm>
            <a:solidFill>
              <a:srgbClr val="F2F2F2"/>
            </a:solidFill>
          </p:grpSpPr>
          <p:sp>
            <p:nvSpPr>
              <p:cNvPr id="460" name="Freeform: Shape 459">
                <a:extLst>
                  <a:ext uri="{FF2B5EF4-FFF2-40B4-BE49-F238E27FC236}">
                    <a16:creationId xmlns:a16="http://schemas.microsoft.com/office/drawing/2014/main" id="{A879B5BC-FE18-E3F5-E57E-FC58D2B753AA}"/>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8F7378D9-A2A9-D095-E74C-AFBA12BECD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15A7F4D1-D4E5-E011-4E5B-FB439CE9BF48}"/>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3AAED15D-E077-4A24-27BA-5989B949E9A1}"/>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8430FA1C-E913-A1BE-6CA9-10320DCC61FC}"/>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697990D-E051-D761-7552-D862AF9F830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6202A5F-1624-6D59-7195-92F7D947844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467" name="Graphic 456">
              <a:extLst>
                <a:ext uri="{FF2B5EF4-FFF2-40B4-BE49-F238E27FC236}">
                  <a16:creationId xmlns:a16="http://schemas.microsoft.com/office/drawing/2014/main" id="{B8DE70E6-9737-86E6-FDE5-0807075173DB}"/>
                </a:ext>
              </a:extLst>
            </p:cNvPr>
            <p:cNvGrpSpPr/>
            <p:nvPr/>
          </p:nvGrpSpPr>
          <p:grpSpPr>
            <a:xfrm>
              <a:off x="8244610" y="2268361"/>
              <a:ext cx="72132" cy="86766"/>
              <a:chOff x="8244610" y="2268361"/>
              <a:chExt cx="72132" cy="86766"/>
            </a:xfrm>
          </p:grpSpPr>
          <p:sp>
            <p:nvSpPr>
              <p:cNvPr id="468" name="Freeform: Shape 467">
                <a:extLst>
                  <a:ext uri="{FF2B5EF4-FFF2-40B4-BE49-F238E27FC236}">
                    <a16:creationId xmlns:a16="http://schemas.microsoft.com/office/drawing/2014/main" id="{FA4D435F-3702-1DA3-D440-F748372545B0}"/>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C845834-BEA1-6153-3C43-6D18A3A3B06F}"/>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470" name="Graphic 456">
              <a:extLst>
                <a:ext uri="{FF2B5EF4-FFF2-40B4-BE49-F238E27FC236}">
                  <a16:creationId xmlns:a16="http://schemas.microsoft.com/office/drawing/2014/main" id="{9DFD27E1-B797-DCAB-8ECA-2E11C65645A5}"/>
                </a:ext>
              </a:extLst>
            </p:cNvPr>
            <p:cNvGrpSpPr/>
            <p:nvPr/>
          </p:nvGrpSpPr>
          <p:grpSpPr>
            <a:xfrm>
              <a:off x="8185276" y="2268361"/>
              <a:ext cx="72132" cy="86766"/>
              <a:chOff x="8185276" y="2268361"/>
              <a:chExt cx="72132" cy="86766"/>
            </a:xfrm>
          </p:grpSpPr>
          <p:sp>
            <p:nvSpPr>
              <p:cNvPr id="471" name="Freeform: Shape 470">
                <a:extLst>
                  <a:ext uri="{FF2B5EF4-FFF2-40B4-BE49-F238E27FC236}">
                    <a16:creationId xmlns:a16="http://schemas.microsoft.com/office/drawing/2014/main" id="{C3F59EAB-CAEB-5625-1E65-028D5A894913}"/>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F8A9A80-C0CD-BE29-2FEC-F9C7F501EC00}"/>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473" name="Freeform: Shape 472">
              <a:extLst>
                <a:ext uri="{FF2B5EF4-FFF2-40B4-BE49-F238E27FC236}">
                  <a16:creationId xmlns:a16="http://schemas.microsoft.com/office/drawing/2014/main" id="{3203490A-E5BD-AD56-6B7C-5A15F8693B5E}"/>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474" name="Graphic 456">
              <a:extLst>
                <a:ext uri="{FF2B5EF4-FFF2-40B4-BE49-F238E27FC236}">
                  <a16:creationId xmlns:a16="http://schemas.microsoft.com/office/drawing/2014/main" id="{29D2F2DA-9987-635D-A6B6-002FA425C50B}"/>
                </a:ext>
              </a:extLst>
            </p:cNvPr>
            <p:cNvGrpSpPr/>
            <p:nvPr/>
          </p:nvGrpSpPr>
          <p:grpSpPr>
            <a:xfrm>
              <a:off x="8038834" y="1733462"/>
              <a:ext cx="163616" cy="216825"/>
              <a:chOff x="8038834" y="1733462"/>
              <a:chExt cx="163616" cy="216825"/>
            </a:xfrm>
          </p:grpSpPr>
          <p:sp>
            <p:nvSpPr>
              <p:cNvPr id="475" name="Freeform: Shape 474">
                <a:extLst>
                  <a:ext uri="{FF2B5EF4-FFF2-40B4-BE49-F238E27FC236}">
                    <a16:creationId xmlns:a16="http://schemas.microsoft.com/office/drawing/2014/main" id="{0914E74F-64C8-F75B-8A07-ECAA19194A9F}"/>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7658136-5131-50F0-F418-5020660403A4}"/>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477" name="Freeform: Shape 476">
              <a:extLst>
                <a:ext uri="{FF2B5EF4-FFF2-40B4-BE49-F238E27FC236}">
                  <a16:creationId xmlns:a16="http://schemas.microsoft.com/office/drawing/2014/main" id="{1A86759E-81D5-EE65-AF57-E210CF32E094}"/>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011D9E6-9244-11E6-0C03-EBEBA9FCC95F}"/>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6D6CCE3-42F7-FEAA-57C1-85B27ED2C005}"/>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15455BDA-A8BD-0D39-4F7C-99AB9F8D7341}"/>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481" name="Graphic 456">
              <a:extLst>
                <a:ext uri="{FF2B5EF4-FFF2-40B4-BE49-F238E27FC236}">
                  <a16:creationId xmlns:a16="http://schemas.microsoft.com/office/drawing/2014/main" id="{E75E29C9-449F-4A86-A2BF-90BC75997B78}"/>
                </a:ext>
              </a:extLst>
            </p:cNvPr>
            <p:cNvGrpSpPr/>
            <p:nvPr/>
          </p:nvGrpSpPr>
          <p:grpSpPr>
            <a:xfrm>
              <a:off x="8482320" y="2184864"/>
              <a:ext cx="141903" cy="170691"/>
              <a:chOff x="8482320" y="2184864"/>
              <a:chExt cx="141903" cy="170691"/>
            </a:xfrm>
          </p:grpSpPr>
          <p:sp>
            <p:nvSpPr>
              <p:cNvPr id="482" name="Freeform: Shape 481">
                <a:extLst>
                  <a:ext uri="{FF2B5EF4-FFF2-40B4-BE49-F238E27FC236}">
                    <a16:creationId xmlns:a16="http://schemas.microsoft.com/office/drawing/2014/main" id="{19810FEA-0702-04DA-2265-534FF357EE18}"/>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00A6DC-93B8-738F-AA6A-B2E3901B5EC4}"/>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484" name="Graphic 456">
              <a:extLst>
                <a:ext uri="{FF2B5EF4-FFF2-40B4-BE49-F238E27FC236}">
                  <a16:creationId xmlns:a16="http://schemas.microsoft.com/office/drawing/2014/main" id="{F675E003-4043-08C8-A238-7345C9BAC107}"/>
                </a:ext>
              </a:extLst>
            </p:cNvPr>
            <p:cNvGrpSpPr/>
            <p:nvPr/>
          </p:nvGrpSpPr>
          <p:grpSpPr>
            <a:xfrm>
              <a:off x="8586156" y="2184864"/>
              <a:ext cx="141903" cy="170691"/>
              <a:chOff x="8586156" y="2184864"/>
              <a:chExt cx="141903" cy="170691"/>
            </a:xfrm>
          </p:grpSpPr>
          <p:sp>
            <p:nvSpPr>
              <p:cNvPr id="485" name="Freeform: Shape 484">
                <a:extLst>
                  <a:ext uri="{FF2B5EF4-FFF2-40B4-BE49-F238E27FC236}">
                    <a16:creationId xmlns:a16="http://schemas.microsoft.com/office/drawing/2014/main" id="{67341EC4-5AF7-B3D4-BCA6-3269B5FCB646}"/>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EFD512A-4238-FC07-DD94-88B0F147C568}"/>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7CEA667C-6F61-9900-042D-9308AB075E14}"/>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8645FC8-56F9-508C-E27B-AE4A6C45B63D}"/>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34B8B75C-9F2C-CD0E-CFA5-F933484586B2}"/>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8A5CCD-7587-1D33-0892-B9B07EC7DF5D}"/>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E531AF1-D235-0DE6-6145-7AA032BA2348}"/>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492" name="Graphic 456">
              <a:extLst>
                <a:ext uri="{FF2B5EF4-FFF2-40B4-BE49-F238E27FC236}">
                  <a16:creationId xmlns:a16="http://schemas.microsoft.com/office/drawing/2014/main" id="{38467FBB-A1F7-136F-C728-CF04DB41375D}"/>
                </a:ext>
              </a:extLst>
            </p:cNvPr>
            <p:cNvGrpSpPr/>
            <p:nvPr/>
          </p:nvGrpSpPr>
          <p:grpSpPr>
            <a:xfrm>
              <a:off x="8679458" y="1196728"/>
              <a:ext cx="267139" cy="511264"/>
              <a:chOff x="8679458" y="1196728"/>
              <a:chExt cx="267139" cy="511264"/>
            </a:xfrm>
          </p:grpSpPr>
          <p:sp>
            <p:nvSpPr>
              <p:cNvPr id="493" name="Freeform: Shape 492">
                <a:extLst>
                  <a:ext uri="{FF2B5EF4-FFF2-40B4-BE49-F238E27FC236}">
                    <a16:creationId xmlns:a16="http://schemas.microsoft.com/office/drawing/2014/main" id="{AF90A77E-43AB-CF22-ECEC-C41837EF96AE}"/>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3253B5BA-F261-37A2-ED8A-CF7495C6F94C}"/>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4DBEBB1E-0BC0-3916-2A35-F74DB94AF2A0}"/>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083ABAE-987A-D146-55C3-A9CBA6CDFC6B}"/>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578F54EA-564C-975C-66FE-5D031455CBD0}"/>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DC94F8-AE03-0D16-7ACF-9BBD214A21C6}"/>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00C87C32-56BA-4A58-5E41-BFB031FFA33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5F1ED8F-0D46-A9A7-ACB7-599EEDF29987}"/>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501" name="Graphic 456">
              <a:extLst>
                <a:ext uri="{FF2B5EF4-FFF2-40B4-BE49-F238E27FC236}">
                  <a16:creationId xmlns:a16="http://schemas.microsoft.com/office/drawing/2014/main" id="{F13710DA-5070-BF8A-DF1B-C32E82BA119C}"/>
                </a:ext>
              </a:extLst>
            </p:cNvPr>
            <p:cNvGrpSpPr/>
            <p:nvPr/>
          </p:nvGrpSpPr>
          <p:grpSpPr>
            <a:xfrm>
              <a:off x="7699444" y="1115594"/>
              <a:ext cx="411472" cy="1242126"/>
              <a:chOff x="7699444" y="1115594"/>
              <a:chExt cx="411472" cy="1242126"/>
            </a:xfrm>
          </p:grpSpPr>
          <p:grpSp>
            <p:nvGrpSpPr>
              <p:cNvPr id="502" name="Graphic 456">
                <a:extLst>
                  <a:ext uri="{FF2B5EF4-FFF2-40B4-BE49-F238E27FC236}">
                    <a16:creationId xmlns:a16="http://schemas.microsoft.com/office/drawing/2014/main" id="{78A50932-E390-F25C-24C3-E4F21FFDA206}"/>
                  </a:ext>
                </a:extLst>
              </p:cNvPr>
              <p:cNvGrpSpPr/>
              <p:nvPr/>
            </p:nvGrpSpPr>
            <p:grpSpPr>
              <a:xfrm>
                <a:off x="7775887" y="1374590"/>
                <a:ext cx="308931" cy="405039"/>
                <a:chOff x="7775887" y="1374590"/>
                <a:chExt cx="308931" cy="405039"/>
              </a:xfrm>
            </p:grpSpPr>
            <p:sp>
              <p:nvSpPr>
                <p:cNvPr id="503" name="Freeform: Shape 502">
                  <a:extLst>
                    <a:ext uri="{FF2B5EF4-FFF2-40B4-BE49-F238E27FC236}">
                      <a16:creationId xmlns:a16="http://schemas.microsoft.com/office/drawing/2014/main" id="{0C282B15-D34D-8E2D-8AF3-31A526AFDD57}"/>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ADD9E1CE-383F-95F3-8CA7-3946FFDA4B08}"/>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505" name="Freeform: Shape 504">
                <a:extLst>
                  <a:ext uri="{FF2B5EF4-FFF2-40B4-BE49-F238E27FC236}">
                    <a16:creationId xmlns:a16="http://schemas.microsoft.com/office/drawing/2014/main" id="{85028E05-D4C8-2842-702D-CF3B354BF4DF}"/>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506" name="Graphic 456">
                <a:extLst>
                  <a:ext uri="{FF2B5EF4-FFF2-40B4-BE49-F238E27FC236}">
                    <a16:creationId xmlns:a16="http://schemas.microsoft.com/office/drawing/2014/main" id="{D877B4B0-991E-2BBE-2A69-FDB070D57EBE}"/>
                  </a:ext>
                </a:extLst>
              </p:cNvPr>
              <p:cNvGrpSpPr/>
              <p:nvPr/>
            </p:nvGrpSpPr>
            <p:grpSpPr>
              <a:xfrm>
                <a:off x="7786996" y="2138298"/>
                <a:ext cx="182414" cy="219422"/>
                <a:chOff x="7786996" y="2138298"/>
                <a:chExt cx="182414" cy="219422"/>
              </a:xfrm>
            </p:grpSpPr>
            <p:sp>
              <p:nvSpPr>
                <p:cNvPr id="507" name="Freeform: Shape 506">
                  <a:extLst>
                    <a:ext uri="{FF2B5EF4-FFF2-40B4-BE49-F238E27FC236}">
                      <a16:creationId xmlns:a16="http://schemas.microsoft.com/office/drawing/2014/main" id="{66045F17-D2E9-306D-CC72-6944EDD5C0C9}"/>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C0DC80B2-0B22-E1A8-64C8-96D423972E68}"/>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15E8A257-B986-C91D-C39E-0A905427CE59}"/>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510" name="Graphic 456">
                <a:extLst>
                  <a:ext uri="{FF2B5EF4-FFF2-40B4-BE49-F238E27FC236}">
                    <a16:creationId xmlns:a16="http://schemas.microsoft.com/office/drawing/2014/main" id="{5C847731-A900-18D5-3753-083562273354}"/>
                  </a:ext>
                </a:extLst>
              </p:cNvPr>
              <p:cNvGrpSpPr/>
              <p:nvPr/>
            </p:nvGrpSpPr>
            <p:grpSpPr>
              <a:xfrm>
                <a:off x="7699444" y="2117743"/>
                <a:ext cx="180004" cy="239710"/>
                <a:chOff x="7699444" y="2117743"/>
                <a:chExt cx="180004" cy="239710"/>
              </a:xfrm>
            </p:grpSpPr>
            <p:sp>
              <p:nvSpPr>
                <p:cNvPr id="511" name="Freeform: Shape 510">
                  <a:extLst>
                    <a:ext uri="{FF2B5EF4-FFF2-40B4-BE49-F238E27FC236}">
                      <a16:creationId xmlns:a16="http://schemas.microsoft.com/office/drawing/2014/main" id="{5DD61077-B551-D6B9-9518-514902DCB025}"/>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B5D7FD3-F9A5-FD05-9EE5-E8FA983BDE24}"/>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DE873C9E-83DD-056B-EB83-AE31B87D40A7}"/>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98EB31F5-897E-3B38-290E-58E3397335EE}"/>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D41F7CC-8D67-A392-DB6A-3CEB2C7D709D}"/>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7E04E6A5-153F-9A5C-E998-17039F570068}"/>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976CB518-2447-BCA2-E8F7-F491229D46F8}"/>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410192-4687-12DC-C1A9-C192C6A7566B}"/>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519" name="Freeform: Shape 518">
              <a:extLst>
                <a:ext uri="{FF2B5EF4-FFF2-40B4-BE49-F238E27FC236}">
                  <a16:creationId xmlns:a16="http://schemas.microsoft.com/office/drawing/2014/main" id="{C52CA27A-D235-6A7F-7C2B-E3472F0CD759}"/>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A982517-1372-61EA-ABE1-36E43E10D4AE}"/>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7CBE5F"/>
                </a:solidFill>
              </a:rPr>
              <a:t>Have Conversations with Others</a:t>
            </a:r>
          </a:p>
        </p:txBody>
      </p:sp>
    </p:spTree>
    <p:extLst>
      <p:ext uri="{BB962C8B-B14F-4D97-AF65-F5344CB8AC3E}">
        <p14:creationId xmlns:p14="http://schemas.microsoft.com/office/powerpoint/2010/main" val="1112044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ctrTitle" idx="4294967295"/>
          </p:nvPr>
        </p:nvSpPr>
        <p:spPr>
          <a:xfrm>
            <a:off x="0" y="184150"/>
            <a:ext cx="6881813" cy="73025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We never drive alone.</a:t>
            </a:r>
            <a:endParaRPr dirty="0"/>
          </a:p>
        </p:txBody>
      </p:sp>
      <p:pic>
        <p:nvPicPr>
          <p:cNvPr id="4" name="Online Media 3" title="Together We Get There">
            <a:hlinkClick r:id="" action="ppaction://media"/>
            <a:extLst>
              <a:ext uri="{FF2B5EF4-FFF2-40B4-BE49-F238E27FC236}">
                <a16:creationId xmlns:a16="http://schemas.microsoft.com/office/drawing/2014/main" id="{057AE07B-BC92-0967-DE28-839E57E0688A}"/>
              </a:ext>
            </a:extLst>
          </p:cNvPr>
          <p:cNvPicPr>
            <a:picLocks noRot="1" noChangeAspect="1"/>
          </p:cNvPicPr>
          <p:nvPr>
            <a:videoFile r:link="rId1"/>
          </p:nvPr>
        </p:nvPicPr>
        <p:blipFill>
          <a:blip r:embed="rId4"/>
          <a:stretch>
            <a:fillRect/>
          </a:stretch>
        </p:blipFill>
        <p:spPr>
          <a:xfrm>
            <a:off x="6350" y="0"/>
            <a:ext cx="9129713" cy="5143500"/>
          </a:xfrm>
          <a:prstGeom prst="rect">
            <a:avLst/>
          </a:prstGeom>
        </p:spPr>
      </p:pic>
    </p:spTree>
    <p:extLst>
      <p:ext uri="{BB962C8B-B14F-4D97-AF65-F5344CB8AC3E}">
        <p14:creationId xmlns:p14="http://schemas.microsoft.com/office/powerpoint/2010/main" val="36491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6305813" y="79388"/>
            <a:ext cx="2735477"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Individuals and Families</a:t>
            </a:r>
          </a:p>
        </p:txBody>
      </p:sp>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52A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522" name="Group 521">
            <a:extLst>
              <a:ext uri="{FF2B5EF4-FFF2-40B4-BE49-F238E27FC236}">
                <a16:creationId xmlns:a16="http://schemas.microsoft.com/office/drawing/2014/main" id="{38E23BC7-27CA-634D-8A2E-9909E59F9B4A}"/>
              </a:ext>
            </a:extLst>
          </p:cNvPr>
          <p:cNvGrpSpPr/>
          <p:nvPr/>
        </p:nvGrpSpPr>
        <p:grpSpPr>
          <a:xfrm>
            <a:off x="5931224" y="155605"/>
            <a:ext cx="317604" cy="331553"/>
            <a:chOff x="7603997" y="957795"/>
            <a:chExt cx="1342600" cy="1401567"/>
          </a:xfrm>
        </p:grpSpPr>
        <p:grpSp>
          <p:nvGrpSpPr>
            <p:cNvPr id="459" name="Graphic 456">
              <a:extLst>
                <a:ext uri="{FF2B5EF4-FFF2-40B4-BE49-F238E27FC236}">
                  <a16:creationId xmlns:a16="http://schemas.microsoft.com/office/drawing/2014/main" id="{AD441319-487D-3988-AE5E-8FAA3AF544C2}"/>
                </a:ext>
              </a:extLst>
            </p:cNvPr>
            <p:cNvGrpSpPr/>
            <p:nvPr/>
          </p:nvGrpSpPr>
          <p:grpSpPr>
            <a:xfrm>
              <a:off x="7834340" y="1953655"/>
              <a:ext cx="314900" cy="404699"/>
              <a:chOff x="7834340" y="1953655"/>
              <a:chExt cx="314900" cy="404699"/>
            </a:xfrm>
            <a:solidFill>
              <a:srgbClr val="F2F2F2"/>
            </a:solidFill>
          </p:grpSpPr>
          <p:sp>
            <p:nvSpPr>
              <p:cNvPr id="460" name="Freeform: Shape 459">
                <a:extLst>
                  <a:ext uri="{FF2B5EF4-FFF2-40B4-BE49-F238E27FC236}">
                    <a16:creationId xmlns:a16="http://schemas.microsoft.com/office/drawing/2014/main" id="{A879B5BC-FE18-E3F5-E57E-FC58D2B753AA}"/>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8F7378D9-A2A9-D095-E74C-AFBA12BECD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15A7F4D1-D4E5-E011-4E5B-FB439CE9BF48}"/>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3AAED15D-E077-4A24-27BA-5989B949E9A1}"/>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8430FA1C-E913-A1BE-6CA9-10320DCC61FC}"/>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697990D-E051-D761-7552-D862AF9F830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6202A5F-1624-6D59-7195-92F7D947844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467" name="Graphic 456">
              <a:extLst>
                <a:ext uri="{FF2B5EF4-FFF2-40B4-BE49-F238E27FC236}">
                  <a16:creationId xmlns:a16="http://schemas.microsoft.com/office/drawing/2014/main" id="{B8DE70E6-9737-86E6-FDE5-0807075173DB}"/>
                </a:ext>
              </a:extLst>
            </p:cNvPr>
            <p:cNvGrpSpPr/>
            <p:nvPr/>
          </p:nvGrpSpPr>
          <p:grpSpPr>
            <a:xfrm>
              <a:off x="8244610" y="2268361"/>
              <a:ext cx="72132" cy="86766"/>
              <a:chOff x="8244610" y="2268361"/>
              <a:chExt cx="72132" cy="86766"/>
            </a:xfrm>
          </p:grpSpPr>
          <p:sp>
            <p:nvSpPr>
              <p:cNvPr id="468" name="Freeform: Shape 467">
                <a:extLst>
                  <a:ext uri="{FF2B5EF4-FFF2-40B4-BE49-F238E27FC236}">
                    <a16:creationId xmlns:a16="http://schemas.microsoft.com/office/drawing/2014/main" id="{FA4D435F-3702-1DA3-D440-F748372545B0}"/>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C845834-BEA1-6153-3C43-6D18A3A3B06F}"/>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470" name="Graphic 456">
              <a:extLst>
                <a:ext uri="{FF2B5EF4-FFF2-40B4-BE49-F238E27FC236}">
                  <a16:creationId xmlns:a16="http://schemas.microsoft.com/office/drawing/2014/main" id="{9DFD27E1-B797-DCAB-8ECA-2E11C65645A5}"/>
                </a:ext>
              </a:extLst>
            </p:cNvPr>
            <p:cNvGrpSpPr/>
            <p:nvPr/>
          </p:nvGrpSpPr>
          <p:grpSpPr>
            <a:xfrm>
              <a:off x="8185276" y="2268361"/>
              <a:ext cx="72132" cy="86766"/>
              <a:chOff x="8185276" y="2268361"/>
              <a:chExt cx="72132" cy="86766"/>
            </a:xfrm>
          </p:grpSpPr>
          <p:sp>
            <p:nvSpPr>
              <p:cNvPr id="471" name="Freeform: Shape 470">
                <a:extLst>
                  <a:ext uri="{FF2B5EF4-FFF2-40B4-BE49-F238E27FC236}">
                    <a16:creationId xmlns:a16="http://schemas.microsoft.com/office/drawing/2014/main" id="{C3F59EAB-CAEB-5625-1E65-028D5A894913}"/>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F8A9A80-C0CD-BE29-2FEC-F9C7F501EC00}"/>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473" name="Freeform: Shape 472">
              <a:extLst>
                <a:ext uri="{FF2B5EF4-FFF2-40B4-BE49-F238E27FC236}">
                  <a16:creationId xmlns:a16="http://schemas.microsoft.com/office/drawing/2014/main" id="{3203490A-E5BD-AD56-6B7C-5A15F8693B5E}"/>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474" name="Graphic 456">
              <a:extLst>
                <a:ext uri="{FF2B5EF4-FFF2-40B4-BE49-F238E27FC236}">
                  <a16:creationId xmlns:a16="http://schemas.microsoft.com/office/drawing/2014/main" id="{29D2F2DA-9987-635D-A6B6-002FA425C50B}"/>
                </a:ext>
              </a:extLst>
            </p:cNvPr>
            <p:cNvGrpSpPr/>
            <p:nvPr/>
          </p:nvGrpSpPr>
          <p:grpSpPr>
            <a:xfrm>
              <a:off x="8038834" y="1733462"/>
              <a:ext cx="163616" cy="216825"/>
              <a:chOff x="8038834" y="1733462"/>
              <a:chExt cx="163616" cy="216825"/>
            </a:xfrm>
          </p:grpSpPr>
          <p:sp>
            <p:nvSpPr>
              <p:cNvPr id="475" name="Freeform: Shape 474">
                <a:extLst>
                  <a:ext uri="{FF2B5EF4-FFF2-40B4-BE49-F238E27FC236}">
                    <a16:creationId xmlns:a16="http://schemas.microsoft.com/office/drawing/2014/main" id="{0914E74F-64C8-F75B-8A07-ECAA19194A9F}"/>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7658136-5131-50F0-F418-5020660403A4}"/>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477" name="Freeform: Shape 476">
              <a:extLst>
                <a:ext uri="{FF2B5EF4-FFF2-40B4-BE49-F238E27FC236}">
                  <a16:creationId xmlns:a16="http://schemas.microsoft.com/office/drawing/2014/main" id="{1A86759E-81D5-EE65-AF57-E210CF32E094}"/>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011D9E6-9244-11E6-0C03-EBEBA9FCC95F}"/>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6D6CCE3-42F7-FEAA-57C1-85B27ED2C005}"/>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15455BDA-A8BD-0D39-4F7C-99AB9F8D7341}"/>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481" name="Graphic 456">
              <a:extLst>
                <a:ext uri="{FF2B5EF4-FFF2-40B4-BE49-F238E27FC236}">
                  <a16:creationId xmlns:a16="http://schemas.microsoft.com/office/drawing/2014/main" id="{E75E29C9-449F-4A86-A2BF-90BC75997B78}"/>
                </a:ext>
              </a:extLst>
            </p:cNvPr>
            <p:cNvGrpSpPr/>
            <p:nvPr/>
          </p:nvGrpSpPr>
          <p:grpSpPr>
            <a:xfrm>
              <a:off x="8482320" y="2184864"/>
              <a:ext cx="141903" cy="170691"/>
              <a:chOff x="8482320" y="2184864"/>
              <a:chExt cx="141903" cy="170691"/>
            </a:xfrm>
          </p:grpSpPr>
          <p:sp>
            <p:nvSpPr>
              <p:cNvPr id="482" name="Freeform: Shape 481">
                <a:extLst>
                  <a:ext uri="{FF2B5EF4-FFF2-40B4-BE49-F238E27FC236}">
                    <a16:creationId xmlns:a16="http://schemas.microsoft.com/office/drawing/2014/main" id="{19810FEA-0702-04DA-2265-534FF357EE18}"/>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00A6DC-93B8-738F-AA6A-B2E3901B5EC4}"/>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484" name="Graphic 456">
              <a:extLst>
                <a:ext uri="{FF2B5EF4-FFF2-40B4-BE49-F238E27FC236}">
                  <a16:creationId xmlns:a16="http://schemas.microsoft.com/office/drawing/2014/main" id="{F675E003-4043-08C8-A238-7345C9BAC107}"/>
                </a:ext>
              </a:extLst>
            </p:cNvPr>
            <p:cNvGrpSpPr/>
            <p:nvPr/>
          </p:nvGrpSpPr>
          <p:grpSpPr>
            <a:xfrm>
              <a:off x="8586156" y="2184864"/>
              <a:ext cx="141903" cy="170691"/>
              <a:chOff x="8586156" y="2184864"/>
              <a:chExt cx="141903" cy="170691"/>
            </a:xfrm>
          </p:grpSpPr>
          <p:sp>
            <p:nvSpPr>
              <p:cNvPr id="485" name="Freeform: Shape 484">
                <a:extLst>
                  <a:ext uri="{FF2B5EF4-FFF2-40B4-BE49-F238E27FC236}">
                    <a16:creationId xmlns:a16="http://schemas.microsoft.com/office/drawing/2014/main" id="{67341EC4-5AF7-B3D4-BCA6-3269B5FCB646}"/>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EFD512A-4238-FC07-DD94-88B0F147C568}"/>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7CEA667C-6F61-9900-042D-9308AB075E14}"/>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8645FC8-56F9-508C-E27B-AE4A6C45B63D}"/>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34B8B75C-9F2C-CD0E-CFA5-F933484586B2}"/>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8A5CCD-7587-1D33-0892-B9B07EC7DF5D}"/>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E531AF1-D235-0DE6-6145-7AA032BA2348}"/>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492" name="Graphic 456">
              <a:extLst>
                <a:ext uri="{FF2B5EF4-FFF2-40B4-BE49-F238E27FC236}">
                  <a16:creationId xmlns:a16="http://schemas.microsoft.com/office/drawing/2014/main" id="{38467FBB-A1F7-136F-C728-CF04DB41375D}"/>
                </a:ext>
              </a:extLst>
            </p:cNvPr>
            <p:cNvGrpSpPr/>
            <p:nvPr/>
          </p:nvGrpSpPr>
          <p:grpSpPr>
            <a:xfrm>
              <a:off x="8679458" y="1196728"/>
              <a:ext cx="267139" cy="511264"/>
              <a:chOff x="8679458" y="1196728"/>
              <a:chExt cx="267139" cy="511264"/>
            </a:xfrm>
          </p:grpSpPr>
          <p:sp>
            <p:nvSpPr>
              <p:cNvPr id="493" name="Freeform: Shape 492">
                <a:extLst>
                  <a:ext uri="{FF2B5EF4-FFF2-40B4-BE49-F238E27FC236}">
                    <a16:creationId xmlns:a16="http://schemas.microsoft.com/office/drawing/2014/main" id="{AF90A77E-43AB-CF22-ECEC-C41837EF96AE}"/>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3253B5BA-F261-37A2-ED8A-CF7495C6F94C}"/>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4DBEBB1E-0BC0-3916-2A35-F74DB94AF2A0}"/>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083ABAE-987A-D146-55C3-A9CBA6CDFC6B}"/>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578F54EA-564C-975C-66FE-5D031455CBD0}"/>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DC94F8-AE03-0D16-7ACF-9BBD214A21C6}"/>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00C87C32-56BA-4A58-5E41-BFB031FFA33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5F1ED8F-0D46-A9A7-ACB7-599EEDF29987}"/>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501" name="Graphic 456">
              <a:extLst>
                <a:ext uri="{FF2B5EF4-FFF2-40B4-BE49-F238E27FC236}">
                  <a16:creationId xmlns:a16="http://schemas.microsoft.com/office/drawing/2014/main" id="{F13710DA-5070-BF8A-DF1B-C32E82BA119C}"/>
                </a:ext>
              </a:extLst>
            </p:cNvPr>
            <p:cNvGrpSpPr/>
            <p:nvPr/>
          </p:nvGrpSpPr>
          <p:grpSpPr>
            <a:xfrm>
              <a:off x="7699444" y="1115594"/>
              <a:ext cx="411472" cy="1242126"/>
              <a:chOff x="7699444" y="1115594"/>
              <a:chExt cx="411472" cy="1242126"/>
            </a:xfrm>
          </p:grpSpPr>
          <p:grpSp>
            <p:nvGrpSpPr>
              <p:cNvPr id="502" name="Graphic 456">
                <a:extLst>
                  <a:ext uri="{FF2B5EF4-FFF2-40B4-BE49-F238E27FC236}">
                    <a16:creationId xmlns:a16="http://schemas.microsoft.com/office/drawing/2014/main" id="{78A50932-E390-F25C-24C3-E4F21FFDA206}"/>
                  </a:ext>
                </a:extLst>
              </p:cNvPr>
              <p:cNvGrpSpPr/>
              <p:nvPr/>
            </p:nvGrpSpPr>
            <p:grpSpPr>
              <a:xfrm>
                <a:off x="7775887" y="1374590"/>
                <a:ext cx="308931" cy="405039"/>
                <a:chOff x="7775887" y="1374590"/>
                <a:chExt cx="308931" cy="405039"/>
              </a:xfrm>
            </p:grpSpPr>
            <p:sp>
              <p:nvSpPr>
                <p:cNvPr id="503" name="Freeform: Shape 502">
                  <a:extLst>
                    <a:ext uri="{FF2B5EF4-FFF2-40B4-BE49-F238E27FC236}">
                      <a16:creationId xmlns:a16="http://schemas.microsoft.com/office/drawing/2014/main" id="{0C282B15-D34D-8E2D-8AF3-31A526AFDD57}"/>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ADD9E1CE-383F-95F3-8CA7-3946FFDA4B08}"/>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505" name="Freeform: Shape 504">
                <a:extLst>
                  <a:ext uri="{FF2B5EF4-FFF2-40B4-BE49-F238E27FC236}">
                    <a16:creationId xmlns:a16="http://schemas.microsoft.com/office/drawing/2014/main" id="{85028E05-D4C8-2842-702D-CF3B354BF4DF}"/>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506" name="Graphic 456">
                <a:extLst>
                  <a:ext uri="{FF2B5EF4-FFF2-40B4-BE49-F238E27FC236}">
                    <a16:creationId xmlns:a16="http://schemas.microsoft.com/office/drawing/2014/main" id="{D877B4B0-991E-2BBE-2A69-FDB070D57EBE}"/>
                  </a:ext>
                </a:extLst>
              </p:cNvPr>
              <p:cNvGrpSpPr/>
              <p:nvPr/>
            </p:nvGrpSpPr>
            <p:grpSpPr>
              <a:xfrm>
                <a:off x="7786996" y="2138298"/>
                <a:ext cx="182414" cy="219422"/>
                <a:chOff x="7786996" y="2138298"/>
                <a:chExt cx="182414" cy="219422"/>
              </a:xfrm>
            </p:grpSpPr>
            <p:sp>
              <p:nvSpPr>
                <p:cNvPr id="507" name="Freeform: Shape 506">
                  <a:extLst>
                    <a:ext uri="{FF2B5EF4-FFF2-40B4-BE49-F238E27FC236}">
                      <a16:creationId xmlns:a16="http://schemas.microsoft.com/office/drawing/2014/main" id="{66045F17-D2E9-306D-CC72-6944EDD5C0C9}"/>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C0DC80B2-0B22-E1A8-64C8-96D423972E68}"/>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15E8A257-B986-C91D-C39E-0A905427CE59}"/>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510" name="Graphic 456">
                <a:extLst>
                  <a:ext uri="{FF2B5EF4-FFF2-40B4-BE49-F238E27FC236}">
                    <a16:creationId xmlns:a16="http://schemas.microsoft.com/office/drawing/2014/main" id="{5C847731-A900-18D5-3753-083562273354}"/>
                  </a:ext>
                </a:extLst>
              </p:cNvPr>
              <p:cNvGrpSpPr/>
              <p:nvPr/>
            </p:nvGrpSpPr>
            <p:grpSpPr>
              <a:xfrm>
                <a:off x="7699444" y="2117743"/>
                <a:ext cx="180004" cy="239710"/>
                <a:chOff x="7699444" y="2117743"/>
                <a:chExt cx="180004" cy="239710"/>
              </a:xfrm>
            </p:grpSpPr>
            <p:sp>
              <p:nvSpPr>
                <p:cNvPr id="511" name="Freeform: Shape 510">
                  <a:extLst>
                    <a:ext uri="{FF2B5EF4-FFF2-40B4-BE49-F238E27FC236}">
                      <a16:creationId xmlns:a16="http://schemas.microsoft.com/office/drawing/2014/main" id="{5DD61077-B551-D6B9-9518-514902DCB025}"/>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B5D7FD3-F9A5-FD05-9EE5-E8FA983BDE24}"/>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DE873C9E-83DD-056B-EB83-AE31B87D40A7}"/>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98EB31F5-897E-3B38-290E-58E3397335EE}"/>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D41F7CC-8D67-A392-DB6A-3CEB2C7D709D}"/>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7E04E6A5-153F-9A5C-E998-17039F570068}"/>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976CB518-2447-BCA2-E8F7-F491229D46F8}"/>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410192-4687-12DC-C1A9-C192C6A7566B}"/>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519" name="Freeform: Shape 518">
              <a:extLst>
                <a:ext uri="{FF2B5EF4-FFF2-40B4-BE49-F238E27FC236}">
                  <a16:creationId xmlns:a16="http://schemas.microsoft.com/office/drawing/2014/main" id="{C52CA27A-D235-6A7F-7C2B-E3472F0CD759}"/>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A982517-1372-61EA-ABE1-36E43E10D4AE}"/>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52A551"/>
                </a:solidFill>
              </a:rPr>
              <a:t>Create Family Rules</a:t>
            </a:r>
          </a:p>
        </p:txBody>
      </p:sp>
    </p:spTree>
    <p:extLst>
      <p:ext uri="{BB962C8B-B14F-4D97-AF65-F5344CB8AC3E}">
        <p14:creationId xmlns:p14="http://schemas.microsoft.com/office/powerpoint/2010/main" val="4152193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6305813" y="79388"/>
            <a:ext cx="2735477"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Individuals and Families</a:t>
            </a:r>
          </a:p>
        </p:txBody>
      </p:sp>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522" name="Group 521">
            <a:extLst>
              <a:ext uri="{FF2B5EF4-FFF2-40B4-BE49-F238E27FC236}">
                <a16:creationId xmlns:a16="http://schemas.microsoft.com/office/drawing/2014/main" id="{38E23BC7-27CA-634D-8A2E-9909E59F9B4A}"/>
              </a:ext>
            </a:extLst>
          </p:cNvPr>
          <p:cNvGrpSpPr/>
          <p:nvPr/>
        </p:nvGrpSpPr>
        <p:grpSpPr>
          <a:xfrm>
            <a:off x="5931224" y="155605"/>
            <a:ext cx="317604" cy="331553"/>
            <a:chOff x="7603997" y="957795"/>
            <a:chExt cx="1342600" cy="1401567"/>
          </a:xfrm>
        </p:grpSpPr>
        <p:grpSp>
          <p:nvGrpSpPr>
            <p:cNvPr id="459" name="Graphic 456">
              <a:extLst>
                <a:ext uri="{FF2B5EF4-FFF2-40B4-BE49-F238E27FC236}">
                  <a16:creationId xmlns:a16="http://schemas.microsoft.com/office/drawing/2014/main" id="{AD441319-487D-3988-AE5E-8FAA3AF544C2}"/>
                </a:ext>
              </a:extLst>
            </p:cNvPr>
            <p:cNvGrpSpPr/>
            <p:nvPr/>
          </p:nvGrpSpPr>
          <p:grpSpPr>
            <a:xfrm>
              <a:off x="7834340" y="1953655"/>
              <a:ext cx="314900" cy="404699"/>
              <a:chOff x="7834340" y="1953655"/>
              <a:chExt cx="314900" cy="404699"/>
            </a:xfrm>
            <a:solidFill>
              <a:srgbClr val="F2F2F2"/>
            </a:solidFill>
          </p:grpSpPr>
          <p:sp>
            <p:nvSpPr>
              <p:cNvPr id="460" name="Freeform: Shape 459">
                <a:extLst>
                  <a:ext uri="{FF2B5EF4-FFF2-40B4-BE49-F238E27FC236}">
                    <a16:creationId xmlns:a16="http://schemas.microsoft.com/office/drawing/2014/main" id="{A879B5BC-FE18-E3F5-E57E-FC58D2B753AA}"/>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8F7378D9-A2A9-D095-E74C-AFBA12BECD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15A7F4D1-D4E5-E011-4E5B-FB439CE9BF48}"/>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3AAED15D-E077-4A24-27BA-5989B949E9A1}"/>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8430FA1C-E913-A1BE-6CA9-10320DCC61FC}"/>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697990D-E051-D761-7552-D862AF9F830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6202A5F-1624-6D59-7195-92F7D947844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467" name="Graphic 456">
              <a:extLst>
                <a:ext uri="{FF2B5EF4-FFF2-40B4-BE49-F238E27FC236}">
                  <a16:creationId xmlns:a16="http://schemas.microsoft.com/office/drawing/2014/main" id="{B8DE70E6-9737-86E6-FDE5-0807075173DB}"/>
                </a:ext>
              </a:extLst>
            </p:cNvPr>
            <p:cNvGrpSpPr/>
            <p:nvPr/>
          </p:nvGrpSpPr>
          <p:grpSpPr>
            <a:xfrm>
              <a:off x="8244610" y="2268361"/>
              <a:ext cx="72132" cy="86766"/>
              <a:chOff x="8244610" y="2268361"/>
              <a:chExt cx="72132" cy="86766"/>
            </a:xfrm>
          </p:grpSpPr>
          <p:sp>
            <p:nvSpPr>
              <p:cNvPr id="468" name="Freeform: Shape 467">
                <a:extLst>
                  <a:ext uri="{FF2B5EF4-FFF2-40B4-BE49-F238E27FC236}">
                    <a16:creationId xmlns:a16="http://schemas.microsoft.com/office/drawing/2014/main" id="{FA4D435F-3702-1DA3-D440-F748372545B0}"/>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C845834-BEA1-6153-3C43-6D18A3A3B06F}"/>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470" name="Graphic 456">
              <a:extLst>
                <a:ext uri="{FF2B5EF4-FFF2-40B4-BE49-F238E27FC236}">
                  <a16:creationId xmlns:a16="http://schemas.microsoft.com/office/drawing/2014/main" id="{9DFD27E1-B797-DCAB-8ECA-2E11C65645A5}"/>
                </a:ext>
              </a:extLst>
            </p:cNvPr>
            <p:cNvGrpSpPr/>
            <p:nvPr/>
          </p:nvGrpSpPr>
          <p:grpSpPr>
            <a:xfrm>
              <a:off x="8185276" y="2268361"/>
              <a:ext cx="72132" cy="86766"/>
              <a:chOff x="8185276" y="2268361"/>
              <a:chExt cx="72132" cy="86766"/>
            </a:xfrm>
          </p:grpSpPr>
          <p:sp>
            <p:nvSpPr>
              <p:cNvPr id="471" name="Freeform: Shape 470">
                <a:extLst>
                  <a:ext uri="{FF2B5EF4-FFF2-40B4-BE49-F238E27FC236}">
                    <a16:creationId xmlns:a16="http://schemas.microsoft.com/office/drawing/2014/main" id="{C3F59EAB-CAEB-5625-1E65-028D5A894913}"/>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F8A9A80-C0CD-BE29-2FEC-F9C7F501EC00}"/>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473" name="Freeform: Shape 472">
              <a:extLst>
                <a:ext uri="{FF2B5EF4-FFF2-40B4-BE49-F238E27FC236}">
                  <a16:creationId xmlns:a16="http://schemas.microsoft.com/office/drawing/2014/main" id="{3203490A-E5BD-AD56-6B7C-5A15F8693B5E}"/>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474" name="Graphic 456">
              <a:extLst>
                <a:ext uri="{FF2B5EF4-FFF2-40B4-BE49-F238E27FC236}">
                  <a16:creationId xmlns:a16="http://schemas.microsoft.com/office/drawing/2014/main" id="{29D2F2DA-9987-635D-A6B6-002FA425C50B}"/>
                </a:ext>
              </a:extLst>
            </p:cNvPr>
            <p:cNvGrpSpPr/>
            <p:nvPr/>
          </p:nvGrpSpPr>
          <p:grpSpPr>
            <a:xfrm>
              <a:off x="8038834" y="1733462"/>
              <a:ext cx="163616" cy="216825"/>
              <a:chOff x="8038834" y="1733462"/>
              <a:chExt cx="163616" cy="216825"/>
            </a:xfrm>
          </p:grpSpPr>
          <p:sp>
            <p:nvSpPr>
              <p:cNvPr id="475" name="Freeform: Shape 474">
                <a:extLst>
                  <a:ext uri="{FF2B5EF4-FFF2-40B4-BE49-F238E27FC236}">
                    <a16:creationId xmlns:a16="http://schemas.microsoft.com/office/drawing/2014/main" id="{0914E74F-64C8-F75B-8A07-ECAA19194A9F}"/>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7658136-5131-50F0-F418-5020660403A4}"/>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477" name="Freeform: Shape 476">
              <a:extLst>
                <a:ext uri="{FF2B5EF4-FFF2-40B4-BE49-F238E27FC236}">
                  <a16:creationId xmlns:a16="http://schemas.microsoft.com/office/drawing/2014/main" id="{1A86759E-81D5-EE65-AF57-E210CF32E094}"/>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011D9E6-9244-11E6-0C03-EBEBA9FCC95F}"/>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6D6CCE3-42F7-FEAA-57C1-85B27ED2C005}"/>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15455BDA-A8BD-0D39-4F7C-99AB9F8D7341}"/>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481" name="Graphic 456">
              <a:extLst>
                <a:ext uri="{FF2B5EF4-FFF2-40B4-BE49-F238E27FC236}">
                  <a16:creationId xmlns:a16="http://schemas.microsoft.com/office/drawing/2014/main" id="{E75E29C9-449F-4A86-A2BF-90BC75997B78}"/>
                </a:ext>
              </a:extLst>
            </p:cNvPr>
            <p:cNvGrpSpPr/>
            <p:nvPr/>
          </p:nvGrpSpPr>
          <p:grpSpPr>
            <a:xfrm>
              <a:off x="8482320" y="2184864"/>
              <a:ext cx="141903" cy="170691"/>
              <a:chOff x="8482320" y="2184864"/>
              <a:chExt cx="141903" cy="170691"/>
            </a:xfrm>
          </p:grpSpPr>
          <p:sp>
            <p:nvSpPr>
              <p:cNvPr id="482" name="Freeform: Shape 481">
                <a:extLst>
                  <a:ext uri="{FF2B5EF4-FFF2-40B4-BE49-F238E27FC236}">
                    <a16:creationId xmlns:a16="http://schemas.microsoft.com/office/drawing/2014/main" id="{19810FEA-0702-04DA-2265-534FF357EE18}"/>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00A6DC-93B8-738F-AA6A-B2E3901B5EC4}"/>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484" name="Graphic 456">
              <a:extLst>
                <a:ext uri="{FF2B5EF4-FFF2-40B4-BE49-F238E27FC236}">
                  <a16:creationId xmlns:a16="http://schemas.microsoft.com/office/drawing/2014/main" id="{F675E003-4043-08C8-A238-7345C9BAC107}"/>
                </a:ext>
              </a:extLst>
            </p:cNvPr>
            <p:cNvGrpSpPr/>
            <p:nvPr/>
          </p:nvGrpSpPr>
          <p:grpSpPr>
            <a:xfrm>
              <a:off x="8586156" y="2184864"/>
              <a:ext cx="141903" cy="170691"/>
              <a:chOff x="8586156" y="2184864"/>
              <a:chExt cx="141903" cy="170691"/>
            </a:xfrm>
          </p:grpSpPr>
          <p:sp>
            <p:nvSpPr>
              <p:cNvPr id="485" name="Freeform: Shape 484">
                <a:extLst>
                  <a:ext uri="{FF2B5EF4-FFF2-40B4-BE49-F238E27FC236}">
                    <a16:creationId xmlns:a16="http://schemas.microsoft.com/office/drawing/2014/main" id="{67341EC4-5AF7-B3D4-BCA6-3269B5FCB646}"/>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EFD512A-4238-FC07-DD94-88B0F147C568}"/>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7CEA667C-6F61-9900-042D-9308AB075E14}"/>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8645FC8-56F9-508C-E27B-AE4A6C45B63D}"/>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34B8B75C-9F2C-CD0E-CFA5-F933484586B2}"/>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8A5CCD-7587-1D33-0892-B9B07EC7DF5D}"/>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E531AF1-D235-0DE6-6145-7AA032BA2348}"/>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492" name="Graphic 456">
              <a:extLst>
                <a:ext uri="{FF2B5EF4-FFF2-40B4-BE49-F238E27FC236}">
                  <a16:creationId xmlns:a16="http://schemas.microsoft.com/office/drawing/2014/main" id="{38467FBB-A1F7-136F-C728-CF04DB41375D}"/>
                </a:ext>
              </a:extLst>
            </p:cNvPr>
            <p:cNvGrpSpPr/>
            <p:nvPr/>
          </p:nvGrpSpPr>
          <p:grpSpPr>
            <a:xfrm>
              <a:off x="8679458" y="1196728"/>
              <a:ext cx="267139" cy="511264"/>
              <a:chOff x="8679458" y="1196728"/>
              <a:chExt cx="267139" cy="511264"/>
            </a:xfrm>
          </p:grpSpPr>
          <p:sp>
            <p:nvSpPr>
              <p:cNvPr id="493" name="Freeform: Shape 492">
                <a:extLst>
                  <a:ext uri="{FF2B5EF4-FFF2-40B4-BE49-F238E27FC236}">
                    <a16:creationId xmlns:a16="http://schemas.microsoft.com/office/drawing/2014/main" id="{AF90A77E-43AB-CF22-ECEC-C41837EF96AE}"/>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3253B5BA-F261-37A2-ED8A-CF7495C6F94C}"/>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4DBEBB1E-0BC0-3916-2A35-F74DB94AF2A0}"/>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083ABAE-987A-D146-55C3-A9CBA6CDFC6B}"/>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578F54EA-564C-975C-66FE-5D031455CBD0}"/>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DC94F8-AE03-0D16-7ACF-9BBD214A21C6}"/>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00C87C32-56BA-4A58-5E41-BFB031FFA33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5F1ED8F-0D46-A9A7-ACB7-599EEDF29987}"/>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501" name="Graphic 456">
              <a:extLst>
                <a:ext uri="{FF2B5EF4-FFF2-40B4-BE49-F238E27FC236}">
                  <a16:creationId xmlns:a16="http://schemas.microsoft.com/office/drawing/2014/main" id="{F13710DA-5070-BF8A-DF1B-C32E82BA119C}"/>
                </a:ext>
              </a:extLst>
            </p:cNvPr>
            <p:cNvGrpSpPr/>
            <p:nvPr/>
          </p:nvGrpSpPr>
          <p:grpSpPr>
            <a:xfrm>
              <a:off x="7699444" y="1115594"/>
              <a:ext cx="411472" cy="1242126"/>
              <a:chOff x="7699444" y="1115594"/>
              <a:chExt cx="411472" cy="1242126"/>
            </a:xfrm>
          </p:grpSpPr>
          <p:grpSp>
            <p:nvGrpSpPr>
              <p:cNvPr id="502" name="Graphic 456">
                <a:extLst>
                  <a:ext uri="{FF2B5EF4-FFF2-40B4-BE49-F238E27FC236}">
                    <a16:creationId xmlns:a16="http://schemas.microsoft.com/office/drawing/2014/main" id="{78A50932-E390-F25C-24C3-E4F21FFDA206}"/>
                  </a:ext>
                </a:extLst>
              </p:cNvPr>
              <p:cNvGrpSpPr/>
              <p:nvPr/>
            </p:nvGrpSpPr>
            <p:grpSpPr>
              <a:xfrm>
                <a:off x="7775887" y="1374590"/>
                <a:ext cx="308931" cy="405039"/>
                <a:chOff x="7775887" y="1374590"/>
                <a:chExt cx="308931" cy="405039"/>
              </a:xfrm>
            </p:grpSpPr>
            <p:sp>
              <p:nvSpPr>
                <p:cNvPr id="503" name="Freeform: Shape 502">
                  <a:extLst>
                    <a:ext uri="{FF2B5EF4-FFF2-40B4-BE49-F238E27FC236}">
                      <a16:creationId xmlns:a16="http://schemas.microsoft.com/office/drawing/2014/main" id="{0C282B15-D34D-8E2D-8AF3-31A526AFDD57}"/>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ADD9E1CE-383F-95F3-8CA7-3946FFDA4B08}"/>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505" name="Freeform: Shape 504">
                <a:extLst>
                  <a:ext uri="{FF2B5EF4-FFF2-40B4-BE49-F238E27FC236}">
                    <a16:creationId xmlns:a16="http://schemas.microsoft.com/office/drawing/2014/main" id="{85028E05-D4C8-2842-702D-CF3B354BF4DF}"/>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506" name="Graphic 456">
                <a:extLst>
                  <a:ext uri="{FF2B5EF4-FFF2-40B4-BE49-F238E27FC236}">
                    <a16:creationId xmlns:a16="http://schemas.microsoft.com/office/drawing/2014/main" id="{D877B4B0-991E-2BBE-2A69-FDB070D57EBE}"/>
                  </a:ext>
                </a:extLst>
              </p:cNvPr>
              <p:cNvGrpSpPr/>
              <p:nvPr/>
            </p:nvGrpSpPr>
            <p:grpSpPr>
              <a:xfrm>
                <a:off x="7786996" y="2138298"/>
                <a:ext cx="182414" cy="219422"/>
                <a:chOff x="7786996" y="2138298"/>
                <a:chExt cx="182414" cy="219422"/>
              </a:xfrm>
            </p:grpSpPr>
            <p:sp>
              <p:nvSpPr>
                <p:cNvPr id="507" name="Freeform: Shape 506">
                  <a:extLst>
                    <a:ext uri="{FF2B5EF4-FFF2-40B4-BE49-F238E27FC236}">
                      <a16:creationId xmlns:a16="http://schemas.microsoft.com/office/drawing/2014/main" id="{66045F17-D2E9-306D-CC72-6944EDD5C0C9}"/>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C0DC80B2-0B22-E1A8-64C8-96D423972E68}"/>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15E8A257-B986-C91D-C39E-0A905427CE59}"/>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510" name="Graphic 456">
                <a:extLst>
                  <a:ext uri="{FF2B5EF4-FFF2-40B4-BE49-F238E27FC236}">
                    <a16:creationId xmlns:a16="http://schemas.microsoft.com/office/drawing/2014/main" id="{5C847731-A900-18D5-3753-083562273354}"/>
                  </a:ext>
                </a:extLst>
              </p:cNvPr>
              <p:cNvGrpSpPr/>
              <p:nvPr/>
            </p:nvGrpSpPr>
            <p:grpSpPr>
              <a:xfrm>
                <a:off x="7699444" y="2117743"/>
                <a:ext cx="180004" cy="239710"/>
                <a:chOff x="7699444" y="2117743"/>
                <a:chExt cx="180004" cy="239710"/>
              </a:xfrm>
            </p:grpSpPr>
            <p:sp>
              <p:nvSpPr>
                <p:cNvPr id="511" name="Freeform: Shape 510">
                  <a:extLst>
                    <a:ext uri="{FF2B5EF4-FFF2-40B4-BE49-F238E27FC236}">
                      <a16:creationId xmlns:a16="http://schemas.microsoft.com/office/drawing/2014/main" id="{5DD61077-B551-D6B9-9518-514902DCB025}"/>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B5D7FD3-F9A5-FD05-9EE5-E8FA983BDE24}"/>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DE873C9E-83DD-056B-EB83-AE31B87D40A7}"/>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98EB31F5-897E-3B38-290E-58E3397335EE}"/>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D41F7CC-8D67-A392-DB6A-3CEB2C7D709D}"/>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7E04E6A5-153F-9A5C-E998-17039F570068}"/>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976CB518-2447-BCA2-E8F7-F491229D46F8}"/>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410192-4687-12DC-C1A9-C192C6A7566B}"/>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519" name="Freeform: Shape 518">
              <a:extLst>
                <a:ext uri="{FF2B5EF4-FFF2-40B4-BE49-F238E27FC236}">
                  <a16:creationId xmlns:a16="http://schemas.microsoft.com/office/drawing/2014/main" id="{C52CA27A-D235-6A7F-7C2B-E3472F0CD759}"/>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A982517-1372-61EA-ABE1-36E43E10D4AE}"/>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62A3D0"/>
                </a:solidFill>
              </a:rPr>
              <a:t>Be a Driving Role Model</a:t>
            </a:r>
          </a:p>
        </p:txBody>
      </p:sp>
    </p:spTree>
    <p:extLst>
      <p:ext uri="{BB962C8B-B14F-4D97-AF65-F5344CB8AC3E}">
        <p14:creationId xmlns:p14="http://schemas.microsoft.com/office/powerpoint/2010/main" val="3170868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6305813" y="79388"/>
            <a:ext cx="2735477"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Individuals and Families</a:t>
            </a:r>
          </a:p>
        </p:txBody>
      </p:sp>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522" name="Group 521">
            <a:extLst>
              <a:ext uri="{FF2B5EF4-FFF2-40B4-BE49-F238E27FC236}">
                <a16:creationId xmlns:a16="http://schemas.microsoft.com/office/drawing/2014/main" id="{38E23BC7-27CA-634D-8A2E-9909E59F9B4A}"/>
              </a:ext>
            </a:extLst>
          </p:cNvPr>
          <p:cNvGrpSpPr/>
          <p:nvPr/>
        </p:nvGrpSpPr>
        <p:grpSpPr>
          <a:xfrm>
            <a:off x="5931224" y="155605"/>
            <a:ext cx="317604" cy="331553"/>
            <a:chOff x="7603997" y="957795"/>
            <a:chExt cx="1342600" cy="1401567"/>
          </a:xfrm>
        </p:grpSpPr>
        <p:grpSp>
          <p:nvGrpSpPr>
            <p:cNvPr id="459" name="Graphic 456">
              <a:extLst>
                <a:ext uri="{FF2B5EF4-FFF2-40B4-BE49-F238E27FC236}">
                  <a16:creationId xmlns:a16="http://schemas.microsoft.com/office/drawing/2014/main" id="{AD441319-487D-3988-AE5E-8FAA3AF544C2}"/>
                </a:ext>
              </a:extLst>
            </p:cNvPr>
            <p:cNvGrpSpPr/>
            <p:nvPr/>
          </p:nvGrpSpPr>
          <p:grpSpPr>
            <a:xfrm>
              <a:off x="7834340" y="1953655"/>
              <a:ext cx="314900" cy="404699"/>
              <a:chOff x="7834340" y="1953655"/>
              <a:chExt cx="314900" cy="404699"/>
            </a:xfrm>
            <a:solidFill>
              <a:srgbClr val="F2F2F2"/>
            </a:solidFill>
          </p:grpSpPr>
          <p:sp>
            <p:nvSpPr>
              <p:cNvPr id="460" name="Freeform: Shape 459">
                <a:extLst>
                  <a:ext uri="{FF2B5EF4-FFF2-40B4-BE49-F238E27FC236}">
                    <a16:creationId xmlns:a16="http://schemas.microsoft.com/office/drawing/2014/main" id="{A879B5BC-FE18-E3F5-E57E-FC58D2B753AA}"/>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8F7378D9-A2A9-D095-E74C-AFBA12BECD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15A7F4D1-D4E5-E011-4E5B-FB439CE9BF48}"/>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3AAED15D-E077-4A24-27BA-5989B949E9A1}"/>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8430FA1C-E913-A1BE-6CA9-10320DCC61FC}"/>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697990D-E051-D761-7552-D862AF9F830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6202A5F-1624-6D59-7195-92F7D947844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467" name="Graphic 456">
              <a:extLst>
                <a:ext uri="{FF2B5EF4-FFF2-40B4-BE49-F238E27FC236}">
                  <a16:creationId xmlns:a16="http://schemas.microsoft.com/office/drawing/2014/main" id="{B8DE70E6-9737-86E6-FDE5-0807075173DB}"/>
                </a:ext>
              </a:extLst>
            </p:cNvPr>
            <p:cNvGrpSpPr/>
            <p:nvPr/>
          </p:nvGrpSpPr>
          <p:grpSpPr>
            <a:xfrm>
              <a:off x="8244610" y="2268361"/>
              <a:ext cx="72132" cy="86766"/>
              <a:chOff x="8244610" y="2268361"/>
              <a:chExt cx="72132" cy="86766"/>
            </a:xfrm>
          </p:grpSpPr>
          <p:sp>
            <p:nvSpPr>
              <p:cNvPr id="468" name="Freeform: Shape 467">
                <a:extLst>
                  <a:ext uri="{FF2B5EF4-FFF2-40B4-BE49-F238E27FC236}">
                    <a16:creationId xmlns:a16="http://schemas.microsoft.com/office/drawing/2014/main" id="{FA4D435F-3702-1DA3-D440-F748372545B0}"/>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C845834-BEA1-6153-3C43-6D18A3A3B06F}"/>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470" name="Graphic 456">
              <a:extLst>
                <a:ext uri="{FF2B5EF4-FFF2-40B4-BE49-F238E27FC236}">
                  <a16:creationId xmlns:a16="http://schemas.microsoft.com/office/drawing/2014/main" id="{9DFD27E1-B797-DCAB-8ECA-2E11C65645A5}"/>
                </a:ext>
              </a:extLst>
            </p:cNvPr>
            <p:cNvGrpSpPr/>
            <p:nvPr/>
          </p:nvGrpSpPr>
          <p:grpSpPr>
            <a:xfrm>
              <a:off x="8185276" y="2268361"/>
              <a:ext cx="72132" cy="86766"/>
              <a:chOff x="8185276" y="2268361"/>
              <a:chExt cx="72132" cy="86766"/>
            </a:xfrm>
          </p:grpSpPr>
          <p:sp>
            <p:nvSpPr>
              <p:cNvPr id="471" name="Freeform: Shape 470">
                <a:extLst>
                  <a:ext uri="{FF2B5EF4-FFF2-40B4-BE49-F238E27FC236}">
                    <a16:creationId xmlns:a16="http://schemas.microsoft.com/office/drawing/2014/main" id="{C3F59EAB-CAEB-5625-1E65-028D5A894913}"/>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F8A9A80-C0CD-BE29-2FEC-F9C7F501EC00}"/>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473" name="Freeform: Shape 472">
              <a:extLst>
                <a:ext uri="{FF2B5EF4-FFF2-40B4-BE49-F238E27FC236}">
                  <a16:creationId xmlns:a16="http://schemas.microsoft.com/office/drawing/2014/main" id="{3203490A-E5BD-AD56-6B7C-5A15F8693B5E}"/>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474" name="Graphic 456">
              <a:extLst>
                <a:ext uri="{FF2B5EF4-FFF2-40B4-BE49-F238E27FC236}">
                  <a16:creationId xmlns:a16="http://schemas.microsoft.com/office/drawing/2014/main" id="{29D2F2DA-9987-635D-A6B6-002FA425C50B}"/>
                </a:ext>
              </a:extLst>
            </p:cNvPr>
            <p:cNvGrpSpPr/>
            <p:nvPr/>
          </p:nvGrpSpPr>
          <p:grpSpPr>
            <a:xfrm>
              <a:off x="8038834" y="1733462"/>
              <a:ext cx="163616" cy="216825"/>
              <a:chOff x="8038834" y="1733462"/>
              <a:chExt cx="163616" cy="216825"/>
            </a:xfrm>
          </p:grpSpPr>
          <p:sp>
            <p:nvSpPr>
              <p:cNvPr id="475" name="Freeform: Shape 474">
                <a:extLst>
                  <a:ext uri="{FF2B5EF4-FFF2-40B4-BE49-F238E27FC236}">
                    <a16:creationId xmlns:a16="http://schemas.microsoft.com/office/drawing/2014/main" id="{0914E74F-64C8-F75B-8A07-ECAA19194A9F}"/>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7658136-5131-50F0-F418-5020660403A4}"/>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477" name="Freeform: Shape 476">
              <a:extLst>
                <a:ext uri="{FF2B5EF4-FFF2-40B4-BE49-F238E27FC236}">
                  <a16:creationId xmlns:a16="http://schemas.microsoft.com/office/drawing/2014/main" id="{1A86759E-81D5-EE65-AF57-E210CF32E094}"/>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011D9E6-9244-11E6-0C03-EBEBA9FCC95F}"/>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6D6CCE3-42F7-FEAA-57C1-85B27ED2C005}"/>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15455BDA-A8BD-0D39-4F7C-99AB9F8D7341}"/>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481" name="Graphic 456">
              <a:extLst>
                <a:ext uri="{FF2B5EF4-FFF2-40B4-BE49-F238E27FC236}">
                  <a16:creationId xmlns:a16="http://schemas.microsoft.com/office/drawing/2014/main" id="{E75E29C9-449F-4A86-A2BF-90BC75997B78}"/>
                </a:ext>
              </a:extLst>
            </p:cNvPr>
            <p:cNvGrpSpPr/>
            <p:nvPr/>
          </p:nvGrpSpPr>
          <p:grpSpPr>
            <a:xfrm>
              <a:off x="8482320" y="2184864"/>
              <a:ext cx="141903" cy="170691"/>
              <a:chOff x="8482320" y="2184864"/>
              <a:chExt cx="141903" cy="170691"/>
            </a:xfrm>
          </p:grpSpPr>
          <p:sp>
            <p:nvSpPr>
              <p:cNvPr id="482" name="Freeform: Shape 481">
                <a:extLst>
                  <a:ext uri="{FF2B5EF4-FFF2-40B4-BE49-F238E27FC236}">
                    <a16:creationId xmlns:a16="http://schemas.microsoft.com/office/drawing/2014/main" id="{19810FEA-0702-04DA-2265-534FF357EE18}"/>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00A6DC-93B8-738F-AA6A-B2E3901B5EC4}"/>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484" name="Graphic 456">
              <a:extLst>
                <a:ext uri="{FF2B5EF4-FFF2-40B4-BE49-F238E27FC236}">
                  <a16:creationId xmlns:a16="http://schemas.microsoft.com/office/drawing/2014/main" id="{F675E003-4043-08C8-A238-7345C9BAC107}"/>
                </a:ext>
              </a:extLst>
            </p:cNvPr>
            <p:cNvGrpSpPr/>
            <p:nvPr/>
          </p:nvGrpSpPr>
          <p:grpSpPr>
            <a:xfrm>
              <a:off x="8586156" y="2184864"/>
              <a:ext cx="141903" cy="170691"/>
              <a:chOff x="8586156" y="2184864"/>
              <a:chExt cx="141903" cy="170691"/>
            </a:xfrm>
          </p:grpSpPr>
          <p:sp>
            <p:nvSpPr>
              <p:cNvPr id="485" name="Freeform: Shape 484">
                <a:extLst>
                  <a:ext uri="{FF2B5EF4-FFF2-40B4-BE49-F238E27FC236}">
                    <a16:creationId xmlns:a16="http://schemas.microsoft.com/office/drawing/2014/main" id="{67341EC4-5AF7-B3D4-BCA6-3269B5FCB646}"/>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EFD512A-4238-FC07-DD94-88B0F147C568}"/>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7CEA667C-6F61-9900-042D-9308AB075E14}"/>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8645FC8-56F9-508C-E27B-AE4A6C45B63D}"/>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34B8B75C-9F2C-CD0E-CFA5-F933484586B2}"/>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8A5CCD-7587-1D33-0892-B9B07EC7DF5D}"/>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E531AF1-D235-0DE6-6145-7AA032BA2348}"/>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492" name="Graphic 456">
              <a:extLst>
                <a:ext uri="{FF2B5EF4-FFF2-40B4-BE49-F238E27FC236}">
                  <a16:creationId xmlns:a16="http://schemas.microsoft.com/office/drawing/2014/main" id="{38467FBB-A1F7-136F-C728-CF04DB41375D}"/>
                </a:ext>
              </a:extLst>
            </p:cNvPr>
            <p:cNvGrpSpPr/>
            <p:nvPr/>
          </p:nvGrpSpPr>
          <p:grpSpPr>
            <a:xfrm>
              <a:off x="8679458" y="1196728"/>
              <a:ext cx="267139" cy="511264"/>
              <a:chOff x="8679458" y="1196728"/>
              <a:chExt cx="267139" cy="511264"/>
            </a:xfrm>
          </p:grpSpPr>
          <p:sp>
            <p:nvSpPr>
              <p:cNvPr id="493" name="Freeform: Shape 492">
                <a:extLst>
                  <a:ext uri="{FF2B5EF4-FFF2-40B4-BE49-F238E27FC236}">
                    <a16:creationId xmlns:a16="http://schemas.microsoft.com/office/drawing/2014/main" id="{AF90A77E-43AB-CF22-ECEC-C41837EF96AE}"/>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3253B5BA-F261-37A2-ED8A-CF7495C6F94C}"/>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4DBEBB1E-0BC0-3916-2A35-F74DB94AF2A0}"/>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083ABAE-987A-D146-55C3-A9CBA6CDFC6B}"/>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578F54EA-564C-975C-66FE-5D031455CBD0}"/>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DC94F8-AE03-0D16-7ACF-9BBD214A21C6}"/>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00C87C32-56BA-4A58-5E41-BFB031FFA33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5F1ED8F-0D46-A9A7-ACB7-599EEDF29987}"/>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501" name="Graphic 456">
              <a:extLst>
                <a:ext uri="{FF2B5EF4-FFF2-40B4-BE49-F238E27FC236}">
                  <a16:creationId xmlns:a16="http://schemas.microsoft.com/office/drawing/2014/main" id="{F13710DA-5070-BF8A-DF1B-C32E82BA119C}"/>
                </a:ext>
              </a:extLst>
            </p:cNvPr>
            <p:cNvGrpSpPr/>
            <p:nvPr/>
          </p:nvGrpSpPr>
          <p:grpSpPr>
            <a:xfrm>
              <a:off x="7699444" y="1115594"/>
              <a:ext cx="411472" cy="1242126"/>
              <a:chOff x="7699444" y="1115594"/>
              <a:chExt cx="411472" cy="1242126"/>
            </a:xfrm>
          </p:grpSpPr>
          <p:grpSp>
            <p:nvGrpSpPr>
              <p:cNvPr id="502" name="Graphic 456">
                <a:extLst>
                  <a:ext uri="{FF2B5EF4-FFF2-40B4-BE49-F238E27FC236}">
                    <a16:creationId xmlns:a16="http://schemas.microsoft.com/office/drawing/2014/main" id="{78A50932-E390-F25C-24C3-E4F21FFDA206}"/>
                  </a:ext>
                </a:extLst>
              </p:cNvPr>
              <p:cNvGrpSpPr/>
              <p:nvPr/>
            </p:nvGrpSpPr>
            <p:grpSpPr>
              <a:xfrm>
                <a:off x="7775887" y="1374590"/>
                <a:ext cx="308931" cy="405039"/>
                <a:chOff x="7775887" y="1374590"/>
                <a:chExt cx="308931" cy="405039"/>
              </a:xfrm>
            </p:grpSpPr>
            <p:sp>
              <p:nvSpPr>
                <p:cNvPr id="503" name="Freeform: Shape 502">
                  <a:extLst>
                    <a:ext uri="{FF2B5EF4-FFF2-40B4-BE49-F238E27FC236}">
                      <a16:creationId xmlns:a16="http://schemas.microsoft.com/office/drawing/2014/main" id="{0C282B15-D34D-8E2D-8AF3-31A526AFDD57}"/>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ADD9E1CE-383F-95F3-8CA7-3946FFDA4B08}"/>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505" name="Freeform: Shape 504">
                <a:extLst>
                  <a:ext uri="{FF2B5EF4-FFF2-40B4-BE49-F238E27FC236}">
                    <a16:creationId xmlns:a16="http://schemas.microsoft.com/office/drawing/2014/main" id="{85028E05-D4C8-2842-702D-CF3B354BF4DF}"/>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506" name="Graphic 456">
                <a:extLst>
                  <a:ext uri="{FF2B5EF4-FFF2-40B4-BE49-F238E27FC236}">
                    <a16:creationId xmlns:a16="http://schemas.microsoft.com/office/drawing/2014/main" id="{D877B4B0-991E-2BBE-2A69-FDB070D57EBE}"/>
                  </a:ext>
                </a:extLst>
              </p:cNvPr>
              <p:cNvGrpSpPr/>
              <p:nvPr/>
            </p:nvGrpSpPr>
            <p:grpSpPr>
              <a:xfrm>
                <a:off x="7786996" y="2138298"/>
                <a:ext cx="182414" cy="219422"/>
                <a:chOff x="7786996" y="2138298"/>
                <a:chExt cx="182414" cy="219422"/>
              </a:xfrm>
            </p:grpSpPr>
            <p:sp>
              <p:nvSpPr>
                <p:cNvPr id="507" name="Freeform: Shape 506">
                  <a:extLst>
                    <a:ext uri="{FF2B5EF4-FFF2-40B4-BE49-F238E27FC236}">
                      <a16:creationId xmlns:a16="http://schemas.microsoft.com/office/drawing/2014/main" id="{66045F17-D2E9-306D-CC72-6944EDD5C0C9}"/>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C0DC80B2-0B22-E1A8-64C8-96D423972E68}"/>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15E8A257-B986-C91D-C39E-0A905427CE59}"/>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510" name="Graphic 456">
                <a:extLst>
                  <a:ext uri="{FF2B5EF4-FFF2-40B4-BE49-F238E27FC236}">
                    <a16:creationId xmlns:a16="http://schemas.microsoft.com/office/drawing/2014/main" id="{5C847731-A900-18D5-3753-083562273354}"/>
                  </a:ext>
                </a:extLst>
              </p:cNvPr>
              <p:cNvGrpSpPr/>
              <p:nvPr/>
            </p:nvGrpSpPr>
            <p:grpSpPr>
              <a:xfrm>
                <a:off x="7699444" y="2117743"/>
                <a:ext cx="180004" cy="239710"/>
                <a:chOff x="7699444" y="2117743"/>
                <a:chExt cx="180004" cy="239710"/>
              </a:xfrm>
            </p:grpSpPr>
            <p:sp>
              <p:nvSpPr>
                <p:cNvPr id="511" name="Freeform: Shape 510">
                  <a:extLst>
                    <a:ext uri="{FF2B5EF4-FFF2-40B4-BE49-F238E27FC236}">
                      <a16:creationId xmlns:a16="http://schemas.microsoft.com/office/drawing/2014/main" id="{5DD61077-B551-D6B9-9518-514902DCB025}"/>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B5D7FD3-F9A5-FD05-9EE5-E8FA983BDE24}"/>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DE873C9E-83DD-056B-EB83-AE31B87D40A7}"/>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98EB31F5-897E-3B38-290E-58E3397335EE}"/>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D41F7CC-8D67-A392-DB6A-3CEB2C7D709D}"/>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7E04E6A5-153F-9A5C-E998-17039F570068}"/>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976CB518-2447-BCA2-E8F7-F491229D46F8}"/>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410192-4687-12DC-C1A9-C192C6A7566B}"/>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519" name="Freeform: Shape 518">
              <a:extLst>
                <a:ext uri="{FF2B5EF4-FFF2-40B4-BE49-F238E27FC236}">
                  <a16:creationId xmlns:a16="http://schemas.microsoft.com/office/drawing/2014/main" id="{C52CA27A-D235-6A7F-7C2B-E3472F0CD759}"/>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A982517-1372-61EA-ABE1-36E43E10D4AE}"/>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3278A8"/>
                </a:solidFill>
              </a:rPr>
              <a:t>Intervene in Risky Driving Behavior</a:t>
            </a:r>
          </a:p>
        </p:txBody>
      </p:sp>
    </p:spTree>
    <p:extLst>
      <p:ext uri="{BB962C8B-B14F-4D97-AF65-F5344CB8AC3E}">
        <p14:creationId xmlns:p14="http://schemas.microsoft.com/office/powerpoint/2010/main" val="3548400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6305813" y="79388"/>
            <a:ext cx="2735477"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Individuals and Families</a:t>
            </a:r>
          </a:p>
        </p:txBody>
      </p:sp>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265A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522" name="Group 521">
            <a:extLst>
              <a:ext uri="{FF2B5EF4-FFF2-40B4-BE49-F238E27FC236}">
                <a16:creationId xmlns:a16="http://schemas.microsoft.com/office/drawing/2014/main" id="{38E23BC7-27CA-634D-8A2E-9909E59F9B4A}"/>
              </a:ext>
            </a:extLst>
          </p:cNvPr>
          <p:cNvGrpSpPr/>
          <p:nvPr/>
        </p:nvGrpSpPr>
        <p:grpSpPr>
          <a:xfrm>
            <a:off x="5931224" y="155605"/>
            <a:ext cx="317604" cy="331553"/>
            <a:chOff x="7603997" y="957795"/>
            <a:chExt cx="1342600" cy="1401567"/>
          </a:xfrm>
        </p:grpSpPr>
        <p:grpSp>
          <p:nvGrpSpPr>
            <p:cNvPr id="459" name="Graphic 456">
              <a:extLst>
                <a:ext uri="{FF2B5EF4-FFF2-40B4-BE49-F238E27FC236}">
                  <a16:creationId xmlns:a16="http://schemas.microsoft.com/office/drawing/2014/main" id="{AD441319-487D-3988-AE5E-8FAA3AF544C2}"/>
                </a:ext>
              </a:extLst>
            </p:cNvPr>
            <p:cNvGrpSpPr/>
            <p:nvPr/>
          </p:nvGrpSpPr>
          <p:grpSpPr>
            <a:xfrm>
              <a:off x="7834340" y="1953655"/>
              <a:ext cx="314900" cy="404699"/>
              <a:chOff x="7834340" y="1953655"/>
              <a:chExt cx="314900" cy="404699"/>
            </a:xfrm>
            <a:solidFill>
              <a:srgbClr val="F2F2F2"/>
            </a:solidFill>
          </p:grpSpPr>
          <p:sp>
            <p:nvSpPr>
              <p:cNvPr id="460" name="Freeform: Shape 459">
                <a:extLst>
                  <a:ext uri="{FF2B5EF4-FFF2-40B4-BE49-F238E27FC236}">
                    <a16:creationId xmlns:a16="http://schemas.microsoft.com/office/drawing/2014/main" id="{A879B5BC-FE18-E3F5-E57E-FC58D2B753AA}"/>
                  </a:ext>
                </a:extLst>
              </p:cNvPr>
              <p:cNvSpPr/>
              <p:nvPr/>
            </p:nvSpPr>
            <p:spPr>
              <a:xfrm>
                <a:off x="7952345" y="2033872"/>
                <a:ext cx="196896" cy="322555"/>
              </a:xfrm>
              <a:custGeom>
                <a:avLst/>
                <a:gdLst>
                  <a:gd name="connsiteX0" fmla="*/ 193895 w 196896"/>
                  <a:gd name="connsiteY0" fmla="*/ 53722 h 322555"/>
                  <a:gd name="connsiteX1" fmla="*/ 178562 w 196896"/>
                  <a:gd name="connsiteY1" fmla="*/ 50187 h 322555"/>
                  <a:gd name="connsiteX2" fmla="*/ 192397 w 196896"/>
                  <a:gd name="connsiteY2" fmla="*/ 27255 h 322555"/>
                  <a:gd name="connsiteX3" fmla="*/ 195132 w 196896"/>
                  <a:gd name="connsiteY3" fmla="*/ 5089 h 322555"/>
                  <a:gd name="connsiteX4" fmla="*/ 129298 w 196896"/>
                  <a:gd name="connsiteY4" fmla="*/ 20784 h 322555"/>
                  <a:gd name="connsiteX5" fmla="*/ 114066 w 196896"/>
                  <a:gd name="connsiteY5" fmla="*/ 4450 h 322555"/>
                  <a:gd name="connsiteX6" fmla="*/ 105566 w 196896"/>
                  <a:gd name="connsiteY6" fmla="*/ 116 h 322555"/>
                  <a:gd name="connsiteX7" fmla="*/ 98632 w 196896"/>
                  <a:gd name="connsiteY7" fmla="*/ 13715 h 322555"/>
                  <a:gd name="connsiteX8" fmla="*/ 87364 w 196896"/>
                  <a:gd name="connsiteY8" fmla="*/ 35814 h 322555"/>
                  <a:gd name="connsiteX9" fmla="*/ 82996 w 196896"/>
                  <a:gd name="connsiteY9" fmla="*/ 48581 h 322555"/>
                  <a:gd name="connsiteX10" fmla="*/ 71097 w 196896"/>
                  <a:gd name="connsiteY10" fmla="*/ 42513 h 322555"/>
                  <a:gd name="connsiteX11" fmla="*/ 62429 w 196896"/>
                  <a:gd name="connsiteY11" fmla="*/ 59512 h 322555"/>
                  <a:gd name="connsiteX12" fmla="*/ 68160 w 196896"/>
                  <a:gd name="connsiteY12" fmla="*/ 90279 h 322555"/>
                  <a:gd name="connsiteX13" fmla="*/ 66090 w 196896"/>
                  <a:gd name="connsiteY13" fmla="*/ 136345 h 322555"/>
                  <a:gd name="connsiteX14" fmla="*/ 0 w 196896"/>
                  <a:gd name="connsiteY14" fmla="*/ 322555 h 322555"/>
                  <a:gd name="connsiteX15" fmla="*/ 74590 w 196896"/>
                  <a:gd name="connsiteY15" fmla="*/ 140679 h 322555"/>
                  <a:gd name="connsiteX16" fmla="*/ 96992 w 196896"/>
                  <a:gd name="connsiteY16" fmla="*/ 113548 h 322555"/>
                  <a:gd name="connsiteX17" fmla="*/ 143125 w 196896"/>
                  <a:gd name="connsiteY17" fmla="*/ 107084 h 322555"/>
                  <a:gd name="connsiteX18" fmla="*/ 152559 w 196896"/>
                  <a:gd name="connsiteY18" fmla="*/ 101185 h 322555"/>
                  <a:gd name="connsiteX19" fmla="*/ 150059 w 196896"/>
                  <a:gd name="connsiteY19" fmla="*/ 93485 h 322555"/>
                  <a:gd name="connsiteX20" fmla="*/ 167193 w 196896"/>
                  <a:gd name="connsiteY20" fmla="*/ 85086 h 322555"/>
                  <a:gd name="connsiteX21" fmla="*/ 180927 w 196896"/>
                  <a:gd name="connsiteY21" fmla="*/ 74954 h 322555"/>
                  <a:gd name="connsiteX22" fmla="*/ 193895 w 196896"/>
                  <a:gd name="connsiteY22" fmla="*/ 53722 h 322555"/>
                  <a:gd name="connsiteX23" fmla="*/ 193895 w 196896"/>
                  <a:gd name="connsiteY23" fmla="*/ 53722 h 3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896" h="322555">
                    <a:moveTo>
                      <a:pt x="193895" y="53722"/>
                    </a:moveTo>
                    <a:cubicBezTo>
                      <a:pt x="191390" y="49498"/>
                      <a:pt x="180554" y="54020"/>
                      <a:pt x="178562" y="50187"/>
                    </a:cubicBezTo>
                    <a:cubicBezTo>
                      <a:pt x="176577" y="46368"/>
                      <a:pt x="186645" y="40549"/>
                      <a:pt x="192397" y="27255"/>
                    </a:cubicBezTo>
                    <a:cubicBezTo>
                      <a:pt x="193434" y="24858"/>
                      <a:pt x="199971" y="9751"/>
                      <a:pt x="195132" y="5089"/>
                    </a:cubicBezTo>
                    <a:cubicBezTo>
                      <a:pt x="185959" y="-3747"/>
                      <a:pt x="143986" y="32717"/>
                      <a:pt x="129298" y="20784"/>
                    </a:cubicBezTo>
                    <a:cubicBezTo>
                      <a:pt x="126074" y="18165"/>
                      <a:pt x="123822" y="12938"/>
                      <a:pt x="114066" y="4450"/>
                    </a:cubicBezTo>
                    <a:cubicBezTo>
                      <a:pt x="110184" y="1073"/>
                      <a:pt x="107838" y="-451"/>
                      <a:pt x="105566" y="116"/>
                    </a:cubicBezTo>
                    <a:cubicBezTo>
                      <a:pt x="102343" y="921"/>
                      <a:pt x="102088" y="5234"/>
                      <a:pt x="98632" y="13715"/>
                    </a:cubicBezTo>
                    <a:cubicBezTo>
                      <a:pt x="93449" y="26435"/>
                      <a:pt x="90384" y="25667"/>
                      <a:pt x="87364" y="35814"/>
                    </a:cubicBezTo>
                    <a:cubicBezTo>
                      <a:pt x="85122" y="43348"/>
                      <a:pt x="85634" y="47727"/>
                      <a:pt x="82996" y="48581"/>
                    </a:cubicBezTo>
                    <a:cubicBezTo>
                      <a:pt x="79263" y="49788"/>
                      <a:pt x="75828" y="41798"/>
                      <a:pt x="71097" y="42513"/>
                    </a:cubicBezTo>
                    <a:cubicBezTo>
                      <a:pt x="66269" y="43243"/>
                      <a:pt x="63351" y="52547"/>
                      <a:pt x="62429" y="59512"/>
                    </a:cubicBezTo>
                    <a:cubicBezTo>
                      <a:pt x="60699" y="72584"/>
                      <a:pt x="65499" y="81209"/>
                      <a:pt x="68160" y="90279"/>
                    </a:cubicBezTo>
                    <a:cubicBezTo>
                      <a:pt x="71052" y="100136"/>
                      <a:pt x="72768" y="115125"/>
                      <a:pt x="66090" y="136345"/>
                    </a:cubicBezTo>
                    <a:lnTo>
                      <a:pt x="0" y="322555"/>
                    </a:lnTo>
                    <a:cubicBezTo>
                      <a:pt x="14591" y="284345"/>
                      <a:pt x="56838" y="179602"/>
                      <a:pt x="74590" y="140679"/>
                    </a:cubicBezTo>
                    <a:cubicBezTo>
                      <a:pt x="79715" y="129443"/>
                      <a:pt x="85373" y="118046"/>
                      <a:pt x="96992" y="113548"/>
                    </a:cubicBezTo>
                    <a:cubicBezTo>
                      <a:pt x="108177" y="109217"/>
                      <a:pt x="123540" y="111803"/>
                      <a:pt x="143125" y="107084"/>
                    </a:cubicBezTo>
                    <a:cubicBezTo>
                      <a:pt x="145412" y="106533"/>
                      <a:pt x="151760" y="104918"/>
                      <a:pt x="152559" y="101185"/>
                    </a:cubicBezTo>
                    <a:cubicBezTo>
                      <a:pt x="153219" y="98099"/>
                      <a:pt x="149486" y="96376"/>
                      <a:pt x="150059" y="93485"/>
                    </a:cubicBezTo>
                    <a:cubicBezTo>
                      <a:pt x="150829" y="89607"/>
                      <a:pt x="158171" y="89560"/>
                      <a:pt x="167193" y="85086"/>
                    </a:cubicBezTo>
                    <a:cubicBezTo>
                      <a:pt x="173555" y="81932"/>
                      <a:pt x="177519" y="78180"/>
                      <a:pt x="180927" y="74954"/>
                    </a:cubicBezTo>
                    <a:cubicBezTo>
                      <a:pt x="181955" y="73981"/>
                      <a:pt x="197229" y="59344"/>
                      <a:pt x="193895" y="53722"/>
                    </a:cubicBezTo>
                    <a:lnTo>
                      <a:pt x="193895" y="53722"/>
                    </a:lnTo>
                    <a:close/>
                  </a:path>
                </a:pathLst>
              </a:custGeom>
              <a:solidFill>
                <a:srgbClr val="F2F2F2"/>
              </a:solidFill>
              <a:ln w="296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8F7378D9-A2A9-D095-E74C-AFBA12BECD4D}"/>
                  </a:ext>
                </a:extLst>
              </p:cNvPr>
              <p:cNvSpPr/>
              <p:nvPr/>
            </p:nvSpPr>
            <p:spPr>
              <a:xfrm>
                <a:off x="7834340" y="2170888"/>
                <a:ext cx="127880" cy="187467"/>
              </a:xfrm>
              <a:custGeom>
                <a:avLst/>
                <a:gdLst>
                  <a:gd name="connsiteX0" fmla="*/ 51881 w 127880"/>
                  <a:gd name="connsiteY0" fmla="*/ 14735 h 187467"/>
                  <a:gd name="connsiteX1" fmla="*/ 45722 w 127880"/>
                  <a:gd name="connsiteY1" fmla="*/ 21241 h 187467"/>
                  <a:gd name="connsiteX2" fmla="*/ 38459 w 127880"/>
                  <a:gd name="connsiteY2" fmla="*/ 7834 h 187467"/>
                  <a:gd name="connsiteX3" fmla="*/ 28368 w 127880"/>
                  <a:gd name="connsiteY3" fmla="*/ 96 h 187467"/>
                  <a:gd name="connsiteX4" fmla="*/ 17076 w 127880"/>
                  <a:gd name="connsiteY4" fmla="*/ 36936 h 187467"/>
                  <a:gd name="connsiteX5" fmla="*/ 4664 w 127880"/>
                  <a:gd name="connsiteY5" fmla="*/ 39699 h 187467"/>
                  <a:gd name="connsiteX6" fmla="*/ 85 w 127880"/>
                  <a:gd name="connsiteY6" fmla="*/ 42621 h 187467"/>
                  <a:gd name="connsiteX7" fmla="*/ 4759 w 127880"/>
                  <a:gd name="connsiteY7" fmla="*/ 49948 h 187467"/>
                  <a:gd name="connsiteX8" fmla="*/ 12354 w 127880"/>
                  <a:gd name="connsiteY8" fmla="*/ 61855 h 187467"/>
                  <a:gd name="connsiteX9" fmla="*/ 17359 w 127880"/>
                  <a:gd name="connsiteY9" fmla="*/ 67682 h 187467"/>
                  <a:gd name="connsiteX10" fmla="*/ 10948 w 127880"/>
                  <a:gd name="connsiteY10" fmla="*/ 71771 h 187467"/>
                  <a:gd name="connsiteX11" fmla="*/ 16791 w 127880"/>
                  <a:gd name="connsiteY11" fmla="*/ 80930 h 187467"/>
                  <a:gd name="connsiteX12" fmla="*/ 33545 w 127880"/>
                  <a:gd name="connsiteY12" fmla="*/ 86995 h 187467"/>
                  <a:gd name="connsiteX13" fmla="*/ 55557 w 127880"/>
                  <a:gd name="connsiteY13" fmla="*/ 101302 h 187467"/>
                  <a:gd name="connsiteX14" fmla="*/ 127881 w 127880"/>
                  <a:gd name="connsiteY14" fmla="*/ 187467 h 187467"/>
                  <a:gd name="connsiteX15" fmla="*/ 60137 w 127880"/>
                  <a:gd name="connsiteY15" fmla="*/ 98381 h 187467"/>
                  <a:gd name="connsiteX16" fmla="*/ 53284 w 127880"/>
                  <a:gd name="connsiteY16" fmla="*/ 79558 h 187467"/>
                  <a:gd name="connsiteX17" fmla="*/ 63423 w 127880"/>
                  <a:gd name="connsiteY17" fmla="*/ 55050 h 187467"/>
                  <a:gd name="connsiteX18" fmla="*/ 63249 w 127880"/>
                  <a:gd name="connsiteY18" fmla="*/ 48718 h 187467"/>
                  <a:gd name="connsiteX19" fmla="*/ 58749 w 127880"/>
                  <a:gd name="connsiteY19" fmla="*/ 47723 h 187467"/>
                  <a:gd name="connsiteX20" fmla="*/ 59570 w 127880"/>
                  <a:gd name="connsiteY20" fmla="*/ 36890 h 187467"/>
                  <a:gd name="connsiteX21" fmla="*/ 58560 w 127880"/>
                  <a:gd name="connsiteY21" fmla="*/ 27226 h 187467"/>
                  <a:gd name="connsiteX22" fmla="*/ 51881 w 127880"/>
                  <a:gd name="connsiteY22" fmla="*/ 14735 h 187467"/>
                  <a:gd name="connsiteX23" fmla="*/ 51881 w 127880"/>
                  <a:gd name="connsiteY23" fmla="*/ 14735 h 1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880" h="187467">
                    <a:moveTo>
                      <a:pt x="51881" y="14735"/>
                    </a:moveTo>
                    <a:cubicBezTo>
                      <a:pt x="49085" y="14746"/>
                      <a:pt x="48178" y="21369"/>
                      <a:pt x="45722" y="21241"/>
                    </a:cubicBezTo>
                    <a:cubicBezTo>
                      <a:pt x="43275" y="21113"/>
                      <a:pt x="43323" y="14493"/>
                      <a:pt x="38459" y="7834"/>
                    </a:cubicBezTo>
                    <a:cubicBezTo>
                      <a:pt x="37581" y="6633"/>
                      <a:pt x="32052" y="-934"/>
                      <a:pt x="28368" y="96"/>
                    </a:cubicBezTo>
                    <a:cubicBezTo>
                      <a:pt x="21385" y="2048"/>
                      <a:pt x="27171" y="33170"/>
                      <a:pt x="17076" y="36936"/>
                    </a:cubicBezTo>
                    <a:cubicBezTo>
                      <a:pt x="14861" y="37763"/>
                      <a:pt x="11645" y="37360"/>
                      <a:pt x="4664" y="39699"/>
                    </a:cubicBezTo>
                    <a:cubicBezTo>
                      <a:pt x="1887" y="40630"/>
                      <a:pt x="462" y="41342"/>
                      <a:pt x="85" y="42621"/>
                    </a:cubicBezTo>
                    <a:cubicBezTo>
                      <a:pt x="-450" y="44435"/>
                      <a:pt x="1593" y="45805"/>
                      <a:pt x="4759" y="49948"/>
                    </a:cubicBezTo>
                    <a:cubicBezTo>
                      <a:pt x="9506" y="56161"/>
                      <a:pt x="8245" y="57444"/>
                      <a:pt x="12354" y="61855"/>
                    </a:cubicBezTo>
                    <a:cubicBezTo>
                      <a:pt x="15404" y="65128"/>
                      <a:pt x="17702" y="66141"/>
                      <a:pt x="17359" y="67682"/>
                    </a:cubicBezTo>
                    <a:cubicBezTo>
                      <a:pt x="16875" y="69862"/>
                      <a:pt x="11962" y="69243"/>
                      <a:pt x="10948" y="71771"/>
                    </a:cubicBezTo>
                    <a:cubicBezTo>
                      <a:pt x="9914" y="74351"/>
                      <a:pt x="13638" y="78468"/>
                      <a:pt x="16791" y="80930"/>
                    </a:cubicBezTo>
                    <a:cubicBezTo>
                      <a:pt x="22707" y="85551"/>
                      <a:pt x="28326" y="85683"/>
                      <a:pt x="33545" y="86995"/>
                    </a:cubicBezTo>
                    <a:cubicBezTo>
                      <a:pt x="39217" y="88419"/>
                      <a:pt x="47069" y="91902"/>
                      <a:pt x="55557" y="101302"/>
                    </a:cubicBezTo>
                    <a:lnTo>
                      <a:pt x="127881" y="187467"/>
                    </a:lnTo>
                    <a:cubicBezTo>
                      <a:pt x="113337" y="169281"/>
                      <a:pt x="74118" y="118324"/>
                      <a:pt x="60137" y="98381"/>
                    </a:cubicBezTo>
                    <a:cubicBezTo>
                      <a:pt x="56100" y="92624"/>
                      <a:pt x="52139" y="86558"/>
                      <a:pt x="53284" y="79558"/>
                    </a:cubicBezTo>
                    <a:cubicBezTo>
                      <a:pt x="54386" y="72818"/>
                      <a:pt x="60087" y="66024"/>
                      <a:pt x="63423" y="55050"/>
                    </a:cubicBezTo>
                    <a:cubicBezTo>
                      <a:pt x="63812" y="53768"/>
                      <a:pt x="64851" y="50187"/>
                      <a:pt x="63249" y="48718"/>
                    </a:cubicBezTo>
                    <a:cubicBezTo>
                      <a:pt x="61925" y="47503"/>
                      <a:pt x="60002" y="48839"/>
                      <a:pt x="58749" y="47723"/>
                    </a:cubicBezTo>
                    <a:cubicBezTo>
                      <a:pt x="57068" y="46226"/>
                      <a:pt x="59163" y="42609"/>
                      <a:pt x="59570" y="36890"/>
                    </a:cubicBezTo>
                    <a:cubicBezTo>
                      <a:pt x="59858" y="32858"/>
                      <a:pt x="59160" y="29830"/>
                      <a:pt x="58560" y="27226"/>
                    </a:cubicBezTo>
                    <a:cubicBezTo>
                      <a:pt x="58379" y="26441"/>
                      <a:pt x="55602" y="14721"/>
                      <a:pt x="51881" y="14735"/>
                    </a:cubicBezTo>
                    <a:lnTo>
                      <a:pt x="51881" y="14735"/>
                    </a:lnTo>
                    <a:close/>
                  </a:path>
                </a:pathLst>
              </a:custGeom>
              <a:solidFill>
                <a:srgbClr val="F2F2F2"/>
              </a:solidFill>
              <a:ln w="296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15A7F4D1-D4E5-E011-4E5B-FB439CE9BF48}"/>
                  </a:ext>
                </a:extLst>
              </p:cNvPr>
              <p:cNvSpPr/>
              <p:nvPr/>
            </p:nvSpPr>
            <p:spPr>
              <a:xfrm>
                <a:off x="7940309" y="2132742"/>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79"/>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3AAED15D-E077-4A24-27BA-5989B949E9A1}"/>
                  </a:ext>
                </a:extLst>
              </p:cNvPr>
              <p:cNvSpPr/>
              <p:nvPr/>
            </p:nvSpPr>
            <p:spPr>
              <a:xfrm>
                <a:off x="7878072" y="2052561"/>
                <a:ext cx="71735" cy="61929"/>
              </a:xfrm>
              <a:custGeom>
                <a:avLst/>
                <a:gdLst>
                  <a:gd name="connsiteX0" fmla="*/ 71735 w 71735"/>
                  <a:gd name="connsiteY0" fmla="*/ 56058 h 61929"/>
                  <a:gd name="connsiteX1" fmla="*/ 57618 w 71735"/>
                  <a:gd name="connsiteY1" fmla="*/ 61501 h 61929"/>
                  <a:gd name="connsiteX2" fmla="*/ 56320 w 71735"/>
                  <a:gd name="connsiteY2" fmla="*/ 61046 h 61929"/>
                  <a:gd name="connsiteX3" fmla="*/ 40147 w 71735"/>
                  <a:gd name="connsiteY3" fmla="*/ 59707 h 61929"/>
                  <a:gd name="connsiteX4" fmla="*/ 37896 w 71735"/>
                  <a:gd name="connsiteY4" fmla="*/ 60368 h 61929"/>
                  <a:gd name="connsiteX5" fmla="*/ 26262 w 71735"/>
                  <a:gd name="connsiteY5" fmla="*/ 61655 h 61929"/>
                  <a:gd name="connsiteX6" fmla="*/ 16517 w 71735"/>
                  <a:gd name="connsiteY6" fmla="*/ 54746 h 61929"/>
                  <a:gd name="connsiteX7" fmla="*/ 17177 w 71735"/>
                  <a:gd name="connsiteY7" fmla="*/ 51451 h 61929"/>
                  <a:gd name="connsiteX8" fmla="*/ 16570 w 71735"/>
                  <a:gd name="connsiteY8" fmla="*/ 51257 h 61929"/>
                  <a:gd name="connsiteX9" fmla="*/ 11526 w 71735"/>
                  <a:gd name="connsiteY9" fmla="*/ 48621 h 61929"/>
                  <a:gd name="connsiteX10" fmla="*/ 7572 w 71735"/>
                  <a:gd name="connsiteY10" fmla="*/ 46340 h 61929"/>
                  <a:gd name="connsiteX11" fmla="*/ 5220 w 71735"/>
                  <a:gd name="connsiteY11" fmla="*/ 45384 h 61929"/>
                  <a:gd name="connsiteX12" fmla="*/ 120 w 71735"/>
                  <a:gd name="connsiteY12" fmla="*/ 40788 h 61929"/>
                  <a:gd name="connsiteX13" fmla="*/ 2880 w 71735"/>
                  <a:gd name="connsiteY13" fmla="*/ 34139 h 61929"/>
                  <a:gd name="connsiteX14" fmla="*/ 8398 w 71735"/>
                  <a:gd name="connsiteY14" fmla="*/ 29250 h 61929"/>
                  <a:gd name="connsiteX15" fmla="*/ 9505 w 71735"/>
                  <a:gd name="connsiteY15" fmla="*/ 28378 h 61929"/>
                  <a:gd name="connsiteX16" fmla="*/ 6066 w 71735"/>
                  <a:gd name="connsiteY16" fmla="*/ 16836 h 61929"/>
                  <a:gd name="connsiteX17" fmla="*/ 4338 w 71735"/>
                  <a:gd name="connsiteY17" fmla="*/ 1689 h 61929"/>
                  <a:gd name="connsiteX18" fmla="*/ 17299 w 71735"/>
                  <a:gd name="connsiteY18" fmla="*/ 2369 h 61929"/>
                  <a:gd name="connsiteX19" fmla="*/ 22065 w 71735"/>
                  <a:gd name="connsiteY19" fmla="*/ 5375 h 61929"/>
                  <a:gd name="connsiteX20" fmla="*/ 24506 w 71735"/>
                  <a:gd name="connsiteY20" fmla="*/ 2236 h 61929"/>
                  <a:gd name="connsiteX21" fmla="*/ 24506 w 71735"/>
                  <a:gd name="connsiteY21" fmla="*/ 2236 h 61929"/>
                  <a:gd name="connsiteX22" fmla="*/ 37380 w 71735"/>
                  <a:gd name="connsiteY22" fmla="*/ 8482 h 61929"/>
                  <a:gd name="connsiteX23" fmla="*/ 41841 w 71735"/>
                  <a:gd name="connsiteY23" fmla="*/ 15017 h 61929"/>
                  <a:gd name="connsiteX24" fmla="*/ 43259 w 71735"/>
                  <a:gd name="connsiteY24" fmla="*/ 18964 h 61929"/>
                  <a:gd name="connsiteX25" fmla="*/ 45571 w 71735"/>
                  <a:gd name="connsiteY25" fmla="*/ 18993 h 61929"/>
                  <a:gd name="connsiteX26" fmla="*/ 50547 w 71735"/>
                  <a:gd name="connsiteY26" fmla="*/ 25692 h 61929"/>
                  <a:gd name="connsiteX27" fmla="*/ 51621 w 71735"/>
                  <a:gd name="connsiteY27" fmla="*/ 36741 h 61929"/>
                  <a:gd name="connsiteX28" fmla="*/ 52379 w 71735"/>
                  <a:gd name="connsiteY28" fmla="*/ 43695 h 61929"/>
                  <a:gd name="connsiteX29" fmla="*/ 61048 w 71735"/>
                  <a:gd name="connsiteY29" fmla="*/ 50879 h 61929"/>
                  <a:gd name="connsiteX30" fmla="*/ 71735 w 71735"/>
                  <a:gd name="connsiteY30" fmla="*/ 56058 h 61929"/>
                  <a:gd name="connsiteX31" fmla="*/ 71735 w 71735"/>
                  <a:gd name="connsiteY31" fmla="*/ 56058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735" h="61929">
                    <a:moveTo>
                      <a:pt x="71735" y="56058"/>
                    </a:moveTo>
                    <a:lnTo>
                      <a:pt x="57618" y="61501"/>
                    </a:lnTo>
                    <a:lnTo>
                      <a:pt x="56320" y="61046"/>
                    </a:lnTo>
                    <a:cubicBezTo>
                      <a:pt x="50318" y="58938"/>
                      <a:pt x="44879" y="58488"/>
                      <a:pt x="40147" y="59707"/>
                    </a:cubicBezTo>
                    <a:cubicBezTo>
                      <a:pt x="39395" y="59900"/>
                      <a:pt x="38653" y="60132"/>
                      <a:pt x="37896" y="60368"/>
                    </a:cubicBezTo>
                    <a:cubicBezTo>
                      <a:pt x="34899" y="61304"/>
                      <a:pt x="31174" y="62469"/>
                      <a:pt x="26262" y="61655"/>
                    </a:cubicBezTo>
                    <a:cubicBezTo>
                      <a:pt x="23522" y="61195"/>
                      <a:pt x="17036" y="59586"/>
                      <a:pt x="16517" y="54746"/>
                    </a:cubicBezTo>
                    <a:cubicBezTo>
                      <a:pt x="16364" y="53446"/>
                      <a:pt x="16691" y="52347"/>
                      <a:pt x="17177" y="51451"/>
                    </a:cubicBezTo>
                    <a:cubicBezTo>
                      <a:pt x="16980" y="51390"/>
                      <a:pt x="16783" y="51325"/>
                      <a:pt x="16570" y="51257"/>
                    </a:cubicBezTo>
                    <a:cubicBezTo>
                      <a:pt x="13978" y="50387"/>
                      <a:pt x="12729" y="49487"/>
                      <a:pt x="11526" y="48621"/>
                    </a:cubicBezTo>
                    <a:cubicBezTo>
                      <a:pt x="10601" y="47955"/>
                      <a:pt x="9647" y="47267"/>
                      <a:pt x="7572" y="46340"/>
                    </a:cubicBezTo>
                    <a:cubicBezTo>
                      <a:pt x="6663" y="45933"/>
                      <a:pt x="5879" y="45635"/>
                      <a:pt x="5220" y="45384"/>
                    </a:cubicBezTo>
                    <a:cubicBezTo>
                      <a:pt x="3226" y="44620"/>
                      <a:pt x="812" y="43571"/>
                      <a:pt x="120" y="40788"/>
                    </a:cubicBezTo>
                    <a:cubicBezTo>
                      <a:pt x="-517" y="37788"/>
                      <a:pt x="1527" y="35593"/>
                      <a:pt x="2880" y="34139"/>
                    </a:cubicBezTo>
                    <a:cubicBezTo>
                      <a:pt x="5291" y="31544"/>
                      <a:pt x="7159" y="30165"/>
                      <a:pt x="8398" y="29250"/>
                    </a:cubicBezTo>
                    <a:cubicBezTo>
                      <a:pt x="8851" y="28918"/>
                      <a:pt x="9360" y="28540"/>
                      <a:pt x="9505" y="28378"/>
                    </a:cubicBezTo>
                    <a:cubicBezTo>
                      <a:pt x="10659" y="27055"/>
                      <a:pt x="7310" y="19636"/>
                      <a:pt x="6066" y="16836"/>
                    </a:cubicBezTo>
                    <a:cubicBezTo>
                      <a:pt x="3247" y="10554"/>
                      <a:pt x="809" y="5117"/>
                      <a:pt x="4338" y="1689"/>
                    </a:cubicBezTo>
                    <a:cubicBezTo>
                      <a:pt x="6861" y="-767"/>
                      <a:pt x="11107" y="-548"/>
                      <a:pt x="17299" y="2369"/>
                    </a:cubicBezTo>
                    <a:cubicBezTo>
                      <a:pt x="19226" y="3279"/>
                      <a:pt x="20796" y="4372"/>
                      <a:pt x="22065" y="5375"/>
                    </a:cubicBezTo>
                    <a:cubicBezTo>
                      <a:pt x="22411" y="4177"/>
                      <a:pt x="23116" y="3002"/>
                      <a:pt x="24506" y="2236"/>
                    </a:cubicBezTo>
                    <a:lnTo>
                      <a:pt x="24506" y="2236"/>
                    </a:lnTo>
                    <a:cubicBezTo>
                      <a:pt x="27800" y="426"/>
                      <a:pt x="32127" y="2530"/>
                      <a:pt x="37380" y="8482"/>
                    </a:cubicBezTo>
                    <a:cubicBezTo>
                      <a:pt x="38691" y="9958"/>
                      <a:pt x="40444" y="11949"/>
                      <a:pt x="41841" y="15017"/>
                    </a:cubicBezTo>
                    <a:cubicBezTo>
                      <a:pt x="42498" y="16462"/>
                      <a:pt x="42918" y="17808"/>
                      <a:pt x="43259" y="18964"/>
                    </a:cubicBezTo>
                    <a:cubicBezTo>
                      <a:pt x="43940" y="18812"/>
                      <a:pt x="44712" y="18779"/>
                      <a:pt x="45571" y="18993"/>
                    </a:cubicBezTo>
                    <a:cubicBezTo>
                      <a:pt x="48099" y="19617"/>
                      <a:pt x="49810" y="21848"/>
                      <a:pt x="50547" y="25692"/>
                    </a:cubicBezTo>
                    <a:cubicBezTo>
                      <a:pt x="51420" y="29907"/>
                      <a:pt x="51524" y="33539"/>
                      <a:pt x="51621" y="36741"/>
                    </a:cubicBezTo>
                    <a:cubicBezTo>
                      <a:pt x="51708" y="39536"/>
                      <a:pt x="51791" y="41942"/>
                      <a:pt x="52379" y="43695"/>
                    </a:cubicBezTo>
                    <a:cubicBezTo>
                      <a:pt x="53513" y="46933"/>
                      <a:pt x="56829" y="48788"/>
                      <a:pt x="61048" y="50879"/>
                    </a:cubicBezTo>
                    <a:lnTo>
                      <a:pt x="71735" y="56058"/>
                    </a:lnTo>
                    <a:lnTo>
                      <a:pt x="71735" y="56058"/>
                    </a:lnTo>
                    <a:close/>
                  </a:path>
                </a:pathLst>
              </a:custGeom>
              <a:solidFill>
                <a:srgbClr val="F2F2F2"/>
              </a:solidFill>
              <a:ln w="296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8430FA1C-E913-A1BE-6CA9-10320DCC61FC}"/>
                  </a:ext>
                </a:extLst>
              </p:cNvPr>
              <p:cNvSpPr/>
              <p:nvPr/>
            </p:nvSpPr>
            <p:spPr>
              <a:xfrm>
                <a:off x="7940309" y="1998923"/>
                <a:ext cx="72116" cy="65400"/>
              </a:xfrm>
              <a:custGeom>
                <a:avLst/>
                <a:gdLst>
                  <a:gd name="connsiteX0" fmla="*/ 1684 w 72116"/>
                  <a:gd name="connsiteY0" fmla="*/ 65400 h 65400"/>
                  <a:gd name="connsiteX1" fmla="*/ 0 w 72116"/>
                  <a:gd name="connsiteY1" fmla="*/ 50364 h 65400"/>
                  <a:gd name="connsiteX2" fmla="*/ 770 w 72116"/>
                  <a:gd name="connsiteY2" fmla="*/ 49225 h 65400"/>
                  <a:gd name="connsiteX3" fmla="*/ 6167 w 72116"/>
                  <a:gd name="connsiteY3" fmla="*/ 33920 h 65400"/>
                  <a:gd name="connsiteX4" fmla="*/ 6099 w 72116"/>
                  <a:gd name="connsiteY4" fmla="*/ 31575 h 65400"/>
                  <a:gd name="connsiteX5" fmla="*/ 7805 w 72116"/>
                  <a:gd name="connsiteY5" fmla="*/ 19995 h 65400"/>
                  <a:gd name="connsiteX6" fmla="*/ 16960 w 72116"/>
                  <a:gd name="connsiteY6" fmla="*/ 12321 h 65400"/>
                  <a:gd name="connsiteX7" fmla="*/ 19980 w 72116"/>
                  <a:gd name="connsiteY7" fmla="*/ 13795 h 65400"/>
                  <a:gd name="connsiteX8" fmla="*/ 20321 w 72116"/>
                  <a:gd name="connsiteY8" fmla="*/ 13258 h 65400"/>
                  <a:gd name="connsiteX9" fmla="*/ 24151 w 72116"/>
                  <a:gd name="connsiteY9" fmla="*/ 9047 h 65400"/>
                  <a:gd name="connsiteX10" fmla="*/ 27360 w 72116"/>
                  <a:gd name="connsiteY10" fmla="*/ 5801 h 65400"/>
                  <a:gd name="connsiteX11" fmla="*/ 28881 w 72116"/>
                  <a:gd name="connsiteY11" fmla="*/ 3769 h 65400"/>
                  <a:gd name="connsiteX12" fmla="*/ 34620 w 72116"/>
                  <a:gd name="connsiteY12" fmla="*/ 0 h 65400"/>
                  <a:gd name="connsiteX13" fmla="*/ 40352 w 72116"/>
                  <a:gd name="connsiteY13" fmla="*/ 4357 h 65400"/>
                  <a:gd name="connsiteX14" fmla="*/ 43681 w 72116"/>
                  <a:gd name="connsiteY14" fmla="*/ 10934 h 65400"/>
                  <a:gd name="connsiteX15" fmla="*/ 44244 w 72116"/>
                  <a:gd name="connsiteY15" fmla="*/ 12227 h 65400"/>
                  <a:gd name="connsiteX16" fmla="*/ 56281 w 72116"/>
                  <a:gd name="connsiteY16" fmla="*/ 11827 h 65400"/>
                  <a:gd name="connsiteX17" fmla="*/ 71371 w 72116"/>
                  <a:gd name="connsiteY17" fmla="*/ 13998 h 65400"/>
                  <a:gd name="connsiteX18" fmla="*/ 67425 w 72116"/>
                  <a:gd name="connsiteY18" fmla="*/ 26362 h 65400"/>
                  <a:gd name="connsiteX19" fmla="*/ 63309 w 72116"/>
                  <a:gd name="connsiteY19" fmla="*/ 30210 h 65400"/>
                  <a:gd name="connsiteX20" fmla="*/ 65727 w 72116"/>
                  <a:gd name="connsiteY20" fmla="*/ 33368 h 65400"/>
                  <a:gd name="connsiteX21" fmla="*/ 65727 w 72116"/>
                  <a:gd name="connsiteY21" fmla="*/ 33368 h 65400"/>
                  <a:gd name="connsiteX22" fmla="*/ 56419 w 72116"/>
                  <a:gd name="connsiteY22" fmla="*/ 44237 h 65400"/>
                  <a:gd name="connsiteX23" fmla="*/ 48966 w 72116"/>
                  <a:gd name="connsiteY23" fmla="*/ 46894 h 65400"/>
                  <a:gd name="connsiteX24" fmla="*/ 44788 w 72116"/>
                  <a:gd name="connsiteY24" fmla="*/ 47264 h 65400"/>
                  <a:gd name="connsiteX25" fmla="*/ 44175 w 72116"/>
                  <a:gd name="connsiteY25" fmla="*/ 49493 h 65400"/>
                  <a:gd name="connsiteX26" fmla="*/ 36432 w 72116"/>
                  <a:gd name="connsiteY26" fmla="*/ 52608 h 65400"/>
                  <a:gd name="connsiteX27" fmla="*/ 25472 w 72116"/>
                  <a:gd name="connsiteY27" fmla="*/ 50844 h 65400"/>
                  <a:gd name="connsiteX28" fmla="*/ 18554 w 72116"/>
                  <a:gd name="connsiteY28" fmla="*/ 49813 h 65400"/>
                  <a:gd name="connsiteX29" fmla="*/ 9406 w 72116"/>
                  <a:gd name="connsiteY29" fmla="*/ 56376 h 65400"/>
                  <a:gd name="connsiteX30" fmla="*/ 1684 w 72116"/>
                  <a:gd name="connsiteY30" fmla="*/ 65400 h 65400"/>
                  <a:gd name="connsiteX31" fmla="*/ 1684 w 72116"/>
                  <a:gd name="connsiteY31" fmla="*/ 65400 h 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116" h="65400">
                    <a:moveTo>
                      <a:pt x="1684" y="65400"/>
                    </a:moveTo>
                    <a:lnTo>
                      <a:pt x="0" y="50364"/>
                    </a:lnTo>
                    <a:lnTo>
                      <a:pt x="770" y="49225"/>
                    </a:lnTo>
                    <a:cubicBezTo>
                      <a:pt x="4331" y="43954"/>
                      <a:pt x="6146" y="38806"/>
                      <a:pt x="6167" y="33920"/>
                    </a:cubicBezTo>
                    <a:cubicBezTo>
                      <a:pt x="6171" y="33143"/>
                      <a:pt x="6135" y="32366"/>
                      <a:pt x="6099" y="31575"/>
                    </a:cubicBezTo>
                    <a:cubicBezTo>
                      <a:pt x="5953" y="28439"/>
                      <a:pt x="5772" y="24540"/>
                      <a:pt x="7805" y="19995"/>
                    </a:cubicBezTo>
                    <a:cubicBezTo>
                      <a:pt x="8945" y="17461"/>
                      <a:pt x="12146" y="11595"/>
                      <a:pt x="16960" y="12321"/>
                    </a:cubicBezTo>
                    <a:cubicBezTo>
                      <a:pt x="18256" y="12503"/>
                      <a:pt x="19236" y="13098"/>
                      <a:pt x="19980" y="13795"/>
                    </a:cubicBezTo>
                    <a:cubicBezTo>
                      <a:pt x="20089" y="13621"/>
                      <a:pt x="20202" y="13446"/>
                      <a:pt x="20321" y="13258"/>
                    </a:cubicBezTo>
                    <a:cubicBezTo>
                      <a:pt x="21820" y="10971"/>
                      <a:pt x="23008" y="9991"/>
                      <a:pt x="24151" y="9047"/>
                    </a:cubicBezTo>
                    <a:cubicBezTo>
                      <a:pt x="25029" y="8321"/>
                      <a:pt x="25937" y="7573"/>
                      <a:pt x="27360" y="5801"/>
                    </a:cubicBezTo>
                    <a:cubicBezTo>
                      <a:pt x="27984" y="5025"/>
                      <a:pt x="28471" y="4342"/>
                      <a:pt x="28881" y="3769"/>
                    </a:cubicBezTo>
                    <a:cubicBezTo>
                      <a:pt x="30126" y="2033"/>
                      <a:pt x="31752" y="-36"/>
                      <a:pt x="34620" y="0"/>
                    </a:cubicBezTo>
                    <a:cubicBezTo>
                      <a:pt x="37684" y="146"/>
                      <a:pt x="39288" y="2680"/>
                      <a:pt x="40352" y="4357"/>
                    </a:cubicBezTo>
                    <a:cubicBezTo>
                      <a:pt x="42251" y="7348"/>
                      <a:pt x="43111" y="9504"/>
                      <a:pt x="43681" y="10934"/>
                    </a:cubicBezTo>
                    <a:cubicBezTo>
                      <a:pt x="43888" y="11457"/>
                      <a:pt x="44124" y="12045"/>
                      <a:pt x="44244" y="12227"/>
                    </a:cubicBezTo>
                    <a:cubicBezTo>
                      <a:pt x="45231" y="13679"/>
                      <a:pt x="53257" y="12321"/>
                      <a:pt x="56281" y="11827"/>
                    </a:cubicBezTo>
                    <a:cubicBezTo>
                      <a:pt x="63073" y="10695"/>
                      <a:pt x="68950" y="9715"/>
                      <a:pt x="71371" y="13998"/>
                    </a:cubicBezTo>
                    <a:cubicBezTo>
                      <a:pt x="73107" y="17062"/>
                      <a:pt x="71818" y="21113"/>
                      <a:pt x="67425" y="26362"/>
                    </a:cubicBezTo>
                    <a:cubicBezTo>
                      <a:pt x="66057" y="27996"/>
                      <a:pt x="64601" y="29237"/>
                      <a:pt x="63309" y="30210"/>
                    </a:cubicBezTo>
                    <a:cubicBezTo>
                      <a:pt x="64380" y="30849"/>
                      <a:pt x="65338" y="31829"/>
                      <a:pt x="65727" y="33368"/>
                    </a:cubicBezTo>
                    <a:lnTo>
                      <a:pt x="65727" y="33368"/>
                    </a:lnTo>
                    <a:cubicBezTo>
                      <a:pt x="66641" y="37013"/>
                      <a:pt x="63509" y="40665"/>
                      <a:pt x="56419" y="44237"/>
                    </a:cubicBezTo>
                    <a:cubicBezTo>
                      <a:pt x="54658" y="45130"/>
                      <a:pt x="52288" y="46321"/>
                      <a:pt x="48966" y="46894"/>
                    </a:cubicBezTo>
                    <a:cubicBezTo>
                      <a:pt x="47402" y="47163"/>
                      <a:pt x="45993" y="47228"/>
                      <a:pt x="44788" y="47264"/>
                    </a:cubicBezTo>
                    <a:cubicBezTo>
                      <a:pt x="44763" y="47961"/>
                      <a:pt x="44599" y="48716"/>
                      <a:pt x="44175" y="49493"/>
                    </a:cubicBezTo>
                    <a:cubicBezTo>
                      <a:pt x="42930" y="51780"/>
                      <a:pt x="40338" y="52869"/>
                      <a:pt x="36432" y="52608"/>
                    </a:cubicBezTo>
                    <a:cubicBezTo>
                      <a:pt x="32134" y="52383"/>
                      <a:pt x="28594" y="51562"/>
                      <a:pt x="25472" y="50844"/>
                    </a:cubicBezTo>
                    <a:cubicBezTo>
                      <a:pt x="22746" y="50219"/>
                      <a:pt x="20398" y="49689"/>
                      <a:pt x="18554" y="49813"/>
                    </a:cubicBezTo>
                    <a:cubicBezTo>
                      <a:pt x="15134" y="50089"/>
                      <a:pt x="12498" y="52826"/>
                      <a:pt x="9406" y="56376"/>
                    </a:cubicBezTo>
                    <a:lnTo>
                      <a:pt x="1684" y="65400"/>
                    </a:lnTo>
                    <a:lnTo>
                      <a:pt x="1684" y="65400"/>
                    </a:lnTo>
                    <a:close/>
                  </a:path>
                </a:pathLst>
              </a:custGeom>
              <a:solidFill>
                <a:srgbClr val="F2F2F2"/>
              </a:solidFill>
              <a:ln w="296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697990D-E051-D761-7552-D862AF9F8309}"/>
                  </a:ext>
                </a:extLst>
              </p:cNvPr>
              <p:cNvSpPr/>
              <p:nvPr/>
            </p:nvSpPr>
            <p:spPr>
              <a:xfrm>
                <a:off x="7914499" y="2000745"/>
                <a:ext cx="43461" cy="355437"/>
              </a:xfrm>
              <a:custGeom>
                <a:avLst/>
                <a:gdLst>
                  <a:gd name="connsiteX0" fmla="*/ 42879 w 43461"/>
                  <a:gd name="connsiteY0" fmla="*/ 355437 h 355437"/>
                  <a:gd name="connsiteX1" fmla="*/ 39728 w 43461"/>
                  <a:gd name="connsiteY1" fmla="*/ 353462 h 355437"/>
                  <a:gd name="connsiteX2" fmla="*/ 38965 w 43461"/>
                  <a:gd name="connsiteY2" fmla="*/ 349825 h 355437"/>
                  <a:gd name="connsiteX3" fmla="*/ 39728 w 43461"/>
                  <a:gd name="connsiteY3" fmla="*/ 353462 h 355437"/>
                  <a:gd name="connsiteX4" fmla="*/ 36054 w 43461"/>
                  <a:gd name="connsiteY4" fmla="*/ 353883 h 355437"/>
                  <a:gd name="connsiteX5" fmla="*/ 35495 w 43461"/>
                  <a:gd name="connsiteY5" fmla="*/ 351531 h 355437"/>
                  <a:gd name="connsiteX6" fmla="*/ 24656 w 43461"/>
                  <a:gd name="connsiteY6" fmla="*/ 292128 h 355437"/>
                  <a:gd name="connsiteX7" fmla="*/ 19744 w 43461"/>
                  <a:gd name="connsiteY7" fmla="*/ 223389 h 355437"/>
                  <a:gd name="connsiteX8" fmla="*/ 21378 w 43461"/>
                  <a:gd name="connsiteY8" fmla="*/ 168603 h 355437"/>
                  <a:gd name="connsiteX9" fmla="*/ 23639 w 43461"/>
                  <a:gd name="connsiteY9" fmla="*/ 137994 h 355437"/>
                  <a:gd name="connsiteX10" fmla="*/ 26253 w 43461"/>
                  <a:gd name="connsiteY10" fmla="*/ 59229 h 355437"/>
                  <a:gd name="connsiteX11" fmla="*/ 17762 w 43461"/>
                  <a:gd name="connsiteY11" fmla="*/ 26659 h 355437"/>
                  <a:gd name="connsiteX12" fmla="*/ 0 w 43461"/>
                  <a:gd name="connsiteY12" fmla="*/ 5823 h 355437"/>
                  <a:gd name="connsiteX13" fmla="*/ 4632 w 43461"/>
                  <a:gd name="connsiteY13" fmla="*/ 0 h 355437"/>
                  <a:gd name="connsiteX14" fmla="*/ 24282 w 43461"/>
                  <a:gd name="connsiteY14" fmla="*/ 23087 h 355437"/>
                  <a:gd name="connsiteX15" fmla="*/ 33680 w 43461"/>
                  <a:gd name="connsiteY15" fmla="*/ 58837 h 355437"/>
                  <a:gd name="connsiteX16" fmla="*/ 31048 w 43461"/>
                  <a:gd name="connsiteY16" fmla="*/ 138583 h 355437"/>
                  <a:gd name="connsiteX17" fmla="*/ 28797 w 43461"/>
                  <a:gd name="connsiteY17" fmla="*/ 169068 h 355437"/>
                  <a:gd name="connsiteX18" fmla="*/ 27179 w 43461"/>
                  <a:gd name="connsiteY18" fmla="*/ 223273 h 355437"/>
                  <a:gd name="connsiteX19" fmla="*/ 32025 w 43461"/>
                  <a:gd name="connsiteY19" fmla="*/ 291170 h 355437"/>
                  <a:gd name="connsiteX20" fmla="*/ 42719 w 43461"/>
                  <a:gd name="connsiteY20" fmla="*/ 349760 h 355437"/>
                  <a:gd name="connsiteX21" fmla="*/ 42879 w 43461"/>
                  <a:gd name="connsiteY21" fmla="*/ 355437 h 355437"/>
                  <a:gd name="connsiteX22" fmla="*/ 42879 w 43461"/>
                  <a:gd name="connsiteY22" fmla="*/ 355437 h 35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61" h="355437">
                    <a:moveTo>
                      <a:pt x="42879" y="355437"/>
                    </a:moveTo>
                    <a:lnTo>
                      <a:pt x="39728" y="353462"/>
                    </a:lnTo>
                    <a:lnTo>
                      <a:pt x="38965" y="349825"/>
                    </a:lnTo>
                    <a:lnTo>
                      <a:pt x="39728" y="353462"/>
                    </a:lnTo>
                    <a:lnTo>
                      <a:pt x="36054" y="353883"/>
                    </a:lnTo>
                    <a:cubicBezTo>
                      <a:pt x="35996" y="353542"/>
                      <a:pt x="35796" y="352758"/>
                      <a:pt x="35495" y="351531"/>
                    </a:cubicBezTo>
                    <a:cubicBezTo>
                      <a:pt x="33851" y="344808"/>
                      <a:pt x="28838" y="324349"/>
                      <a:pt x="24656" y="292128"/>
                    </a:cubicBezTo>
                    <a:cubicBezTo>
                      <a:pt x="21737" y="269636"/>
                      <a:pt x="20085" y="246512"/>
                      <a:pt x="19744" y="223389"/>
                    </a:cubicBezTo>
                    <a:cubicBezTo>
                      <a:pt x="19403" y="200229"/>
                      <a:pt x="20499" y="182695"/>
                      <a:pt x="21378" y="168603"/>
                    </a:cubicBezTo>
                    <a:cubicBezTo>
                      <a:pt x="22042" y="157974"/>
                      <a:pt x="22848" y="147854"/>
                      <a:pt x="23639" y="137994"/>
                    </a:cubicBezTo>
                    <a:cubicBezTo>
                      <a:pt x="25745" y="111654"/>
                      <a:pt x="27730" y="86774"/>
                      <a:pt x="26253" y="59229"/>
                    </a:cubicBezTo>
                    <a:cubicBezTo>
                      <a:pt x="25926" y="53079"/>
                      <a:pt x="25240" y="40279"/>
                      <a:pt x="17762" y="26659"/>
                    </a:cubicBezTo>
                    <a:cubicBezTo>
                      <a:pt x="13424" y="18760"/>
                      <a:pt x="7449" y="11747"/>
                      <a:pt x="0" y="5823"/>
                    </a:cubicBezTo>
                    <a:lnTo>
                      <a:pt x="4632" y="0"/>
                    </a:lnTo>
                    <a:cubicBezTo>
                      <a:pt x="12854" y="6549"/>
                      <a:pt x="19464" y="14317"/>
                      <a:pt x="24282" y="23087"/>
                    </a:cubicBezTo>
                    <a:cubicBezTo>
                      <a:pt x="32573" y="38189"/>
                      <a:pt x="33321" y="52136"/>
                      <a:pt x="33680" y="58837"/>
                    </a:cubicBezTo>
                    <a:cubicBezTo>
                      <a:pt x="35183" y="86868"/>
                      <a:pt x="33175" y="111989"/>
                      <a:pt x="31048" y="138583"/>
                    </a:cubicBezTo>
                    <a:cubicBezTo>
                      <a:pt x="30264" y="148406"/>
                      <a:pt x="29458" y="158483"/>
                      <a:pt x="28797" y="169068"/>
                    </a:cubicBezTo>
                    <a:cubicBezTo>
                      <a:pt x="27926" y="183029"/>
                      <a:pt x="26841" y="200410"/>
                      <a:pt x="27179" y="223273"/>
                    </a:cubicBezTo>
                    <a:cubicBezTo>
                      <a:pt x="27513" y="246120"/>
                      <a:pt x="29146" y="268961"/>
                      <a:pt x="32025" y="291170"/>
                    </a:cubicBezTo>
                    <a:cubicBezTo>
                      <a:pt x="36156" y="322984"/>
                      <a:pt x="41096" y="343138"/>
                      <a:pt x="42719" y="349760"/>
                    </a:cubicBezTo>
                    <a:cubicBezTo>
                      <a:pt x="43583" y="353295"/>
                      <a:pt x="43764" y="354036"/>
                      <a:pt x="42879" y="355437"/>
                    </a:cubicBezTo>
                    <a:lnTo>
                      <a:pt x="42879" y="355437"/>
                    </a:lnTo>
                    <a:close/>
                  </a:path>
                </a:pathLst>
              </a:custGeom>
              <a:solidFill>
                <a:srgbClr val="F2F2F2"/>
              </a:solidFill>
              <a:ln w="296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6202A5F-1624-6D59-7195-92F7D9478443}"/>
                  </a:ext>
                </a:extLst>
              </p:cNvPr>
              <p:cNvSpPr/>
              <p:nvPr/>
            </p:nvSpPr>
            <p:spPr>
              <a:xfrm>
                <a:off x="7872383" y="1953655"/>
                <a:ext cx="62591" cy="64725"/>
              </a:xfrm>
              <a:custGeom>
                <a:avLst/>
                <a:gdLst>
                  <a:gd name="connsiteX0" fmla="*/ 28482 w 62591"/>
                  <a:gd name="connsiteY0" fmla="*/ 64726 h 64725"/>
                  <a:gd name="connsiteX1" fmla="*/ 27556 w 62591"/>
                  <a:gd name="connsiteY1" fmla="*/ 64696 h 64725"/>
                  <a:gd name="connsiteX2" fmla="*/ 10128 w 62591"/>
                  <a:gd name="connsiteY2" fmla="*/ 53436 h 64725"/>
                  <a:gd name="connsiteX3" fmla="*/ 3914 w 62591"/>
                  <a:gd name="connsiteY3" fmla="*/ 38625 h 64725"/>
                  <a:gd name="connsiteX4" fmla="*/ 490 w 62591"/>
                  <a:gd name="connsiteY4" fmla="*/ 23270 h 64725"/>
                  <a:gd name="connsiteX5" fmla="*/ 897 w 62591"/>
                  <a:gd name="connsiteY5" fmla="*/ 13679 h 64725"/>
                  <a:gd name="connsiteX6" fmla="*/ 6135 w 62591"/>
                  <a:gd name="connsiteY6" fmla="*/ 8895 h 64725"/>
                  <a:gd name="connsiteX7" fmla="*/ 6426 w 62591"/>
                  <a:gd name="connsiteY7" fmla="*/ 6702 h 64725"/>
                  <a:gd name="connsiteX8" fmla="*/ 12884 w 62591"/>
                  <a:gd name="connsiteY8" fmla="*/ 4205 h 64725"/>
                  <a:gd name="connsiteX9" fmla="*/ 16198 w 62591"/>
                  <a:gd name="connsiteY9" fmla="*/ 4408 h 64725"/>
                  <a:gd name="connsiteX10" fmla="*/ 20790 w 62591"/>
                  <a:gd name="connsiteY10" fmla="*/ 2861 h 64725"/>
                  <a:gd name="connsiteX11" fmla="*/ 27008 w 62591"/>
                  <a:gd name="connsiteY11" fmla="*/ 415 h 64725"/>
                  <a:gd name="connsiteX12" fmla="*/ 38704 w 62591"/>
                  <a:gd name="connsiteY12" fmla="*/ 1344 h 64725"/>
                  <a:gd name="connsiteX13" fmla="*/ 55298 w 62591"/>
                  <a:gd name="connsiteY13" fmla="*/ 17512 h 64725"/>
                  <a:gd name="connsiteX14" fmla="*/ 61425 w 62591"/>
                  <a:gd name="connsiteY14" fmla="*/ 31495 h 64725"/>
                  <a:gd name="connsiteX15" fmla="*/ 62260 w 62591"/>
                  <a:gd name="connsiteY15" fmla="*/ 40774 h 64725"/>
                  <a:gd name="connsiteX16" fmla="*/ 53700 w 62591"/>
                  <a:gd name="connsiteY16" fmla="*/ 50844 h 64725"/>
                  <a:gd name="connsiteX17" fmla="*/ 42628 w 62591"/>
                  <a:gd name="connsiteY17" fmla="*/ 59324 h 64725"/>
                  <a:gd name="connsiteX18" fmla="*/ 28482 w 62591"/>
                  <a:gd name="connsiteY18" fmla="*/ 64725 h 64725"/>
                  <a:gd name="connsiteX19" fmla="*/ 28482 w 62591"/>
                  <a:gd name="connsiteY19" fmla="*/ 64726 h 6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591" h="64725">
                    <a:moveTo>
                      <a:pt x="28482" y="64726"/>
                    </a:moveTo>
                    <a:cubicBezTo>
                      <a:pt x="28177" y="64726"/>
                      <a:pt x="27869" y="64718"/>
                      <a:pt x="27556" y="64696"/>
                    </a:cubicBezTo>
                    <a:cubicBezTo>
                      <a:pt x="21225" y="64355"/>
                      <a:pt x="15363" y="60565"/>
                      <a:pt x="10128" y="53436"/>
                    </a:cubicBezTo>
                    <a:cubicBezTo>
                      <a:pt x="7674" y="50082"/>
                      <a:pt x="6418" y="46256"/>
                      <a:pt x="3914" y="38625"/>
                    </a:cubicBezTo>
                    <a:cubicBezTo>
                      <a:pt x="3525" y="37449"/>
                      <a:pt x="1637" y="31481"/>
                      <a:pt x="490" y="23270"/>
                    </a:cubicBezTo>
                    <a:cubicBezTo>
                      <a:pt x="-261" y="17904"/>
                      <a:pt x="-167" y="15661"/>
                      <a:pt x="897" y="13679"/>
                    </a:cubicBezTo>
                    <a:cubicBezTo>
                      <a:pt x="2077" y="11472"/>
                      <a:pt x="3986" y="9933"/>
                      <a:pt x="6135" y="8895"/>
                    </a:cubicBezTo>
                    <a:cubicBezTo>
                      <a:pt x="6041" y="8183"/>
                      <a:pt x="6117" y="7450"/>
                      <a:pt x="6426" y="6702"/>
                    </a:cubicBezTo>
                    <a:cubicBezTo>
                      <a:pt x="7693" y="3602"/>
                      <a:pt x="11061" y="4009"/>
                      <a:pt x="12884" y="4205"/>
                    </a:cubicBezTo>
                    <a:cubicBezTo>
                      <a:pt x="13806" y="4321"/>
                      <a:pt x="14956" y="4473"/>
                      <a:pt x="16198" y="4408"/>
                    </a:cubicBezTo>
                    <a:cubicBezTo>
                      <a:pt x="18151" y="4313"/>
                      <a:pt x="19200" y="3733"/>
                      <a:pt x="20790" y="2861"/>
                    </a:cubicBezTo>
                    <a:cubicBezTo>
                      <a:pt x="22311" y="2026"/>
                      <a:pt x="24202" y="988"/>
                      <a:pt x="27008" y="415"/>
                    </a:cubicBezTo>
                    <a:cubicBezTo>
                      <a:pt x="32541" y="-740"/>
                      <a:pt x="37176" y="828"/>
                      <a:pt x="38704" y="1344"/>
                    </a:cubicBezTo>
                    <a:cubicBezTo>
                      <a:pt x="46745" y="4023"/>
                      <a:pt x="50709" y="10274"/>
                      <a:pt x="55298" y="17512"/>
                    </a:cubicBezTo>
                    <a:cubicBezTo>
                      <a:pt x="56212" y="18964"/>
                      <a:pt x="59352" y="24250"/>
                      <a:pt x="61425" y="31495"/>
                    </a:cubicBezTo>
                    <a:cubicBezTo>
                      <a:pt x="62921" y="36723"/>
                      <a:pt x="62710" y="39046"/>
                      <a:pt x="62260" y="40774"/>
                    </a:cubicBezTo>
                    <a:cubicBezTo>
                      <a:pt x="61345" y="44324"/>
                      <a:pt x="59185" y="46357"/>
                      <a:pt x="53700" y="50844"/>
                    </a:cubicBezTo>
                    <a:cubicBezTo>
                      <a:pt x="47972" y="55541"/>
                      <a:pt x="45097" y="57894"/>
                      <a:pt x="42628" y="59324"/>
                    </a:cubicBezTo>
                    <a:cubicBezTo>
                      <a:pt x="36882" y="62642"/>
                      <a:pt x="33274" y="64725"/>
                      <a:pt x="28482" y="64725"/>
                    </a:cubicBezTo>
                    <a:lnTo>
                      <a:pt x="28482" y="64726"/>
                    </a:lnTo>
                    <a:close/>
                  </a:path>
                </a:pathLst>
              </a:custGeom>
              <a:solidFill>
                <a:srgbClr val="F2F2F2"/>
              </a:solidFill>
              <a:ln w="2965" cap="flat">
                <a:noFill/>
                <a:prstDash val="solid"/>
                <a:miter/>
              </a:ln>
            </p:spPr>
            <p:txBody>
              <a:bodyPr rtlCol="0" anchor="ctr"/>
              <a:lstStyle/>
              <a:p>
                <a:endParaRPr lang="en-US"/>
              </a:p>
            </p:txBody>
          </p:sp>
        </p:grpSp>
        <p:grpSp>
          <p:nvGrpSpPr>
            <p:cNvPr id="467" name="Graphic 456">
              <a:extLst>
                <a:ext uri="{FF2B5EF4-FFF2-40B4-BE49-F238E27FC236}">
                  <a16:creationId xmlns:a16="http://schemas.microsoft.com/office/drawing/2014/main" id="{B8DE70E6-9737-86E6-FDE5-0807075173DB}"/>
                </a:ext>
              </a:extLst>
            </p:cNvPr>
            <p:cNvGrpSpPr/>
            <p:nvPr/>
          </p:nvGrpSpPr>
          <p:grpSpPr>
            <a:xfrm>
              <a:off x="8244610" y="2268361"/>
              <a:ext cx="72132" cy="86766"/>
              <a:chOff x="8244610" y="2268361"/>
              <a:chExt cx="72132" cy="86766"/>
            </a:xfrm>
          </p:grpSpPr>
          <p:sp>
            <p:nvSpPr>
              <p:cNvPr id="468" name="Freeform: Shape 467">
                <a:extLst>
                  <a:ext uri="{FF2B5EF4-FFF2-40B4-BE49-F238E27FC236}">
                    <a16:creationId xmlns:a16="http://schemas.microsoft.com/office/drawing/2014/main" id="{FA4D435F-3702-1DA3-D440-F748372545B0}"/>
                  </a:ext>
                </a:extLst>
              </p:cNvPr>
              <p:cNvSpPr/>
              <p:nvPr/>
            </p:nvSpPr>
            <p:spPr>
              <a:xfrm>
                <a:off x="8249110"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C845834-BEA1-6153-3C43-6D18A3A3B06F}"/>
                  </a:ext>
                </a:extLst>
              </p:cNvPr>
              <p:cNvSpPr/>
              <p:nvPr/>
            </p:nvSpPr>
            <p:spPr>
              <a:xfrm>
                <a:off x="8244610"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grpSp>
          <p:nvGrpSpPr>
            <p:cNvPr id="470" name="Graphic 456">
              <a:extLst>
                <a:ext uri="{FF2B5EF4-FFF2-40B4-BE49-F238E27FC236}">
                  <a16:creationId xmlns:a16="http://schemas.microsoft.com/office/drawing/2014/main" id="{9DFD27E1-B797-DCAB-8ECA-2E11C65645A5}"/>
                </a:ext>
              </a:extLst>
            </p:cNvPr>
            <p:cNvGrpSpPr/>
            <p:nvPr/>
          </p:nvGrpSpPr>
          <p:grpSpPr>
            <a:xfrm>
              <a:off x="8185276" y="2268361"/>
              <a:ext cx="72132" cy="86766"/>
              <a:chOff x="8185276" y="2268361"/>
              <a:chExt cx="72132" cy="86766"/>
            </a:xfrm>
          </p:grpSpPr>
          <p:sp>
            <p:nvSpPr>
              <p:cNvPr id="471" name="Freeform: Shape 470">
                <a:extLst>
                  <a:ext uri="{FF2B5EF4-FFF2-40B4-BE49-F238E27FC236}">
                    <a16:creationId xmlns:a16="http://schemas.microsoft.com/office/drawing/2014/main" id="{C3F59EAB-CAEB-5625-1E65-028D5A894913}"/>
                  </a:ext>
                </a:extLst>
              </p:cNvPr>
              <p:cNvSpPr/>
              <p:nvPr/>
            </p:nvSpPr>
            <p:spPr>
              <a:xfrm>
                <a:off x="8189776" y="2268361"/>
                <a:ext cx="28734" cy="75097"/>
              </a:xfrm>
              <a:custGeom>
                <a:avLst/>
                <a:gdLst>
                  <a:gd name="connsiteX0" fmla="*/ 4 w 28734"/>
                  <a:gd name="connsiteY0" fmla="*/ 75097 h 75097"/>
                  <a:gd name="connsiteX1" fmla="*/ 19473 w 28734"/>
                  <a:gd name="connsiteY1" fmla="*/ 75095 h 75097"/>
                  <a:gd name="connsiteX2" fmla="*/ 28734 w 28734"/>
                  <a:gd name="connsiteY2" fmla="*/ 0 h 75097"/>
                  <a:gd name="connsiteX3" fmla="*/ 0 w 28734"/>
                  <a:gd name="connsiteY3" fmla="*/ 2 h 75097"/>
                  <a:gd name="connsiteX4" fmla="*/ 4 w 28734"/>
                  <a:gd name="connsiteY4" fmla="*/ 75097 h 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4" h="75097">
                    <a:moveTo>
                      <a:pt x="4" y="75097"/>
                    </a:moveTo>
                    <a:lnTo>
                      <a:pt x="19473" y="75095"/>
                    </a:lnTo>
                    <a:lnTo>
                      <a:pt x="28734" y="0"/>
                    </a:lnTo>
                    <a:lnTo>
                      <a:pt x="0" y="2"/>
                    </a:lnTo>
                    <a:lnTo>
                      <a:pt x="4" y="75097"/>
                    </a:lnTo>
                    <a:close/>
                  </a:path>
                </a:pathLst>
              </a:custGeom>
              <a:solidFill>
                <a:srgbClr val="FFB6B6"/>
              </a:solidFill>
              <a:ln w="296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F8A9A80-C0CD-BE29-2FEC-F9C7F501EC00}"/>
                  </a:ext>
                </a:extLst>
              </p:cNvPr>
              <p:cNvSpPr/>
              <p:nvPr/>
            </p:nvSpPr>
            <p:spPr>
              <a:xfrm>
                <a:off x="8185276" y="2321051"/>
                <a:ext cx="72132" cy="34076"/>
              </a:xfrm>
              <a:custGeom>
                <a:avLst/>
                <a:gdLst>
                  <a:gd name="connsiteX0" fmla="*/ 71207 w 72132"/>
                  <a:gd name="connsiteY0" fmla="*/ 21966 h 34076"/>
                  <a:gd name="connsiteX1" fmla="*/ 71207 w 72132"/>
                  <a:gd name="connsiteY1" fmla="*/ 21966 h 34076"/>
                  <a:gd name="connsiteX2" fmla="*/ 72133 w 72132"/>
                  <a:gd name="connsiteY2" fmla="*/ 27469 h 34076"/>
                  <a:gd name="connsiteX3" fmla="*/ 72133 w 72132"/>
                  <a:gd name="connsiteY3" fmla="*/ 27469 h 34076"/>
                  <a:gd name="connsiteX4" fmla="*/ 65525 w 72132"/>
                  <a:gd name="connsiteY4" fmla="*/ 34077 h 34076"/>
                  <a:gd name="connsiteX5" fmla="*/ 5232 w 72132"/>
                  <a:gd name="connsiteY5" fmla="*/ 34077 h 34076"/>
                  <a:gd name="connsiteX6" fmla="*/ 724 w 72132"/>
                  <a:gd name="connsiteY6" fmla="*/ 29569 h 34076"/>
                  <a:gd name="connsiteX7" fmla="*/ 724 w 72132"/>
                  <a:gd name="connsiteY7" fmla="*/ 27059 h 34076"/>
                  <a:gd name="connsiteX8" fmla="*/ 3882 w 72132"/>
                  <a:gd name="connsiteY8" fmla="*/ 10215 h 34076"/>
                  <a:gd name="connsiteX9" fmla="*/ 22919 w 72132"/>
                  <a:gd name="connsiteY9" fmla="*/ 6092 h 34076"/>
                  <a:gd name="connsiteX10" fmla="*/ 26282 w 72132"/>
                  <a:gd name="connsiteY10" fmla="*/ 0 h 34076"/>
                  <a:gd name="connsiteX11" fmla="*/ 50625 w 72132"/>
                  <a:gd name="connsiteY11" fmla="*/ 17804 h 34076"/>
                  <a:gd name="connsiteX12" fmla="*/ 64119 w 72132"/>
                  <a:gd name="connsiteY12" fmla="*/ 19465 h 34076"/>
                  <a:gd name="connsiteX13" fmla="*/ 71206 w 72132"/>
                  <a:gd name="connsiteY13" fmla="*/ 21966 h 34076"/>
                  <a:gd name="connsiteX14" fmla="*/ 71207 w 72132"/>
                  <a:gd name="connsiteY14" fmla="*/ 21966 h 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32" h="34076">
                    <a:moveTo>
                      <a:pt x="71207" y="21966"/>
                    </a:moveTo>
                    <a:lnTo>
                      <a:pt x="71207" y="21966"/>
                    </a:lnTo>
                    <a:cubicBezTo>
                      <a:pt x="71813" y="22987"/>
                      <a:pt x="72133" y="26282"/>
                      <a:pt x="72133" y="27469"/>
                    </a:cubicBezTo>
                    <a:lnTo>
                      <a:pt x="72133" y="27469"/>
                    </a:lnTo>
                    <a:cubicBezTo>
                      <a:pt x="72133" y="31118"/>
                      <a:pt x="69174" y="34077"/>
                      <a:pt x="65525" y="34077"/>
                    </a:cubicBezTo>
                    <a:lnTo>
                      <a:pt x="5232" y="34077"/>
                    </a:lnTo>
                    <a:cubicBezTo>
                      <a:pt x="2742" y="34077"/>
                      <a:pt x="724" y="32059"/>
                      <a:pt x="724" y="29569"/>
                    </a:cubicBezTo>
                    <a:lnTo>
                      <a:pt x="724" y="27059"/>
                    </a:lnTo>
                    <a:cubicBezTo>
                      <a:pt x="724" y="27059"/>
                      <a:pt x="-2258" y="19514"/>
                      <a:pt x="3882" y="10215"/>
                    </a:cubicBezTo>
                    <a:cubicBezTo>
                      <a:pt x="3882" y="10215"/>
                      <a:pt x="11514" y="17497"/>
                      <a:pt x="22919" y="6092"/>
                    </a:cubicBezTo>
                    <a:lnTo>
                      <a:pt x="26282" y="0"/>
                    </a:lnTo>
                    <a:lnTo>
                      <a:pt x="50625" y="17804"/>
                    </a:lnTo>
                    <a:lnTo>
                      <a:pt x="64119" y="19465"/>
                    </a:lnTo>
                    <a:cubicBezTo>
                      <a:pt x="67071" y="19828"/>
                      <a:pt x="69688" y="19408"/>
                      <a:pt x="71206" y="21966"/>
                    </a:cubicBezTo>
                    <a:lnTo>
                      <a:pt x="71207" y="21966"/>
                    </a:lnTo>
                    <a:close/>
                  </a:path>
                </a:pathLst>
              </a:custGeom>
              <a:solidFill>
                <a:srgbClr val="2F2E41"/>
              </a:solidFill>
              <a:ln w="2965" cap="flat">
                <a:noFill/>
                <a:prstDash val="solid"/>
                <a:miter/>
              </a:ln>
            </p:spPr>
            <p:txBody>
              <a:bodyPr rtlCol="0" anchor="ctr"/>
              <a:lstStyle/>
              <a:p>
                <a:endParaRPr lang="en-US"/>
              </a:p>
            </p:txBody>
          </p:sp>
        </p:grpSp>
        <p:sp>
          <p:nvSpPr>
            <p:cNvPr id="473" name="Freeform: Shape 472">
              <a:extLst>
                <a:ext uri="{FF2B5EF4-FFF2-40B4-BE49-F238E27FC236}">
                  <a16:creationId xmlns:a16="http://schemas.microsoft.com/office/drawing/2014/main" id="{3203490A-E5BD-AD56-6B7C-5A15F8693B5E}"/>
                </a:ext>
              </a:extLst>
            </p:cNvPr>
            <p:cNvSpPr/>
            <p:nvPr/>
          </p:nvSpPr>
          <p:spPr>
            <a:xfrm>
              <a:off x="8170736" y="2019156"/>
              <a:ext cx="121635" cy="293705"/>
            </a:xfrm>
            <a:custGeom>
              <a:avLst/>
              <a:gdLst>
                <a:gd name="connsiteX0" fmla="*/ 100869 w 121635"/>
                <a:gd name="connsiteY0" fmla="*/ 0 h 293705"/>
                <a:gd name="connsiteX1" fmla="*/ 121636 w 121635"/>
                <a:gd name="connsiteY1" fmla="*/ 80419 h 293705"/>
                <a:gd name="connsiteX2" fmla="*/ 111252 w 121635"/>
                <a:gd name="connsiteY2" fmla="*/ 286933 h 293705"/>
                <a:gd name="connsiteX3" fmla="*/ 62301 w 121635"/>
                <a:gd name="connsiteY3" fmla="*/ 290209 h 293705"/>
                <a:gd name="connsiteX4" fmla="*/ 59334 w 121635"/>
                <a:gd name="connsiteY4" fmla="*/ 171328 h 293705"/>
                <a:gd name="connsiteX5" fmla="*/ 53401 w 121635"/>
                <a:gd name="connsiteY5" fmla="*/ 293706 h 293705"/>
                <a:gd name="connsiteX6" fmla="*/ 2967 w 121635"/>
                <a:gd name="connsiteY6" fmla="*/ 283216 h 293705"/>
                <a:gd name="connsiteX7" fmla="*/ 0 w 121635"/>
                <a:gd name="connsiteY7" fmla="*/ 13986 h 293705"/>
                <a:gd name="connsiteX8" fmla="*/ 100869 w 121635"/>
                <a:gd name="connsiteY8" fmla="*/ 0 h 2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35" h="293705">
                  <a:moveTo>
                    <a:pt x="100869" y="0"/>
                  </a:moveTo>
                  <a:lnTo>
                    <a:pt x="121636" y="80419"/>
                  </a:lnTo>
                  <a:lnTo>
                    <a:pt x="111252" y="286933"/>
                  </a:lnTo>
                  <a:lnTo>
                    <a:pt x="62301" y="290209"/>
                  </a:lnTo>
                  <a:lnTo>
                    <a:pt x="59334" y="171328"/>
                  </a:lnTo>
                  <a:lnTo>
                    <a:pt x="53401" y="293706"/>
                  </a:lnTo>
                  <a:lnTo>
                    <a:pt x="2967" y="283216"/>
                  </a:lnTo>
                  <a:lnTo>
                    <a:pt x="0" y="13986"/>
                  </a:lnTo>
                  <a:lnTo>
                    <a:pt x="100869" y="0"/>
                  </a:lnTo>
                  <a:close/>
                </a:path>
              </a:pathLst>
            </a:custGeom>
            <a:solidFill>
              <a:srgbClr val="2F2E41"/>
            </a:solidFill>
            <a:ln w="2965" cap="flat">
              <a:noFill/>
              <a:prstDash val="solid"/>
              <a:miter/>
            </a:ln>
          </p:spPr>
          <p:txBody>
            <a:bodyPr rtlCol="0" anchor="ctr"/>
            <a:lstStyle/>
            <a:p>
              <a:endParaRPr lang="en-US"/>
            </a:p>
          </p:txBody>
        </p:sp>
        <p:grpSp>
          <p:nvGrpSpPr>
            <p:cNvPr id="474" name="Graphic 456">
              <a:extLst>
                <a:ext uri="{FF2B5EF4-FFF2-40B4-BE49-F238E27FC236}">
                  <a16:creationId xmlns:a16="http://schemas.microsoft.com/office/drawing/2014/main" id="{29D2F2DA-9987-635D-A6B6-002FA425C50B}"/>
                </a:ext>
              </a:extLst>
            </p:cNvPr>
            <p:cNvGrpSpPr/>
            <p:nvPr/>
          </p:nvGrpSpPr>
          <p:grpSpPr>
            <a:xfrm>
              <a:off x="8038834" y="1733462"/>
              <a:ext cx="163616" cy="216825"/>
              <a:chOff x="8038834" y="1733462"/>
              <a:chExt cx="163616" cy="216825"/>
            </a:xfrm>
          </p:grpSpPr>
          <p:sp>
            <p:nvSpPr>
              <p:cNvPr id="475" name="Freeform: Shape 474">
                <a:extLst>
                  <a:ext uri="{FF2B5EF4-FFF2-40B4-BE49-F238E27FC236}">
                    <a16:creationId xmlns:a16="http://schemas.microsoft.com/office/drawing/2014/main" id="{0914E74F-64C8-F75B-8A07-ECAA19194A9F}"/>
                  </a:ext>
                </a:extLst>
              </p:cNvPr>
              <p:cNvSpPr/>
              <p:nvPr/>
            </p:nvSpPr>
            <p:spPr>
              <a:xfrm>
                <a:off x="8038834" y="1733462"/>
                <a:ext cx="67401" cy="91622"/>
              </a:xfrm>
              <a:custGeom>
                <a:avLst/>
                <a:gdLst>
                  <a:gd name="connsiteX0" fmla="*/ 31734 w 67401"/>
                  <a:gd name="connsiteY0" fmla="*/ 14930 h 91622"/>
                  <a:gd name="connsiteX1" fmla="*/ 6053 w 67401"/>
                  <a:gd name="connsiteY1" fmla="*/ 1364 h 91622"/>
                  <a:gd name="connsiteX2" fmla="*/ 4643 w 67401"/>
                  <a:gd name="connsiteY2" fmla="*/ 30379 h 91622"/>
                  <a:gd name="connsiteX3" fmla="*/ 15461 w 67401"/>
                  <a:gd name="connsiteY3" fmla="*/ 42161 h 91622"/>
                  <a:gd name="connsiteX4" fmla="*/ 44481 w 67401"/>
                  <a:gd name="connsiteY4" fmla="*/ 91623 h 91622"/>
                  <a:gd name="connsiteX5" fmla="*/ 67402 w 67401"/>
                  <a:gd name="connsiteY5" fmla="*/ 77510 h 91622"/>
                  <a:gd name="connsiteX6" fmla="*/ 36360 w 67401"/>
                  <a:gd name="connsiteY6" fmla="*/ 30248 h 91622"/>
                  <a:gd name="connsiteX7" fmla="*/ 31734 w 67401"/>
                  <a:gd name="connsiteY7" fmla="*/ 14930 h 9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01" h="91622">
                    <a:moveTo>
                      <a:pt x="31734" y="14930"/>
                    </a:moveTo>
                    <a:cubicBezTo>
                      <a:pt x="25033" y="3172"/>
                      <a:pt x="13535" y="-2902"/>
                      <a:pt x="6053" y="1364"/>
                    </a:cubicBezTo>
                    <a:cubicBezTo>
                      <a:pt x="-1430" y="5629"/>
                      <a:pt x="-2062" y="18617"/>
                      <a:pt x="4643" y="30379"/>
                    </a:cubicBezTo>
                    <a:cubicBezTo>
                      <a:pt x="7256" y="35114"/>
                      <a:pt x="10966" y="39154"/>
                      <a:pt x="15461" y="42161"/>
                    </a:cubicBezTo>
                    <a:lnTo>
                      <a:pt x="44481" y="91623"/>
                    </a:lnTo>
                    <a:lnTo>
                      <a:pt x="67402" y="77510"/>
                    </a:lnTo>
                    <a:lnTo>
                      <a:pt x="36360" y="30248"/>
                    </a:lnTo>
                    <a:cubicBezTo>
                      <a:pt x="36063" y="24846"/>
                      <a:pt x="34477" y="19593"/>
                      <a:pt x="31734" y="14930"/>
                    </a:cubicBezTo>
                    <a:close/>
                  </a:path>
                </a:pathLst>
              </a:custGeom>
              <a:solidFill>
                <a:srgbClr val="FFB6B6"/>
              </a:solidFill>
              <a:ln w="296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7658136-5131-50F0-F418-5020660403A4}"/>
                  </a:ext>
                </a:extLst>
              </p:cNvPr>
              <p:cNvSpPr/>
              <p:nvPr/>
            </p:nvSpPr>
            <p:spPr>
              <a:xfrm>
                <a:off x="8048363" y="1761771"/>
                <a:ext cx="154088" cy="188515"/>
              </a:xfrm>
              <a:custGeom>
                <a:avLst/>
                <a:gdLst>
                  <a:gd name="connsiteX0" fmla="*/ 154088 w 154088"/>
                  <a:gd name="connsiteY0" fmla="*/ 161229 h 188515"/>
                  <a:gd name="connsiteX1" fmla="*/ 109762 w 154088"/>
                  <a:gd name="connsiteY1" fmla="*/ 185591 h 188515"/>
                  <a:gd name="connsiteX2" fmla="*/ 0 w 154088"/>
                  <a:gd name="connsiteY2" fmla="*/ 19769 h 188515"/>
                  <a:gd name="connsiteX3" fmla="*/ 36884 w 154088"/>
                  <a:gd name="connsiteY3" fmla="*/ 0 h 188515"/>
                  <a:gd name="connsiteX4" fmla="*/ 154088 w 154088"/>
                  <a:gd name="connsiteY4" fmla="*/ 161229 h 18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8" h="188515">
                    <a:moveTo>
                      <a:pt x="154088" y="161229"/>
                    </a:moveTo>
                    <a:cubicBezTo>
                      <a:pt x="154088" y="161229"/>
                      <a:pt x="126585" y="199137"/>
                      <a:pt x="109762" y="185591"/>
                    </a:cubicBezTo>
                    <a:cubicBezTo>
                      <a:pt x="92940" y="172045"/>
                      <a:pt x="0" y="19769"/>
                      <a:pt x="0" y="19769"/>
                    </a:cubicBezTo>
                    <a:lnTo>
                      <a:pt x="36884" y="0"/>
                    </a:lnTo>
                    <a:lnTo>
                      <a:pt x="154088" y="161229"/>
                    </a:lnTo>
                    <a:close/>
                  </a:path>
                </a:pathLst>
              </a:custGeom>
              <a:solidFill>
                <a:srgbClr val="62A3D0"/>
              </a:solidFill>
              <a:ln w="2965" cap="flat">
                <a:noFill/>
                <a:prstDash val="solid"/>
                <a:miter/>
              </a:ln>
            </p:spPr>
            <p:txBody>
              <a:bodyPr rtlCol="0" anchor="ctr"/>
              <a:lstStyle/>
              <a:p>
                <a:endParaRPr lang="en-US"/>
              </a:p>
            </p:txBody>
          </p:sp>
        </p:grpSp>
        <p:sp>
          <p:nvSpPr>
            <p:cNvPr id="477" name="Freeform: Shape 476">
              <a:extLst>
                <a:ext uri="{FF2B5EF4-FFF2-40B4-BE49-F238E27FC236}">
                  <a16:creationId xmlns:a16="http://schemas.microsoft.com/office/drawing/2014/main" id="{1A86759E-81D5-EE65-AF57-E210CF32E094}"/>
                </a:ext>
              </a:extLst>
            </p:cNvPr>
            <p:cNvSpPr/>
            <p:nvPr/>
          </p:nvSpPr>
          <p:spPr>
            <a:xfrm>
              <a:off x="8176670" y="1823352"/>
              <a:ext cx="71201" cy="62301"/>
            </a:xfrm>
            <a:custGeom>
              <a:avLst/>
              <a:gdLst>
                <a:gd name="connsiteX0" fmla="*/ 0 w 71201"/>
                <a:gd name="connsiteY0" fmla="*/ 53401 h 62301"/>
                <a:gd name="connsiteX1" fmla="*/ 35601 w 71201"/>
                <a:gd name="connsiteY1" fmla="*/ 0 h 62301"/>
                <a:gd name="connsiteX2" fmla="*/ 71201 w 71201"/>
                <a:gd name="connsiteY2" fmla="*/ 14834 h 62301"/>
                <a:gd name="connsiteX3" fmla="*/ 62301 w 71201"/>
                <a:gd name="connsiteY3" fmla="*/ 62301 h 62301"/>
                <a:gd name="connsiteX4" fmla="*/ 0 w 71201"/>
                <a:gd name="connsiteY4" fmla="*/ 53401 h 6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1" h="62301">
                  <a:moveTo>
                    <a:pt x="0" y="53401"/>
                  </a:moveTo>
                  <a:lnTo>
                    <a:pt x="35601" y="0"/>
                  </a:lnTo>
                  <a:lnTo>
                    <a:pt x="71201" y="14834"/>
                  </a:lnTo>
                  <a:lnTo>
                    <a:pt x="62301" y="62301"/>
                  </a:lnTo>
                  <a:lnTo>
                    <a:pt x="0" y="53401"/>
                  </a:lnTo>
                  <a:close/>
                </a:path>
              </a:pathLst>
            </a:custGeom>
            <a:solidFill>
              <a:srgbClr val="FFB6B6"/>
            </a:solidFill>
            <a:ln w="296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011D9E6-9244-11E6-0C03-EBEBA9FCC95F}"/>
                </a:ext>
              </a:extLst>
            </p:cNvPr>
            <p:cNvSpPr/>
            <p:nvPr/>
          </p:nvSpPr>
          <p:spPr>
            <a:xfrm>
              <a:off x="8149969" y="1861920"/>
              <a:ext cx="142402" cy="231404"/>
            </a:xfrm>
            <a:custGeom>
              <a:avLst/>
              <a:gdLst>
                <a:gd name="connsiteX0" fmla="*/ 29667 w 142402"/>
                <a:gd name="connsiteY0" fmla="*/ 2967 h 231404"/>
                <a:gd name="connsiteX1" fmla="*/ 91968 w 142402"/>
                <a:gd name="connsiteY1" fmla="*/ 0 h 231404"/>
                <a:gd name="connsiteX2" fmla="*/ 133503 w 142402"/>
                <a:gd name="connsiteY2" fmla="*/ 11867 h 231404"/>
                <a:gd name="connsiteX3" fmla="*/ 142403 w 142402"/>
                <a:gd name="connsiteY3" fmla="*/ 231405 h 231404"/>
                <a:gd name="connsiteX4" fmla="*/ 17800 w 142402"/>
                <a:gd name="connsiteY4" fmla="*/ 219538 h 231404"/>
                <a:gd name="connsiteX5" fmla="*/ 17800 w 142402"/>
                <a:gd name="connsiteY5" fmla="*/ 103765 h 231404"/>
                <a:gd name="connsiteX6" fmla="*/ 0 w 142402"/>
                <a:gd name="connsiteY6" fmla="*/ 44501 h 231404"/>
                <a:gd name="connsiteX7" fmla="*/ 29667 w 142402"/>
                <a:gd name="connsiteY7" fmla="*/ 2967 h 2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02" h="231404">
                  <a:moveTo>
                    <a:pt x="29667" y="2967"/>
                  </a:moveTo>
                  <a:lnTo>
                    <a:pt x="91968" y="0"/>
                  </a:lnTo>
                  <a:lnTo>
                    <a:pt x="133503" y="11867"/>
                  </a:lnTo>
                  <a:lnTo>
                    <a:pt x="142403" y="231405"/>
                  </a:lnTo>
                  <a:lnTo>
                    <a:pt x="17800" y="219538"/>
                  </a:lnTo>
                  <a:lnTo>
                    <a:pt x="17800" y="103765"/>
                  </a:lnTo>
                  <a:lnTo>
                    <a:pt x="0" y="44501"/>
                  </a:lnTo>
                  <a:lnTo>
                    <a:pt x="29667" y="2967"/>
                  </a:lnTo>
                  <a:close/>
                </a:path>
              </a:pathLst>
            </a:custGeom>
            <a:solidFill>
              <a:srgbClr val="62A3D0"/>
            </a:solidFill>
            <a:ln w="296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6D6CCE3-42F7-FEAA-57C1-85B27ED2C005}"/>
                </a:ext>
              </a:extLst>
            </p:cNvPr>
            <p:cNvSpPr/>
            <p:nvPr/>
          </p:nvSpPr>
          <p:spPr>
            <a:xfrm>
              <a:off x="8141144" y="1860466"/>
              <a:ext cx="143798" cy="248508"/>
            </a:xfrm>
            <a:custGeom>
              <a:avLst/>
              <a:gdLst>
                <a:gd name="connsiteX0" fmla="*/ 141312 w 143798"/>
                <a:gd name="connsiteY0" fmla="*/ 152508 h 248508"/>
                <a:gd name="connsiteX1" fmla="*/ 138815 w 143798"/>
                <a:gd name="connsiteY1" fmla="*/ 132655 h 248508"/>
                <a:gd name="connsiteX2" fmla="*/ 121361 w 143798"/>
                <a:gd name="connsiteY2" fmla="*/ 59681 h 248508"/>
                <a:gd name="connsiteX3" fmla="*/ 110434 w 143798"/>
                <a:gd name="connsiteY3" fmla="*/ 47842 h 248508"/>
                <a:gd name="connsiteX4" fmla="*/ 109719 w 143798"/>
                <a:gd name="connsiteY4" fmla="*/ 47144 h 248508"/>
                <a:gd name="connsiteX5" fmla="*/ 127800 w 143798"/>
                <a:gd name="connsiteY5" fmla="*/ 4644 h 248508"/>
                <a:gd name="connsiteX6" fmla="*/ 116877 w 143798"/>
                <a:gd name="connsiteY6" fmla="*/ 0 h 248508"/>
                <a:gd name="connsiteX7" fmla="*/ 100095 w 143798"/>
                <a:gd name="connsiteY7" fmla="*/ 39447 h 248508"/>
                <a:gd name="connsiteX8" fmla="*/ 75186 w 143798"/>
                <a:gd name="connsiteY8" fmla="*/ 32410 h 248508"/>
                <a:gd name="connsiteX9" fmla="*/ 47023 w 143798"/>
                <a:gd name="connsiteY9" fmla="*/ 41643 h 248508"/>
                <a:gd name="connsiteX10" fmla="*/ 36788 w 143798"/>
                <a:gd name="connsiteY10" fmla="*/ 4146 h 248508"/>
                <a:gd name="connsiteX11" fmla="*/ 25338 w 143798"/>
                <a:gd name="connsiteY11" fmla="*/ 7272 h 248508"/>
                <a:gd name="connsiteX12" fmla="*/ 38135 w 143798"/>
                <a:gd name="connsiteY12" fmla="*/ 50035 h 248508"/>
                <a:gd name="connsiteX13" fmla="*/ 36721 w 143798"/>
                <a:gd name="connsiteY13" fmla="*/ 51717 h 248508"/>
                <a:gd name="connsiteX14" fmla="*/ 30469 w 143798"/>
                <a:gd name="connsiteY14" fmla="*/ 60108 h 248508"/>
                <a:gd name="connsiteX15" fmla="*/ 25446 w 143798"/>
                <a:gd name="connsiteY15" fmla="*/ 65831 h 248508"/>
                <a:gd name="connsiteX16" fmla="*/ 14048 w 143798"/>
                <a:gd name="connsiteY16" fmla="*/ 92765 h 248508"/>
                <a:gd name="connsiteX17" fmla="*/ 11572 w 143798"/>
                <a:gd name="connsiteY17" fmla="*/ 106899 h 248508"/>
                <a:gd name="connsiteX18" fmla="*/ 4140 w 143798"/>
                <a:gd name="connsiteY18" fmla="*/ 130123 h 248508"/>
                <a:gd name="connsiteX19" fmla="*/ 2523 w 143798"/>
                <a:gd name="connsiteY19" fmla="*/ 136782 h 248508"/>
                <a:gd name="connsiteX20" fmla="*/ 65421 w 143798"/>
                <a:gd name="connsiteY20" fmla="*/ 248481 h 248508"/>
                <a:gd name="connsiteX21" fmla="*/ 142016 w 143798"/>
                <a:gd name="connsiteY21" fmla="*/ 188119 h 248508"/>
                <a:gd name="connsiteX22" fmla="*/ 142800 w 143798"/>
                <a:gd name="connsiteY22" fmla="*/ 178686 h 248508"/>
                <a:gd name="connsiteX23" fmla="*/ 141312 w 143798"/>
                <a:gd name="connsiteY23" fmla="*/ 152508 h 24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98" h="248508">
                  <a:moveTo>
                    <a:pt x="141312" y="152508"/>
                  </a:moveTo>
                  <a:cubicBezTo>
                    <a:pt x="139123" y="146123"/>
                    <a:pt x="138250" y="139382"/>
                    <a:pt x="138815" y="132655"/>
                  </a:cubicBezTo>
                  <a:cubicBezTo>
                    <a:pt x="140408" y="113674"/>
                    <a:pt x="140709" y="76483"/>
                    <a:pt x="121361" y="59681"/>
                  </a:cubicBezTo>
                  <a:lnTo>
                    <a:pt x="110434" y="47842"/>
                  </a:lnTo>
                  <a:cubicBezTo>
                    <a:pt x="110206" y="47596"/>
                    <a:pt x="109951" y="47385"/>
                    <a:pt x="109719" y="47144"/>
                  </a:cubicBezTo>
                  <a:lnTo>
                    <a:pt x="127800" y="4644"/>
                  </a:lnTo>
                  <a:lnTo>
                    <a:pt x="116877" y="0"/>
                  </a:lnTo>
                  <a:lnTo>
                    <a:pt x="100095" y="39447"/>
                  </a:lnTo>
                  <a:cubicBezTo>
                    <a:pt x="92652" y="34918"/>
                    <a:pt x="84067" y="32410"/>
                    <a:pt x="75186" y="32410"/>
                  </a:cubicBezTo>
                  <a:cubicBezTo>
                    <a:pt x="64929" y="32410"/>
                    <a:pt x="55124" y="35755"/>
                    <a:pt x="47023" y="41643"/>
                  </a:cubicBezTo>
                  <a:lnTo>
                    <a:pt x="36788" y="4146"/>
                  </a:lnTo>
                  <a:lnTo>
                    <a:pt x="25338" y="7272"/>
                  </a:lnTo>
                  <a:lnTo>
                    <a:pt x="38135" y="50035"/>
                  </a:lnTo>
                  <a:cubicBezTo>
                    <a:pt x="37670" y="50603"/>
                    <a:pt x="37162" y="51125"/>
                    <a:pt x="36721" y="51717"/>
                  </a:cubicBezTo>
                  <a:lnTo>
                    <a:pt x="30469" y="60108"/>
                  </a:lnTo>
                  <a:cubicBezTo>
                    <a:pt x="28946" y="62151"/>
                    <a:pt x="27266" y="64048"/>
                    <a:pt x="25446" y="65831"/>
                  </a:cubicBezTo>
                  <a:cubicBezTo>
                    <a:pt x="21608" y="69589"/>
                    <a:pt x="14121" y="78715"/>
                    <a:pt x="14048" y="92765"/>
                  </a:cubicBezTo>
                  <a:cubicBezTo>
                    <a:pt x="14024" y="97571"/>
                    <a:pt x="13036" y="102323"/>
                    <a:pt x="11572" y="106899"/>
                  </a:cubicBezTo>
                  <a:lnTo>
                    <a:pt x="4140" y="130123"/>
                  </a:lnTo>
                  <a:cubicBezTo>
                    <a:pt x="3442" y="132303"/>
                    <a:pt x="2895" y="134523"/>
                    <a:pt x="2523" y="136782"/>
                  </a:cubicBezTo>
                  <a:cubicBezTo>
                    <a:pt x="-753" y="156668"/>
                    <a:pt x="-12095" y="250356"/>
                    <a:pt x="65421" y="248481"/>
                  </a:cubicBezTo>
                  <a:cubicBezTo>
                    <a:pt x="137681" y="246733"/>
                    <a:pt x="142437" y="202733"/>
                    <a:pt x="142016" y="188119"/>
                  </a:cubicBezTo>
                  <a:cubicBezTo>
                    <a:pt x="141924" y="184949"/>
                    <a:pt x="142209" y="181802"/>
                    <a:pt x="142800" y="178686"/>
                  </a:cubicBezTo>
                  <a:cubicBezTo>
                    <a:pt x="143884" y="172970"/>
                    <a:pt x="144859" y="162854"/>
                    <a:pt x="141312" y="152508"/>
                  </a:cubicBezTo>
                  <a:close/>
                </a:path>
              </a:pathLst>
            </a:custGeom>
            <a:solidFill>
              <a:srgbClr val="3F3D56"/>
            </a:solidFill>
            <a:ln w="296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15455BDA-A8BD-0D39-4F7C-99AB9F8D7341}"/>
                </a:ext>
              </a:extLst>
            </p:cNvPr>
            <p:cNvSpPr/>
            <p:nvPr/>
          </p:nvSpPr>
          <p:spPr>
            <a:xfrm>
              <a:off x="8530682" y="1064647"/>
              <a:ext cx="84969" cy="123826"/>
            </a:xfrm>
            <a:custGeom>
              <a:avLst/>
              <a:gdLst>
                <a:gd name="connsiteX0" fmla="*/ 78213 w 84969"/>
                <a:gd name="connsiteY0" fmla="*/ 0 h 123826"/>
                <a:gd name="connsiteX1" fmla="*/ 84969 w 84969"/>
                <a:gd name="connsiteY1" fmla="*/ 104330 h 123826"/>
                <a:gd name="connsiteX2" fmla="*/ 0 w 84969"/>
                <a:gd name="connsiteY2" fmla="*/ 123826 h 123826"/>
                <a:gd name="connsiteX3" fmla="*/ 5919 w 84969"/>
                <a:gd name="connsiteY3" fmla="*/ 39471 h 123826"/>
                <a:gd name="connsiteX4" fmla="*/ 78213 w 84969"/>
                <a:gd name="connsiteY4" fmla="*/ 0 h 12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 h="123826">
                  <a:moveTo>
                    <a:pt x="78213" y="0"/>
                  </a:moveTo>
                  <a:lnTo>
                    <a:pt x="84969" y="104330"/>
                  </a:lnTo>
                  <a:lnTo>
                    <a:pt x="0" y="123826"/>
                  </a:lnTo>
                  <a:lnTo>
                    <a:pt x="5919" y="39471"/>
                  </a:lnTo>
                  <a:lnTo>
                    <a:pt x="78213" y="0"/>
                  </a:lnTo>
                  <a:close/>
                </a:path>
              </a:pathLst>
            </a:custGeom>
            <a:solidFill>
              <a:srgbClr val="FFB6B6"/>
            </a:solidFill>
            <a:ln w="2965" cap="flat">
              <a:noFill/>
              <a:prstDash val="solid"/>
              <a:miter/>
            </a:ln>
          </p:spPr>
          <p:txBody>
            <a:bodyPr rtlCol="0" anchor="ctr"/>
            <a:lstStyle/>
            <a:p>
              <a:endParaRPr lang="en-US"/>
            </a:p>
          </p:txBody>
        </p:sp>
        <p:grpSp>
          <p:nvGrpSpPr>
            <p:cNvPr id="481" name="Graphic 456">
              <a:extLst>
                <a:ext uri="{FF2B5EF4-FFF2-40B4-BE49-F238E27FC236}">
                  <a16:creationId xmlns:a16="http://schemas.microsoft.com/office/drawing/2014/main" id="{E75E29C9-449F-4A86-A2BF-90BC75997B78}"/>
                </a:ext>
              </a:extLst>
            </p:cNvPr>
            <p:cNvGrpSpPr/>
            <p:nvPr/>
          </p:nvGrpSpPr>
          <p:grpSpPr>
            <a:xfrm>
              <a:off x="8482320" y="2184864"/>
              <a:ext cx="141903" cy="170691"/>
              <a:chOff x="8482320" y="2184864"/>
              <a:chExt cx="141903" cy="170691"/>
            </a:xfrm>
          </p:grpSpPr>
          <p:sp>
            <p:nvSpPr>
              <p:cNvPr id="482" name="Freeform: Shape 481">
                <a:extLst>
                  <a:ext uri="{FF2B5EF4-FFF2-40B4-BE49-F238E27FC236}">
                    <a16:creationId xmlns:a16="http://schemas.microsoft.com/office/drawing/2014/main" id="{19810FEA-0702-04DA-2265-534FF357EE18}"/>
                  </a:ext>
                </a:extLst>
              </p:cNvPr>
              <p:cNvSpPr/>
              <p:nvPr/>
            </p:nvSpPr>
            <p:spPr>
              <a:xfrm>
                <a:off x="8558844"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00A6DC-93B8-738F-AA6A-B2E3901B5EC4}"/>
                  </a:ext>
                </a:extLst>
              </p:cNvPr>
              <p:cNvSpPr/>
              <p:nvPr/>
            </p:nvSpPr>
            <p:spPr>
              <a:xfrm>
                <a:off x="8482320"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grpSp>
          <p:nvGrpSpPr>
            <p:cNvPr id="484" name="Graphic 456">
              <a:extLst>
                <a:ext uri="{FF2B5EF4-FFF2-40B4-BE49-F238E27FC236}">
                  <a16:creationId xmlns:a16="http://schemas.microsoft.com/office/drawing/2014/main" id="{F675E003-4043-08C8-A238-7345C9BAC107}"/>
                </a:ext>
              </a:extLst>
            </p:cNvPr>
            <p:cNvGrpSpPr/>
            <p:nvPr/>
          </p:nvGrpSpPr>
          <p:grpSpPr>
            <a:xfrm>
              <a:off x="8586156" y="2184864"/>
              <a:ext cx="141903" cy="170691"/>
              <a:chOff x="8586156" y="2184864"/>
              <a:chExt cx="141903" cy="170691"/>
            </a:xfrm>
          </p:grpSpPr>
          <p:sp>
            <p:nvSpPr>
              <p:cNvPr id="485" name="Freeform: Shape 484">
                <a:extLst>
                  <a:ext uri="{FF2B5EF4-FFF2-40B4-BE49-F238E27FC236}">
                    <a16:creationId xmlns:a16="http://schemas.microsoft.com/office/drawing/2014/main" id="{67341EC4-5AF7-B3D4-BCA6-3269B5FCB646}"/>
                  </a:ext>
                </a:extLst>
              </p:cNvPr>
              <p:cNvSpPr/>
              <p:nvPr/>
            </p:nvSpPr>
            <p:spPr>
              <a:xfrm>
                <a:off x="8662679" y="2184864"/>
                <a:ext cx="56527" cy="147734"/>
              </a:xfrm>
              <a:custGeom>
                <a:avLst/>
                <a:gdLst>
                  <a:gd name="connsiteX0" fmla="*/ 56520 w 56527"/>
                  <a:gd name="connsiteY0" fmla="*/ 147735 h 147734"/>
                  <a:gd name="connsiteX1" fmla="*/ 18220 w 56527"/>
                  <a:gd name="connsiteY1" fmla="*/ 147731 h 147734"/>
                  <a:gd name="connsiteX2" fmla="*/ 0 w 56527"/>
                  <a:gd name="connsiteY2" fmla="*/ 0 h 147734"/>
                  <a:gd name="connsiteX3" fmla="*/ 56527 w 56527"/>
                  <a:gd name="connsiteY3" fmla="*/ 4 h 147734"/>
                  <a:gd name="connsiteX4" fmla="*/ 56520 w 56527"/>
                  <a:gd name="connsiteY4" fmla="*/ 147735 h 14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7" h="147734">
                    <a:moveTo>
                      <a:pt x="56520" y="147735"/>
                    </a:moveTo>
                    <a:lnTo>
                      <a:pt x="18220" y="147731"/>
                    </a:lnTo>
                    <a:lnTo>
                      <a:pt x="0" y="0"/>
                    </a:lnTo>
                    <a:lnTo>
                      <a:pt x="56527" y="4"/>
                    </a:lnTo>
                    <a:lnTo>
                      <a:pt x="56520" y="147735"/>
                    </a:lnTo>
                    <a:close/>
                  </a:path>
                </a:pathLst>
              </a:custGeom>
              <a:solidFill>
                <a:srgbClr val="FFB6B6"/>
              </a:solidFill>
              <a:ln w="296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EFD512A-4238-FC07-DD94-88B0F147C568}"/>
                  </a:ext>
                </a:extLst>
              </p:cNvPr>
              <p:cNvSpPr/>
              <p:nvPr/>
            </p:nvSpPr>
            <p:spPr>
              <a:xfrm>
                <a:off x="8586156" y="2288518"/>
                <a:ext cx="141903" cy="67037"/>
              </a:xfrm>
              <a:custGeom>
                <a:avLst/>
                <a:gdLst>
                  <a:gd name="connsiteX0" fmla="*/ 1822 w 141903"/>
                  <a:gd name="connsiteY0" fmla="*/ 43212 h 67037"/>
                  <a:gd name="connsiteX1" fmla="*/ 1822 w 141903"/>
                  <a:gd name="connsiteY1" fmla="*/ 43212 h 67037"/>
                  <a:gd name="connsiteX2" fmla="*/ 0 w 141903"/>
                  <a:gd name="connsiteY2" fmla="*/ 54038 h 67037"/>
                  <a:gd name="connsiteX3" fmla="*/ 0 w 141903"/>
                  <a:gd name="connsiteY3" fmla="*/ 54038 h 67037"/>
                  <a:gd name="connsiteX4" fmla="*/ 12999 w 141903"/>
                  <a:gd name="connsiteY4" fmla="*/ 67038 h 67037"/>
                  <a:gd name="connsiteX5" fmla="*/ 131610 w 141903"/>
                  <a:gd name="connsiteY5" fmla="*/ 67038 h 67037"/>
                  <a:gd name="connsiteX6" fmla="*/ 140479 w 141903"/>
                  <a:gd name="connsiteY6" fmla="*/ 58170 h 67037"/>
                  <a:gd name="connsiteX7" fmla="*/ 140479 w 141903"/>
                  <a:gd name="connsiteY7" fmla="*/ 53231 h 67037"/>
                  <a:gd name="connsiteX8" fmla="*/ 134266 w 141903"/>
                  <a:gd name="connsiteY8" fmla="*/ 20096 h 67037"/>
                  <a:gd name="connsiteX9" fmla="*/ 96817 w 141903"/>
                  <a:gd name="connsiteY9" fmla="*/ 11985 h 67037"/>
                  <a:gd name="connsiteX10" fmla="*/ 90201 w 141903"/>
                  <a:gd name="connsiteY10" fmla="*/ 0 h 67037"/>
                  <a:gd name="connsiteX11" fmla="*/ 42310 w 141903"/>
                  <a:gd name="connsiteY11" fmla="*/ 35024 h 67037"/>
                  <a:gd name="connsiteX12" fmla="*/ 15766 w 141903"/>
                  <a:gd name="connsiteY12" fmla="*/ 38292 h 67037"/>
                  <a:gd name="connsiteX13" fmla="*/ 1822 w 141903"/>
                  <a:gd name="connsiteY13" fmla="*/ 43212 h 67037"/>
                  <a:gd name="connsiteX14" fmla="*/ 1822 w 141903"/>
                  <a:gd name="connsiteY14" fmla="*/ 43212 h 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03" h="67037">
                    <a:moveTo>
                      <a:pt x="1822" y="43212"/>
                    </a:moveTo>
                    <a:lnTo>
                      <a:pt x="1822" y="43212"/>
                    </a:lnTo>
                    <a:cubicBezTo>
                      <a:pt x="629" y="45220"/>
                      <a:pt x="0" y="51703"/>
                      <a:pt x="0" y="54038"/>
                    </a:cubicBezTo>
                    <a:lnTo>
                      <a:pt x="0" y="54038"/>
                    </a:lnTo>
                    <a:cubicBezTo>
                      <a:pt x="0" y="61218"/>
                      <a:pt x="5820" y="67038"/>
                      <a:pt x="12999" y="67038"/>
                    </a:cubicBezTo>
                    <a:lnTo>
                      <a:pt x="131610" y="67038"/>
                    </a:lnTo>
                    <a:cubicBezTo>
                      <a:pt x="136508" y="67038"/>
                      <a:pt x="140479" y="63067"/>
                      <a:pt x="140479" y="58170"/>
                    </a:cubicBezTo>
                    <a:lnTo>
                      <a:pt x="140479" y="53231"/>
                    </a:lnTo>
                    <a:cubicBezTo>
                      <a:pt x="140479" y="53231"/>
                      <a:pt x="146346" y="38390"/>
                      <a:pt x="134266" y="20096"/>
                    </a:cubicBezTo>
                    <a:cubicBezTo>
                      <a:pt x="134266" y="20096"/>
                      <a:pt x="119252" y="34420"/>
                      <a:pt x="96817" y="11985"/>
                    </a:cubicBezTo>
                    <a:lnTo>
                      <a:pt x="90201" y="0"/>
                    </a:lnTo>
                    <a:lnTo>
                      <a:pt x="42310" y="35024"/>
                    </a:lnTo>
                    <a:lnTo>
                      <a:pt x="15766" y="38292"/>
                    </a:lnTo>
                    <a:cubicBezTo>
                      <a:pt x="9958" y="39007"/>
                      <a:pt x="4810" y="38181"/>
                      <a:pt x="1822" y="43212"/>
                    </a:cubicBezTo>
                    <a:lnTo>
                      <a:pt x="1822" y="43212"/>
                    </a:lnTo>
                    <a:close/>
                  </a:path>
                </a:pathLst>
              </a:custGeom>
              <a:solidFill>
                <a:srgbClr val="2F2E41"/>
              </a:solidFill>
              <a:ln w="2965"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7CEA667C-6F61-9900-042D-9308AB075E14}"/>
                </a:ext>
              </a:extLst>
            </p:cNvPr>
            <p:cNvSpPr/>
            <p:nvPr/>
          </p:nvSpPr>
          <p:spPr>
            <a:xfrm>
              <a:off x="8491142" y="1630515"/>
              <a:ext cx="279593" cy="634879"/>
            </a:xfrm>
            <a:custGeom>
              <a:avLst/>
              <a:gdLst>
                <a:gd name="connsiteX0" fmla="*/ 252172 w 279593"/>
                <a:gd name="connsiteY0" fmla="*/ 0 h 634879"/>
                <a:gd name="connsiteX1" fmla="*/ 278872 w 279593"/>
                <a:gd name="connsiteY1" fmla="*/ 65268 h 634879"/>
                <a:gd name="connsiteX2" fmla="*/ 231404 w 279593"/>
                <a:gd name="connsiteY2" fmla="*/ 634879 h 634879"/>
                <a:gd name="connsiteX3" fmla="*/ 172070 w 279593"/>
                <a:gd name="connsiteY3" fmla="*/ 631912 h 634879"/>
                <a:gd name="connsiteX4" fmla="*/ 136469 w 279593"/>
                <a:gd name="connsiteY4" fmla="*/ 142403 h 634879"/>
                <a:gd name="connsiteX5" fmla="*/ 127312 w 279593"/>
                <a:gd name="connsiteY5" fmla="*/ 634879 h 634879"/>
                <a:gd name="connsiteX6" fmla="*/ 71201 w 279593"/>
                <a:gd name="connsiteY6" fmla="*/ 631912 h 634879"/>
                <a:gd name="connsiteX7" fmla="*/ 0 w 279593"/>
                <a:gd name="connsiteY7" fmla="*/ 20767 h 634879"/>
                <a:gd name="connsiteX8" fmla="*/ 252172 w 279593"/>
                <a:gd name="connsiteY8" fmla="*/ 0 h 6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93" h="634879">
                  <a:moveTo>
                    <a:pt x="252172" y="0"/>
                  </a:moveTo>
                  <a:cubicBezTo>
                    <a:pt x="252172" y="0"/>
                    <a:pt x="284806" y="41534"/>
                    <a:pt x="278872" y="65268"/>
                  </a:cubicBezTo>
                  <a:cubicBezTo>
                    <a:pt x="272939" y="89002"/>
                    <a:pt x="231404" y="634879"/>
                    <a:pt x="231404" y="634879"/>
                  </a:cubicBezTo>
                  <a:lnTo>
                    <a:pt x="172070" y="631912"/>
                  </a:lnTo>
                  <a:lnTo>
                    <a:pt x="136469" y="142403"/>
                  </a:lnTo>
                  <a:lnTo>
                    <a:pt x="127312" y="634879"/>
                  </a:lnTo>
                  <a:lnTo>
                    <a:pt x="71201" y="631912"/>
                  </a:lnTo>
                  <a:lnTo>
                    <a:pt x="0" y="20767"/>
                  </a:lnTo>
                  <a:lnTo>
                    <a:pt x="252172" y="0"/>
                  </a:lnTo>
                  <a:close/>
                </a:path>
              </a:pathLst>
            </a:custGeom>
            <a:solidFill>
              <a:srgbClr val="2F2E41"/>
            </a:solidFill>
            <a:ln w="296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8645FC8-56F9-508C-E27B-AE4A6C45B63D}"/>
                </a:ext>
              </a:extLst>
            </p:cNvPr>
            <p:cNvSpPr/>
            <p:nvPr/>
          </p:nvSpPr>
          <p:spPr>
            <a:xfrm>
              <a:off x="8348721" y="1635897"/>
              <a:ext cx="81427" cy="160053"/>
            </a:xfrm>
            <a:custGeom>
              <a:avLst/>
              <a:gdLst>
                <a:gd name="connsiteX0" fmla="*/ 51559 w 81427"/>
                <a:gd name="connsiteY0" fmla="*/ 127049 h 160053"/>
                <a:gd name="connsiteX1" fmla="*/ 16622 w 81427"/>
                <a:gd name="connsiteY1" fmla="*/ 159514 h 160053"/>
                <a:gd name="connsiteX2" fmla="*/ 2012 w 81427"/>
                <a:gd name="connsiteY2" fmla="*/ 114106 h 160053"/>
                <a:gd name="connsiteX3" fmla="*/ 14142 w 81427"/>
                <a:gd name="connsiteY3" fmla="*/ 90809 h 160053"/>
                <a:gd name="connsiteX4" fmla="*/ 39063 w 81427"/>
                <a:gd name="connsiteY4" fmla="*/ 0 h 160053"/>
                <a:gd name="connsiteX5" fmla="*/ 81427 w 81427"/>
                <a:gd name="connsiteY5" fmla="*/ 12603 h 160053"/>
                <a:gd name="connsiteX6" fmla="*/ 52362 w 81427"/>
                <a:gd name="connsiteY6" fmla="*/ 100786 h 160053"/>
                <a:gd name="connsiteX7" fmla="*/ 51559 w 81427"/>
                <a:gd name="connsiteY7" fmla="*/ 127049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7" h="160053">
                  <a:moveTo>
                    <a:pt x="51559" y="127049"/>
                  </a:moveTo>
                  <a:cubicBezTo>
                    <a:pt x="45949" y="148552"/>
                    <a:pt x="30306" y="163087"/>
                    <a:pt x="16622" y="159514"/>
                  </a:cubicBezTo>
                  <a:cubicBezTo>
                    <a:pt x="2938" y="155942"/>
                    <a:pt x="-3603" y="135616"/>
                    <a:pt x="2012" y="114106"/>
                  </a:cubicBezTo>
                  <a:cubicBezTo>
                    <a:pt x="4137" y="105483"/>
                    <a:pt x="8296" y="97495"/>
                    <a:pt x="14142" y="90809"/>
                  </a:cubicBezTo>
                  <a:lnTo>
                    <a:pt x="39063" y="0"/>
                  </a:lnTo>
                  <a:lnTo>
                    <a:pt x="81427" y="12603"/>
                  </a:lnTo>
                  <a:lnTo>
                    <a:pt x="52362" y="100786"/>
                  </a:lnTo>
                  <a:cubicBezTo>
                    <a:pt x="54195" y="109479"/>
                    <a:pt x="53920" y="118484"/>
                    <a:pt x="51559" y="127049"/>
                  </a:cubicBezTo>
                  <a:close/>
                </a:path>
              </a:pathLst>
            </a:custGeom>
            <a:solidFill>
              <a:srgbClr val="FFB6B6"/>
            </a:solidFill>
            <a:ln w="296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34B8B75C-9F2C-CD0E-CFA5-F933484586B2}"/>
                </a:ext>
              </a:extLst>
            </p:cNvPr>
            <p:cNvSpPr/>
            <p:nvPr/>
          </p:nvSpPr>
          <p:spPr>
            <a:xfrm>
              <a:off x="8455102" y="981682"/>
              <a:ext cx="169542" cy="169542"/>
            </a:xfrm>
            <a:custGeom>
              <a:avLst/>
              <a:gdLst>
                <a:gd name="connsiteX0" fmla="*/ 169543 w 169542"/>
                <a:gd name="connsiteY0" fmla="*/ 84771 h 169542"/>
                <a:gd name="connsiteX1" fmla="*/ 84771 w 169542"/>
                <a:gd name="connsiteY1" fmla="*/ 169543 h 169542"/>
                <a:gd name="connsiteX2" fmla="*/ 0 w 169542"/>
                <a:gd name="connsiteY2" fmla="*/ 84771 h 169542"/>
                <a:gd name="connsiteX3" fmla="*/ 84771 w 169542"/>
                <a:gd name="connsiteY3" fmla="*/ 0 h 169542"/>
                <a:gd name="connsiteX4" fmla="*/ 169543 w 169542"/>
                <a:gd name="connsiteY4" fmla="*/ 84771 h 16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2" h="169542">
                  <a:moveTo>
                    <a:pt x="169543" y="84771"/>
                  </a:moveTo>
                  <a:cubicBezTo>
                    <a:pt x="169543" y="131589"/>
                    <a:pt x="131589" y="169543"/>
                    <a:pt x="84771" y="169543"/>
                  </a:cubicBezTo>
                  <a:cubicBezTo>
                    <a:pt x="37953" y="169543"/>
                    <a:pt x="0" y="131589"/>
                    <a:pt x="0" y="84771"/>
                  </a:cubicBezTo>
                  <a:cubicBezTo>
                    <a:pt x="0" y="37953"/>
                    <a:pt x="37953" y="0"/>
                    <a:pt x="84771" y="0"/>
                  </a:cubicBezTo>
                  <a:cubicBezTo>
                    <a:pt x="131589" y="0"/>
                    <a:pt x="169543" y="37953"/>
                    <a:pt x="169543" y="84771"/>
                  </a:cubicBezTo>
                  <a:close/>
                </a:path>
              </a:pathLst>
            </a:custGeom>
            <a:solidFill>
              <a:srgbClr val="FFB6B6"/>
            </a:solidFill>
            <a:ln w="296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8A5CCD-7587-1D33-0892-B9B07EC7DF5D}"/>
                </a:ext>
              </a:extLst>
            </p:cNvPr>
            <p:cNvSpPr/>
            <p:nvPr/>
          </p:nvSpPr>
          <p:spPr>
            <a:xfrm>
              <a:off x="8482242" y="1155839"/>
              <a:ext cx="281838" cy="498409"/>
            </a:xfrm>
            <a:custGeom>
              <a:avLst/>
              <a:gdLst>
                <a:gd name="connsiteX0" fmla="*/ 47468 w 281838"/>
                <a:gd name="connsiteY0" fmla="*/ 17800 h 498409"/>
                <a:gd name="connsiteX1" fmla="*/ 136469 w 281838"/>
                <a:gd name="connsiteY1" fmla="*/ 0 h 498409"/>
                <a:gd name="connsiteX2" fmla="*/ 234371 w 281838"/>
                <a:gd name="connsiteY2" fmla="*/ 50434 h 498409"/>
                <a:gd name="connsiteX3" fmla="*/ 255138 w 281838"/>
                <a:gd name="connsiteY3" fmla="*/ 373807 h 498409"/>
                <a:gd name="connsiteX4" fmla="*/ 281839 w 281838"/>
                <a:gd name="connsiteY4" fmla="*/ 495443 h 498409"/>
                <a:gd name="connsiteX5" fmla="*/ 5933 w 281838"/>
                <a:gd name="connsiteY5" fmla="*/ 498410 h 498409"/>
                <a:gd name="connsiteX6" fmla="*/ 17800 w 281838"/>
                <a:gd name="connsiteY6" fmla="*/ 335240 h 498409"/>
                <a:gd name="connsiteX7" fmla="*/ 0 w 281838"/>
                <a:gd name="connsiteY7" fmla="*/ 77135 h 498409"/>
                <a:gd name="connsiteX8" fmla="*/ 47468 w 281838"/>
                <a:gd name="connsiteY8" fmla="*/ 17800 h 49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38" h="498409">
                  <a:moveTo>
                    <a:pt x="47468" y="17800"/>
                  </a:moveTo>
                  <a:lnTo>
                    <a:pt x="136469" y="0"/>
                  </a:lnTo>
                  <a:lnTo>
                    <a:pt x="234371" y="50434"/>
                  </a:lnTo>
                  <a:lnTo>
                    <a:pt x="255138" y="373807"/>
                  </a:lnTo>
                  <a:lnTo>
                    <a:pt x="281839" y="495443"/>
                  </a:lnTo>
                  <a:lnTo>
                    <a:pt x="5933" y="498410"/>
                  </a:lnTo>
                  <a:lnTo>
                    <a:pt x="17800" y="335240"/>
                  </a:lnTo>
                  <a:lnTo>
                    <a:pt x="0" y="77135"/>
                  </a:lnTo>
                  <a:lnTo>
                    <a:pt x="47468" y="17800"/>
                  </a:lnTo>
                  <a:close/>
                </a:path>
              </a:pathLst>
            </a:custGeom>
            <a:solidFill>
              <a:srgbClr val="E6E6E6"/>
            </a:solidFill>
            <a:ln w="296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E531AF1-D235-0DE6-6145-7AA032BA2348}"/>
                </a:ext>
              </a:extLst>
            </p:cNvPr>
            <p:cNvSpPr/>
            <p:nvPr/>
          </p:nvSpPr>
          <p:spPr>
            <a:xfrm>
              <a:off x="8360606" y="1237765"/>
              <a:ext cx="157236" cy="472851"/>
            </a:xfrm>
            <a:custGeom>
              <a:avLst/>
              <a:gdLst>
                <a:gd name="connsiteX0" fmla="*/ 148336 w 157236"/>
                <a:gd name="connsiteY0" fmla="*/ 4109 h 472851"/>
                <a:gd name="connsiteX1" fmla="*/ 83068 w 157236"/>
                <a:gd name="connsiteY1" fmla="*/ 15976 h 472851"/>
                <a:gd name="connsiteX2" fmla="*/ 32634 w 157236"/>
                <a:gd name="connsiteY2" fmla="*/ 282981 h 472851"/>
                <a:gd name="connsiteX3" fmla="*/ 0 w 157236"/>
                <a:gd name="connsiteY3" fmla="*/ 463951 h 472851"/>
                <a:gd name="connsiteX4" fmla="*/ 59334 w 157236"/>
                <a:gd name="connsiteY4" fmla="*/ 472852 h 472851"/>
                <a:gd name="connsiteX5" fmla="*/ 157236 w 157236"/>
                <a:gd name="connsiteY5" fmla="*/ 155412 h 472851"/>
                <a:gd name="connsiteX6" fmla="*/ 148336 w 157236"/>
                <a:gd name="connsiteY6" fmla="*/ 4109 h 4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36" h="472851">
                  <a:moveTo>
                    <a:pt x="148336" y="4109"/>
                  </a:moveTo>
                  <a:cubicBezTo>
                    <a:pt x="148336" y="4109"/>
                    <a:pt x="100869" y="-10725"/>
                    <a:pt x="83068" y="15976"/>
                  </a:cubicBezTo>
                  <a:cubicBezTo>
                    <a:pt x="65268" y="42676"/>
                    <a:pt x="32634" y="282981"/>
                    <a:pt x="32634" y="282981"/>
                  </a:cubicBezTo>
                  <a:lnTo>
                    <a:pt x="0" y="463951"/>
                  </a:lnTo>
                  <a:lnTo>
                    <a:pt x="59334" y="472852"/>
                  </a:lnTo>
                  <a:lnTo>
                    <a:pt x="157236" y="155412"/>
                  </a:lnTo>
                  <a:lnTo>
                    <a:pt x="148336" y="4109"/>
                  </a:lnTo>
                  <a:close/>
                </a:path>
              </a:pathLst>
            </a:custGeom>
            <a:solidFill>
              <a:srgbClr val="E6E6E6"/>
            </a:solidFill>
            <a:ln w="2965" cap="flat">
              <a:noFill/>
              <a:prstDash val="solid"/>
              <a:miter/>
            </a:ln>
          </p:spPr>
          <p:txBody>
            <a:bodyPr rtlCol="0" anchor="ctr"/>
            <a:lstStyle/>
            <a:p>
              <a:endParaRPr lang="en-US"/>
            </a:p>
          </p:txBody>
        </p:sp>
        <p:grpSp>
          <p:nvGrpSpPr>
            <p:cNvPr id="492" name="Graphic 456">
              <a:extLst>
                <a:ext uri="{FF2B5EF4-FFF2-40B4-BE49-F238E27FC236}">
                  <a16:creationId xmlns:a16="http://schemas.microsoft.com/office/drawing/2014/main" id="{38467FBB-A1F7-136F-C728-CF04DB41375D}"/>
                </a:ext>
              </a:extLst>
            </p:cNvPr>
            <p:cNvGrpSpPr/>
            <p:nvPr/>
          </p:nvGrpSpPr>
          <p:grpSpPr>
            <a:xfrm>
              <a:off x="8679458" y="1196728"/>
              <a:ext cx="267139" cy="511264"/>
              <a:chOff x="8679458" y="1196728"/>
              <a:chExt cx="267139" cy="511264"/>
            </a:xfrm>
          </p:grpSpPr>
          <p:sp>
            <p:nvSpPr>
              <p:cNvPr id="493" name="Freeform: Shape 492">
                <a:extLst>
                  <a:ext uri="{FF2B5EF4-FFF2-40B4-BE49-F238E27FC236}">
                    <a16:creationId xmlns:a16="http://schemas.microsoft.com/office/drawing/2014/main" id="{AF90A77E-43AB-CF22-ECEC-C41837EF96AE}"/>
                  </a:ext>
                </a:extLst>
              </p:cNvPr>
              <p:cNvSpPr/>
              <p:nvPr/>
            </p:nvSpPr>
            <p:spPr>
              <a:xfrm>
                <a:off x="8848807" y="1552445"/>
                <a:ext cx="97790" cy="155546"/>
              </a:xfrm>
              <a:custGeom>
                <a:avLst/>
                <a:gdLst>
                  <a:gd name="connsiteX0" fmla="*/ 91893 w 97790"/>
                  <a:gd name="connsiteY0" fmla="*/ 106493 h 155546"/>
                  <a:gd name="connsiteX1" fmla="*/ 86346 w 97790"/>
                  <a:gd name="connsiteY1" fmla="*/ 153862 h 155546"/>
                  <a:gd name="connsiteX2" fmla="*/ 45781 w 97790"/>
                  <a:gd name="connsiteY2" fmla="*/ 128768 h 155546"/>
                  <a:gd name="connsiteX3" fmla="*/ 39909 w 97790"/>
                  <a:gd name="connsiteY3" fmla="*/ 103166 h 155546"/>
                  <a:gd name="connsiteX4" fmla="*/ 0 w 97790"/>
                  <a:gd name="connsiteY4" fmla="*/ 17875 h 155546"/>
                  <a:gd name="connsiteX5" fmla="*/ 40424 w 97790"/>
                  <a:gd name="connsiteY5" fmla="*/ 0 h 155546"/>
                  <a:gd name="connsiteX6" fmla="*/ 75475 w 97790"/>
                  <a:gd name="connsiteY6" fmla="*/ 85980 h 155546"/>
                  <a:gd name="connsiteX7" fmla="*/ 91893 w 97790"/>
                  <a:gd name="connsiteY7" fmla="*/ 106493 h 1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90" h="155546">
                    <a:moveTo>
                      <a:pt x="91893" y="106493"/>
                    </a:moveTo>
                    <a:cubicBezTo>
                      <a:pt x="101564" y="126501"/>
                      <a:pt x="99081" y="147709"/>
                      <a:pt x="86346" y="153862"/>
                    </a:cubicBezTo>
                    <a:cubicBezTo>
                      <a:pt x="73612" y="160015"/>
                      <a:pt x="55453" y="148784"/>
                      <a:pt x="45781" y="128768"/>
                    </a:cubicBezTo>
                    <a:cubicBezTo>
                      <a:pt x="41807" y="120825"/>
                      <a:pt x="39794" y="112046"/>
                      <a:pt x="39909" y="103166"/>
                    </a:cubicBezTo>
                    <a:lnTo>
                      <a:pt x="0" y="17875"/>
                    </a:lnTo>
                    <a:lnTo>
                      <a:pt x="40424" y="0"/>
                    </a:lnTo>
                    <a:lnTo>
                      <a:pt x="75475" y="85980"/>
                    </a:lnTo>
                    <a:cubicBezTo>
                      <a:pt x="82507" y="91408"/>
                      <a:pt x="88137" y="98443"/>
                      <a:pt x="91893" y="106493"/>
                    </a:cubicBezTo>
                    <a:close/>
                  </a:path>
                </a:pathLst>
              </a:custGeom>
              <a:solidFill>
                <a:srgbClr val="FFB6B6"/>
              </a:solidFill>
              <a:ln w="296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3253B5BA-F261-37A2-ED8A-CF7495C6F94C}"/>
                  </a:ext>
                </a:extLst>
              </p:cNvPr>
              <p:cNvSpPr/>
              <p:nvPr/>
            </p:nvSpPr>
            <p:spPr>
              <a:xfrm>
                <a:off x="8679458" y="1196728"/>
                <a:ext cx="252625" cy="447139"/>
              </a:xfrm>
              <a:custGeom>
                <a:avLst/>
                <a:gdLst>
                  <a:gd name="connsiteX0" fmla="*/ 0 w 252625"/>
                  <a:gd name="connsiteY0" fmla="*/ 12621 h 447139"/>
                  <a:gd name="connsiteX1" fmla="*/ 66225 w 252625"/>
                  <a:gd name="connsiteY1" fmla="*/ 8756 h 447139"/>
                  <a:gd name="connsiteX2" fmla="*/ 178222 w 252625"/>
                  <a:gd name="connsiteY2" fmla="*/ 256329 h 447139"/>
                  <a:gd name="connsiteX3" fmla="*/ 252625 w 252625"/>
                  <a:gd name="connsiteY3" fmla="*/ 424494 h 447139"/>
                  <a:gd name="connsiteX4" fmla="*/ 197065 w 252625"/>
                  <a:gd name="connsiteY4" fmla="*/ 447139 h 447139"/>
                  <a:gd name="connsiteX5" fmla="*/ 27043 w 252625"/>
                  <a:gd name="connsiteY5" fmla="*/ 161753 h 447139"/>
                  <a:gd name="connsiteX6" fmla="*/ 0 w 252625"/>
                  <a:gd name="connsiteY6" fmla="*/ 12621 h 4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5" h="447139">
                    <a:moveTo>
                      <a:pt x="0" y="12621"/>
                    </a:moveTo>
                    <a:cubicBezTo>
                      <a:pt x="0" y="12621"/>
                      <a:pt x="42629" y="-12992"/>
                      <a:pt x="66225" y="8756"/>
                    </a:cubicBezTo>
                    <a:cubicBezTo>
                      <a:pt x="89822" y="30504"/>
                      <a:pt x="178222" y="256329"/>
                      <a:pt x="178222" y="256329"/>
                    </a:cubicBezTo>
                    <a:lnTo>
                      <a:pt x="252625" y="424494"/>
                    </a:lnTo>
                    <a:lnTo>
                      <a:pt x="197065" y="447139"/>
                    </a:lnTo>
                    <a:lnTo>
                      <a:pt x="27043" y="161753"/>
                    </a:lnTo>
                    <a:lnTo>
                      <a:pt x="0" y="12621"/>
                    </a:lnTo>
                    <a:close/>
                  </a:path>
                </a:pathLst>
              </a:custGeom>
              <a:solidFill>
                <a:srgbClr val="E6E6E6"/>
              </a:solidFill>
              <a:ln w="2965"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4DBEBB1E-0BC0-3916-2A35-F74DB94AF2A0}"/>
                </a:ext>
              </a:extLst>
            </p:cNvPr>
            <p:cNvSpPr/>
            <p:nvPr/>
          </p:nvSpPr>
          <p:spPr>
            <a:xfrm>
              <a:off x="7603997" y="2352302"/>
              <a:ext cx="1280645" cy="7060"/>
            </a:xfrm>
            <a:custGeom>
              <a:avLst/>
              <a:gdLst>
                <a:gd name="connsiteX0" fmla="*/ 1280646 w 1280645"/>
                <a:gd name="connsiteY0" fmla="*/ 3530 h 7060"/>
                <a:gd name="connsiteX1" fmla="*/ 1277116 w 1280645"/>
                <a:gd name="connsiteY1" fmla="*/ 7061 h 7060"/>
                <a:gd name="connsiteX2" fmla="*/ 3530 w 1280645"/>
                <a:gd name="connsiteY2" fmla="*/ 7061 h 7060"/>
                <a:gd name="connsiteX3" fmla="*/ 0 w 1280645"/>
                <a:gd name="connsiteY3" fmla="*/ 3530 h 7060"/>
                <a:gd name="connsiteX4" fmla="*/ 949 w 1280645"/>
                <a:gd name="connsiteY4" fmla="*/ 1127 h 7060"/>
                <a:gd name="connsiteX5" fmla="*/ 267124 w 1280645"/>
                <a:gd name="connsiteY5" fmla="*/ 1127 h 7060"/>
                <a:gd name="connsiteX6" fmla="*/ 283797 w 1280645"/>
                <a:gd name="connsiteY6" fmla="*/ 0 h 7060"/>
                <a:gd name="connsiteX7" fmla="*/ 1277116 w 1280645"/>
                <a:gd name="connsiteY7" fmla="*/ 0 h 7060"/>
                <a:gd name="connsiteX8" fmla="*/ 1280646 w 1280645"/>
                <a:gd name="connsiteY8" fmla="*/ 3530 h 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645" h="7060">
                  <a:moveTo>
                    <a:pt x="1280646" y="3530"/>
                  </a:moveTo>
                  <a:cubicBezTo>
                    <a:pt x="1280646" y="5488"/>
                    <a:pt x="1279074" y="7061"/>
                    <a:pt x="1277116" y="7061"/>
                  </a:cubicBezTo>
                  <a:lnTo>
                    <a:pt x="3530" y="7061"/>
                  </a:lnTo>
                  <a:cubicBezTo>
                    <a:pt x="1572" y="7061"/>
                    <a:pt x="0" y="5488"/>
                    <a:pt x="0" y="3530"/>
                  </a:cubicBezTo>
                  <a:cubicBezTo>
                    <a:pt x="0" y="2581"/>
                    <a:pt x="356" y="1750"/>
                    <a:pt x="949" y="1127"/>
                  </a:cubicBezTo>
                  <a:lnTo>
                    <a:pt x="267124" y="1127"/>
                  </a:lnTo>
                  <a:cubicBezTo>
                    <a:pt x="272790" y="1127"/>
                    <a:pt x="278338" y="742"/>
                    <a:pt x="283797" y="0"/>
                  </a:cubicBezTo>
                  <a:lnTo>
                    <a:pt x="1277116" y="0"/>
                  </a:lnTo>
                  <a:cubicBezTo>
                    <a:pt x="1279074" y="0"/>
                    <a:pt x="1280646" y="1572"/>
                    <a:pt x="1280646" y="3530"/>
                  </a:cubicBezTo>
                  <a:close/>
                </a:path>
              </a:pathLst>
            </a:custGeom>
            <a:solidFill>
              <a:srgbClr val="3F3D56"/>
            </a:solidFill>
            <a:ln w="296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083ABAE-987A-D146-55C3-A9CBA6CDFC6B}"/>
                </a:ext>
              </a:extLst>
            </p:cNvPr>
            <p:cNvSpPr/>
            <p:nvPr/>
          </p:nvSpPr>
          <p:spPr>
            <a:xfrm>
              <a:off x="8335004" y="1755029"/>
              <a:ext cx="59793" cy="94917"/>
            </a:xfrm>
            <a:custGeom>
              <a:avLst/>
              <a:gdLst>
                <a:gd name="connsiteX0" fmla="*/ 28184 w 59793"/>
                <a:gd name="connsiteY0" fmla="*/ 17265 h 94917"/>
                <a:gd name="connsiteX1" fmla="*/ 52122 w 59793"/>
                <a:gd name="connsiteY1" fmla="*/ 817 h 94917"/>
                <a:gd name="connsiteX2" fmla="*/ 56881 w 59793"/>
                <a:gd name="connsiteY2" fmla="*/ 29474 h 94917"/>
                <a:gd name="connsiteX3" fmla="*/ 47499 w 59793"/>
                <a:gd name="connsiteY3" fmla="*/ 42429 h 94917"/>
                <a:gd name="connsiteX4" fmla="*/ 24400 w 59793"/>
                <a:gd name="connsiteY4" fmla="*/ 94918 h 94917"/>
                <a:gd name="connsiteX5" fmla="*/ 0 w 59793"/>
                <a:gd name="connsiteY5" fmla="*/ 83553 h 94917"/>
                <a:gd name="connsiteX6" fmla="*/ 25362 w 59793"/>
                <a:gd name="connsiteY6" fmla="*/ 33015 h 94917"/>
                <a:gd name="connsiteX7" fmla="*/ 28184 w 59793"/>
                <a:gd name="connsiteY7" fmla="*/ 17265 h 9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93" h="94917">
                  <a:moveTo>
                    <a:pt x="28184" y="17265"/>
                  </a:moveTo>
                  <a:cubicBezTo>
                    <a:pt x="33479" y="4810"/>
                    <a:pt x="44196" y="-2554"/>
                    <a:pt x="52122" y="817"/>
                  </a:cubicBezTo>
                  <a:cubicBezTo>
                    <a:pt x="60048" y="4188"/>
                    <a:pt x="62179" y="17015"/>
                    <a:pt x="56881" y="29474"/>
                  </a:cubicBezTo>
                  <a:cubicBezTo>
                    <a:pt x="54833" y="34479"/>
                    <a:pt x="51616" y="38922"/>
                    <a:pt x="47499" y="42429"/>
                  </a:cubicBezTo>
                  <a:lnTo>
                    <a:pt x="24400" y="94918"/>
                  </a:lnTo>
                  <a:lnTo>
                    <a:pt x="0" y="83553"/>
                  </a:lnTo>
                  <a:lnTo>
                    <a:pt x="25362" y="33015"/>
                  </a:lnTo>
                  <a:cubicBezTo>
                    <a:pt x="25032" y="27615"/>
                    <a:pt x="25999" y="22214"/>
                    <a:pt x="28184" y="17265"/>
                  </a:cubicBezTo>
                  <a:close/>
                </a:path>
              </a:pathLst>
            </a:custGeom>
            <a:solidFill>
              <a:srgbClr val="FFB6B6"/>
            </a:solidFill>
            <a:ln w="296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578F54EA-564C-975C-66FE-5D031455CBD0}"/>
                </a:ext>
              </a:extLst>
            </p:cNvPr>
            <p:cNvSpPr/>
            <p:nvPr/>
          </p:nvSpPr>
          <p:spPr>
            <a:xfrm>
              <a:off x="8154342" y="1753647"/>
              <a:ext cx="109132" cy="109132"/>
            </a:xfrm>
            <a:custGeom>
              <a:avLst/>
              <a:gdLst>
                <a:gd name="connsiteX0" fmla="*/ 109133 w 109132"/>
                <a:gd name="connsiteY0" fmla="*/ 54566 h 109132"/>
                <a:gd name="connsiteX1" fmla="*/ 54566 w 109132"/>
                <a:gd name="connsiteY1" fmla="*/ 109133 h 109132"/>
                <a:gd name="connsiteX2" fmla="*/ 0 w 109132"/>
                <a:gd name="connsiteY2" fmla="*/ 54566 h 109132"/>
                <a:gd name="connsiteX3" fmla="*/ 54566 w 109132"/>
                <a:gd name="connsiteY3" fmla="*/ 0 h 109132"/>
                <a:gd name="connsiteX4" fmla="*/ 109133 w 109132"/>
                <a:gd name="connsiteY4" fmla="*/ 54566 h 10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2" h="109132">
                  <a:moveTo>
                    <a:pt x="109133" y="54566"/>
                  </a:moveTo>
                  <a:cubicBezTo>
                    <a:pt x="109133" y="84702"/>
                    <a:pt x="84702" y="109133"/>
                    <a:pt x="54566" y="109133"/>
                  </a:cubicBezTo>
                  <a:cubicBezTo>
                    <a:pt x="24430" y="109133"/>
                    <a:pt x="0" y="84702"/>
                    <a:pt x="0" y="54566"/>
                  </a:cubicBezTo>
                  <a:cubicBezTo>
                    <a:pt x="0" y="24430"/>
                    <a:pt x="24430" y="0"/>
                    <a:pt x="54566" y="0"/>
                  </a:cubicBezTo>
                  <a:cubicBezTo>
                    <a:pt x="84702" y="0"/>
                    <a:pt x="109133" y="24430"/>
                    <a:pt x="109133" y="54566"/>
                  </a:cubicBezTo>
                  <a:close/>
                </a:path>
              </a:pathLst>
            </a:custGeom>
            <a:solidFill>
              <a:srgbClr val="FFB6B6"/>
            </a:solidFill>
            <a:ln w="296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DC94F8-AE03-0D16-7ACF-9BBD214A21C6}"/>
                </a:ext>
              </a:extLst>
            </p:cNvPr>
            <p:cNvSpPr/>
            <p:nvPr/>
          </p:nvSpPr>
          <p:spPr>
            <a:xfrm>
              <a:off x="8277538" y="1790718"/>
              <a:ext cx="109768" cy="134436"/>
            </a:xfrm>
            <a:custGeom>
              <a:avLst/>
              <a:gdLst>
                <a:gd name="connsiteX0" fmla="*/ 0 w 109768"/>
                <a:gd name="connsiteY0" fmla="*/ 83068 h 134436"/>
                <a:gd name="connsiteX1" fmla="*/ 53401 w 109768"/>
                <a:gd name="connsiteY1" fmla="*/ 62301 h 134436"/>
                <a:gd name="connsiteX2" fmla="*/ 71201 w 109768"/>
                <a:gd name="connsiteY2" fmla="*/ 0 h 134436"/>
                <a:gd name="connsiteX3" fmla="*/ 109769 w 109768"/>
                <a:gd name="connsiteY3" fmla="*/ 14834 h 134436"/>
                <a:gd name="connsiteX4" fmla="*/ 80102 w 109768"/>
                <a:gd name="connsiteY4" fmla="*/ 103835 h 134436"/>
                <a:gd name="connsiteX5" fmla="*/ 0 w 109768"/>
                <a:gd name="connsiteY5" fmla="*/ 134437 h 134436"/>
                <a:gd name="connsiteX6" fmla="*/ 0 w 109768"/>
                <a:gd name="connsiteY6" fmla="*/ 83068 h 13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68" h="134436">
                  <a:moveTo>
                    <a:pt x="0" y="83068"/>
                  </a:moveTo>
                  <a:lnTo>
                    <a:pt x="53401" y="62301"/>
                  </a:lnTo>
                  <a:lnTo>
                    <a:pt x="71201" y="0"/>
                  </a:lnTo>
                  <a:lnTo>
                    <a:pt x="109769" y="14834"/>
                  </a:lnTo>
                  <a:lnTo>
                    <a:pt x="80102" y="103835"/>
                  </a:lnTo>
                  <a:lnTo>
                    <a:pt x="0" y="134437"/>
                  </a:lnTo>
                  <a:lnTo>
                    <a:pt x="0" y="83068"/>
                  </a:lnTo>
                  <a:close/>
                </a:path>
              </a:pathLst>
            </a:custGeom>
            <a:solidFill>
              <a:srgbClr val="62A3D0"/>
            </a:solidFill>
            <a:ln w="296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00C87C32-56BA-4A58-5E41-BFB031FFA33B}"/>
                </a:ext>
              </a:extLst>
            </p:cNvPr>
            <p:cNvSpPr/>
            <p:nvPr/>
          </p:nvSpPr>
          <p:spPr>
            <a:xfrm>
              <a:off x="8142044" y="1743538"/>
              <a:ext cx="124752" cy="125347"/>
            </a:xfrm>
            <a:custGeom>
              <a:avLst/>
              <a:gdLst>
                <a:gd name="connsiteX0" fmla="*/ 59688 w 124752"/>
                <a:gd name="connsiteY0" fmla="*/ 125347 h 125347"/>
                <a:gd name="connsiteX1" fmla="*/ 92233 w 124752"/>
                <a:gd name="connsiteY1" fmla="*/ 98868 h 125347"/>
                <a:gd name="connsiteX2" fmla="*/ 100852 w 124752"/>
                <a:gd name="connsiteY2" fmla="*/ 55615 h 125347"/>
                <a:gd name="connsiteX3" fmla="*/ 124753 w 124752"/>
                <a:gd name="connsiteY3" fmla="*/ 37790 h 125347"/>
                <a:gd name="connsiteX4" fmla="*/ 71304 w 124752"/>
                <a:gd name="connsiteY4" fmla="*/ 686 h 125347"/>
                <a:gd name="connsiteX5" fmla="*/ 23992 w 124752"/>
                <a:gd name="connsiteY5" fmla="*/ 8350 h 125347"/>
                <a:gd name="connsiteX6" fmla="*/ 617 w 124752"/>
                <a:gd name="connsiteY6" fmla="*/ 50087 h 125347"/>
                <a:gd name="connsiteX7" fmla="*/ 21008 w 124752"/>
                <a:gd name="connsiteY7" fmla="*/ 107057 h 125347"/>
                <a:gd name="connsiteX8" fmla="*/ 59688 w 124752"/>
                <a:gd name="connsiteY8" fmla="*/ 125347 h 1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2" h="125347">
                  <a:moveTo>
                    <a:pt x="59688" y="125347"/>
                  </a:moveTo>
                  <a:lnTo>
                    <a:pt x="92233" y="98868"/>
                  </a:lnTo>
                  <a:cubicBezTo>
                    <a:pt x="92233" y="98868"/>
                    <a:pt x="89152" y="59184"/>
                    <a:pt x="100852" y="55615"/>
                  </a:cubicBezTo>
                  <a:cubicBezTo>
                    <a:pt x="112552" y="52045"/>
                    <a:pt x="124753" y="37790"/>
                    <a:pt x="124753" y="37790"/>
                  </a:cubicBezTo>
                  <a:cubicBezTo>
                    <a:pt x="124753" y="37790"/>
                    <a:pt x="105389" y="-5952"/>
                    <a:pt x="71304" y="686"/>
                  </a:cubicBezTo>
                  <a:cubicBezTo>
                    <a:pt x="37220" y="7323"/>
                    <a:pt x="44997" y="-2774"/>
                    <a:pt x="23992" y="8350"/>
                  </a:cubicBezTo>
                  <a:cubicBezTo>
                    <a:pt x="2987" y="19474"/>
                    <a:pt x="-1938" y="34316"/>
                    <a:pt x="617" y="50087"/>
                  </a:cubicBezTo>
                  <a:cubicBezTo>
                    <a:pt x="3172" y="65858"/>
                    <a:pt x="-4433" y="105040"/>
                    <a:pt x="21008" y="107057"/>
                  </a:cubicBezTo>
                  <a:cubicBezTo>
                    <a:pt x="46449" y="109075"/>
                    <a:pt x="59688" y="125347"/>
                    <a:pt x="59688" y="125347"/>
                  </a:cubicBezTo>
                  <a:close/>
                </a:path>
              </a:pathLst>
            </a:custGeom>
            <a:solidFill>
              <a:srgbClr val="2F2E41"/>
            </a:solidFill>
            <a:ln w="296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5F1ED8F-0D46-A9A7-ACB7-599EEDF29987}"/>
                </a:ext>
              </a:extLst>
            </p:cNvPr>
            <p:cNvSpPr/>
            <p:nvPr/>
          </p:nvSpPr>
          <p:spPr>
            <a:xfrm>
              <a:off x="8415819" y="957795"/>
              <a:ext cx="225923" cy="183464"/>
            </a:xfrm>
            <a:custGeom>
              <a:avLst/>
              <a:gdLst>
                <a:gd name="connsiteX0" fmla="*/ 72711 w 225923"/>
                <a:gd name="connsiteY0" fmla="*/ 127637 h 183464"/>
                <a:gd name="connsiteX1" fmla="*/ 64155 w 225923"/>
                <a:gd name="connsiteY1" fmla="*/ 106560 h 183464"/>
                <a:gd name="connsiteX2" fmla="*/ 45001 w 225923"/>
                <a:gd name="connsiteY2" fmla="*/ 102525 h 183464"/>
                <a:gd name="connsiteX3" fmla="*/ 45001 w 225923"/>
                <a:gd name="connsiteY3" fmla="*/ 102525 h 183464"/>
                <a:gd name="connsiteX4" fmla="*/ 38904 w 225923"/>
                <a:gd name="connsiteY4" fmla="*/ 71161 h 183464"/>
                <a:gd name="connsiteX5" fmla="*/ 20287 w 225923"/>
                <a:gd name="connsiteY5" fmla="*/ 69430 h 183464"/>
                <a:gd name="connsiteX6" fmla="*/ 2241 w 225923"/>
                <a:gd name="connsiteY6" fmla="*/ 85779 h 183464"/>
                <a:gd name="connsiteX7" fmla="*/ 19456 w 225923"/>
                <a:gd name="connsiteY7" fmla="*/ 52068 h 183464"/>
                <a:gd name="connsiteX8" fmla="*/ 33666 w 225923"/>
                <a:gd name="connsiteY8" fmla="*/ 24471 h 183464"/>
                <a:gd name="connsiteX9" fmla="*/ 52170 w 225923"/>
                <a:gd name="connsiteY9" fmla="*/ 15300 h 183464"/>
                <a:gd name="connsiteX10" fmla="*/ 73169 w 225923"/>
                <a:gd name="connsiteY10" fmla="*/ 11620 h 183464"/>
                <a:gd name="connsiteX11" fmla="*/ 90412 w 225923"/>
                <a:gd name="connsiteY11" fmla="*/ 18840 h 183464"/>
                <a:gd name="connsiteX12" fmla="*/ 97701 w 225923"/>
                <a:gd name="connsiteY12" fmla="*/ 2259 h 183464"/>
                <a:gd name="connsiteX13" fmla="*/ 127489 w 225923"/>
                <a:gd name="connsiteY13" fmla="*/ 5030 h 183464"/>
                <a:gd name="connsiteX14" fmla="*/ 178466 w 225923"/>
                <a:gd name="connsiteY14" fmla="*/ 10147 h 183464"/>
                <a:gd name="connsiteX15" fmla="*/ 203180 w 225923"/>
                <a:gd name="connsiteY15" fmla="*/ 43242 h 183464"/>
                <a:gd name="connsiteX16" fmla="*/ 225816 w 225923"/>
                <a:gd name="connsiteY16" fmla="*/ 98679 h 183464"/>
                <a:gd name="connsiteX17" fmla="*/ 212334 w 225923"/>
                <a:gd name="connsiteY17" fmla="*/ 134606 h 183464"/>
                <a:gd name="connsiteX18" fmla="*/ 204455 w 225923"/>
                <a:gd name="connsiteY18" fmla="*/ 178942 h 183464"/>
                <a:gd name="connsiteX19" fmla="*/ 133275 w 225923"/>
                <a:gd name="connsiteY19" fmla="*/ 179090 h 183464"/>
                <a:gd name="connsiteX20" fmla="*/ 127758 w 225923"/>
                <a:gd name="connsiteY20" fmla="*/ 129377 h 183464"/>
                <a:gd name="connsiteX21" fmla="*/ 96974 w 225923"/>
                <a:gd name="connsiteY21" fmla="*/ 117124 h 183464"/>
                <a:gd name="connsiteX22" fmla="*/ 85414 w 225923"/>
                <a:gd name="connsiteY22" fmla="*/ 140461 h 183464"/>
                <a:gd name="connsiteX23" fmla="*/ 72711 w 225923"/>
                <a:gd name="connsiteY23" fmla="*/ 127637 h 1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23" h="183464">
                  <a:moveTo>
                    <a:pt x="72711" y="127637"/>
                  </a:moveTo>
                  <a:cubicBezTo>
                    <a:pt x="66525" y="116356"/>
                    <a:pt x="69737" y="110970"/>
                    <a:pt x="64155" y="106560"/>
                  </a:cubicBezTo>
                  <a:cubicBezTo>
                    <a:pt x="64155" y="106560"/>
                    <a:pt x="61909" y="104786"/>
                    <a:pt x="45001" y="102525"/>
                  </a:cubicBezTo>
                  <a:lnTo>
                    <a:pt x="45001" y="102525"/>
                  </a:lnTo>
                  <a:cubicBezTo>
                    <a:pt x="43385" y="74859"/>
                    <a:pt x="38904" y="71161"/>
                    <a:pt x="38904" y="71161"/>
                  </a:cubicBezTo>
                  <a:cubicBezTo>
                    <a:pt x="33740" y="66900"/>
                    <a:pt x="25524" y="67494"/>
                    <a:pt x="20287" y="69430"/>
                  </a:cubicBezTo>
                  <a:cubicBezTo>
                    <a:pt x="9211" y="73523"/>
                    <a:pt x="9596" y="84308"/>
                    <a:pt x="2241" y="85779"/>
                  </a:cubicBezTo>
                  <a:cubicBezTo>
                    <a:pt x="-7919" y="87810"/>
                    <a:pt x="19780" y="70441"/>
                    <a:pt x="19456" y="52068"/>
                  </a:cubicBezTo>
                  <a:cubicBezTo>
                    <a:pt x="19192" y="37081"/>
                    <a:pt x="29926" y="23403"/>
                    <a:pt x="33666" y="24471"/>
                  </a:cubicBezTo>
                  <a:cubicBezTo>
                    <a:pt x="37373" y="25530"/>
                    <a:pt x="47314" y="14734"/>
                    <a:pt x="52170" y="15300"/>
                  </a:cubicBezTo>
                  <a:cubicBezTo>
                    <a:pt x="55487" y="15688"/>
                    <a:pt x="69550" y="10866"/>
                    <a:pt x="73169" y="11620"/>
                  </a:cubicBezTo>
                  <a:cubicBezTo>
                    <a:pt x="77122" y="12443"/>
                    <a:pt x="89738" y="20365"/>
                    <a:pt x="90412" y="18840"/>
                  </a:cubicBezTo>
                  <a:cubicBezTo>
                    <a:pt x="95095" y="8237"/>
                    <a:pt x="94217" y="5121"/>
                    <a:pt x="97701" y="2259"/>
                  </a:cubicBezTo>
                  <a:cubicBezTo>
                    <a:pt x="103875" y="-2812"/>
                    <a:pt x="112944" y="1787"/>
                    <a:pt x="127489" y="5030"/>
                  </a:cubicBezTo>
                  <a:cubicBezTo>
                    <a:pt x="157416" y="11701"/>
                    <a:pt x="163496" y="2143"/>
                    <a:pt x="178466" y="10147"/>
                  </a:cubicBezTo>
                  <a:cubicBezTo>
                    <a:pt x="186029" y="14190"/>
                    <a:pt x="191849" y="23929"/>
                    <a:pt x="203180" y="43242"/>
                  </a:cubicBezTo>
                  <a:cubicBezTo>
                    <a:pt x="219027" y="70252"/>
                    <a:pt x="226951" y="83756"/>
                    <a:pt x="225816" y="98679"/>
                  </a:cubicBezTo>
                  <a:cubicBezTo>
                    <a:pt x="224659" y="113897"/>
                    <a:pt x="217370" y="112343"/>
                    <a:pt x="212334" y="134606"/>
                  </a:cubicBezTo>
                  <a:cubicBezTo>
                    <a:pt x="206729" y="159390"/>
                    <a:pt x="213467" y="171465"/>
                    <a:pt x="204455" y="178942"/>
                  </a:cubicBezTo>
                  <a:cubicBezTo>
                    <a:pt x="197490" y="184721"/>
                    <a:pt x="139735" y="185166"/>
                    <a:pt x="133275" y="179090"/>
                  </a:cubicBezTo>
                  <a:cubicBezTo>
                    <a:pt x="122215" y="168687"/>
                    <a:pt x="139501" y="147097"/>
                    <a:pt x="127758" y="129377"/>
                  </a:cubicBezTo>
                  <a:cubicBezTo>
                    <a:pt x="120550" y="118499"/>
                    <a:pt x="104773" y="112655"/>
                    <a:pt x="96974" y="117124"/>
                  </a:cubicBezTo>
                  <a:cubicBezTo>
                    <a:pt x="88157" y="122177"/>
                    <a:pt x="91421" y="139338"/>
                    <a:pt x="85414" y="140461"/>
                  </a:cubicBezTo>
                  <a:cubicBezTo>
                    <a:pt x="80271" y="141423"/>
                    <a:pt x="73789" y="129603"/>
                    <a:pt x="72711" y="127637"/>
                  </a:cubicBezTo>
                  <a:close/>
                </a:path>
              </a:pathLst>
            </a:custGeom>
            <a:solidFill>
              <a:srgbClr val="2F2E41"/>
            </a:solidFill>
            <a:ln w="2965" cap="flat">
              <a:noFill/>
              <a:prstDash val="solid"/>
              <a:miter/>
            </a:ln>
          </p:spPr>
          <p:txBody>
            <a:bodyPr rtlCol="0" anchor="ctr"/>
            <a:lstStyle/>
            <a:p>
              <a:endParaRPr lang="en-US"/>
            </a:p>
          </p:txBody>
        </p:sp>
        <p:grpSp>
          <p:nvGrpSpPr>
            <p:cNvPr id="501" name="Graphic 456">
              <a:extLst>
                <a:ext uri="{FF2B5EF4-FFF2-40B4-BE49-F238E27FC236}">
                  <a16:creationId xmlns:a16="http://schemas.microsoft.com/office/drawing/2014/main" id="{F13710DA-5070-BF8A-DF1B-C32E82BA119C}"/>
                </a:ext>
              </a:extLst>
            </p:cNvPr>
            <p:cNvGrpSpPr/>
            <p:nvPr/>
          </p:nvGrpSpPr>
          <p:grpSpPr>
            <a:xfrm>
              <a:off x="7699444" y="1115594"/>
              <a:ext cx="411472" cy="1242126"/>
              <a:chOff x="7699444" y="1115594"/>
              <a:chExt cx="411472" cy="1242126"/>
            </a:xfrm>
          </p:grpSpPr>
          <p:grpSp>
            <p:nvGrpSpPr>
              <p:cNvPr id="502" name="Graphic 456">
                <a:extLst>
                  <a:ext uri="{FF2B5EF4-FFF2-40B4-BE49-F238E27FC236}">
                    <a16:creationId xmlns:a16="http://schemas.microsoft.com/office/drawing/2014/main" id="{78A50932-E390-F25C-24C3-E4F21FFDA206}"/>
                  </a:ext>
                </a:extLst>
              </p:cNvPr>
              <p:cNvGrpSpPr/>
              <p:nvPr/>
            </p:nvGrpSpPr>
            <p:grpSpPr>
              <a:xfrm>
                <a:off x="7775887" y="1374590"/>
                <a:ext cx="308931" cy="405039"/>
                <a:chOff x="7775887" y="1374590"/>
                <a:chExt cx="308931" cy="405039"/>
              </a:xfrm>
            </p:grpSpPr>
            <p:sp>
              <p:nvSpPr>
                <p:cNvPr id="503" name="Freeform: Shape 502">
                  <a:extLst>
                    <a:ext uri="{FF2B5EF4-FFF2-40B4-BE49-F238E27FC236}">
                      <a16:creationId xmlns:a16="http://schemas.microsoft.com/office/drawing/2014/main" id="{0C282B15-D34D-8E2D-8AF3-31A526AFDD57}"/>
                    </a:ext>
                  </a:extLst>
                </p:cNvPr>
                <p:cNvSpPr/>
                <p:nvPr/>
              </p:nvSpPr>
              <p:spPr>
                <a:xfrm>
                  <a:off x="7775887" y="1374590"/>
                  <a:ext cx="308931" cy="405039"/>
                </a:xfrm>
                <a:custGeom>
                  <a:avLst/>
                  <a:gdLst>
                    <a:gd name="connsiteX0" fmla="*/ 301777 w 308931"/>
                    <a:gd name="connsiteY0" fmla="*/ 400485 h 405039"/>
                    <a:gd name="connsiteX1" fmla="*/ 294774 w 308931"/>
                    <a:gd name="connsiteY1" fmla="*/ 348822 h 405039"/>
                    <a:gd name="connsiteX2" fmla="*/ 271823 w 308931"/>
                    <a:gd name="connsiteY2" fmla="*/ 331570 h 405039"/>
                    <a:gd name="connsiteX3" fmla="*/ 262673 w 308931"/>
                    <a:gd name="connsiteY3" fmla="*/ 321011 h 405039"/>
                    <a:gd name="connsiteX4" fmla="*/ 144519 w 308931"/>
                    <a:gd name="connsiteY4" fmla="*/ 172966 h 405039"/>
                    <a:gd name="connsiteX5" fmla="*/ 59771 w 308931"/>
                    <a:gd name="connsiteY5" fmla="*/ 9782 h 405039"/>
                    <a:gd name="connsiteX6" fmla="*/ 17731 w 308931"/>
                    <a:gd name="connsiteY6" fmla="*/ 2156 h 405039"/>
                    <a:gd name="connsiteX7" fmla="*/ 0 w 308931"/>
                    <a:gd name="connsiteY7" fmla="*/ 24092 h 405039"/>
                    <a:gd name="connsiteX8" fmla="*/ 110491 w 308931"/>
                    <a:gd name="connsiteY8" fmla="*/ 229722 h 405039"/>
                    <a:gd name="connsiteX9" fmla="*/ 223571 w 308931"/>
                    <a:gd name="connsiteY9" fmla="*/ 343523 h 405039"/>
                    <a:gd name="connsiteX10" fmla="*/ 238836 w 308931"/>
                    <a:gd name="connsiteY10" fmla="*/ 359438 h 405039"/>
                    <a:gd name="connsiteX11" fmla="*/ 252012 w 308931"/>
                    <a:gd name="connsiteY11" fmla="*/ 384948 h 405039"/>
                    <a:gd name="connsiteX12" fmla="*/ 301777 w 308931"/>
                    <a:gd name="connsiteY12" fmla="*/ 400485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931" h="405039">
                      <a:moveTo>
                        <a:pt x="301777" y="400485"/>
                      </a:moveTo>
                      <a:cubicBezTo>
                        <a:pt x="313586" y="390509"/>
                        <a:pt x="310451" y="367379"/>
                        <a:pt x="294774" y="348822"/>
                      </a:cubicBezTo>
                      <a:cubicBezTo>
                        <a:pt x="287912" y="340700"/>
                        <a:pt x="279784" y="334800"/>
                        <a:pt x="271823" y="331570"/>
                      </a:cubicBezTo>
                      <a:lnTo>
                        <a:pt x="262673" y="321011"/>
                      </a:lnTo>
                      <a:lnTo>
                        <a:pt x="144519" y="172966"/>
                      </a:lnTo>
                      <a:cubicBezTo>
                        <a:pt x="144519" y="172966"/>
                        <a:pt x="79087" y="25693"/>
                        <a:pt x="59771" y="9782"/>
                      </a:cubicBezTo>
                      <a:cubicBezTo>
                        <a:pt x="40456" y="-6128"/>
                        <a:pt x="17731" y="2156"/>
                        <a:pt x="17731" y="2156"/>
                      </a:cubicBezTo>
                      <a:lnTo>
                        <a:pt x="0" y="24092"/>
                      </a:lnTo>
                      <a:lnTo>
                        <a:pt x="110491" y="229722"/>
                      </a:lnTo>
                      <a:lnTo>
                        <a:pt x="223571" y="343523"/>
                      </a:lnTo>
                      <a:lnTo>
                        <a:pt x="238836" y="359438"/>
                      </a:lnTo>
                      <a:cubicBezTo>
                        <a:pt x="240691" y="367826"/>
                        <a:pt x="245149" y="376826"/>
                        <a:pt x="252012" y="384948"/>
                      </a:cubicBezTo>
                      <a:cubicBezTo>
                        <a:pt x="267688" y="403505"/>
                        <a:pt x="289969" y="410460"/>
                        <a:pt x="301777" y="400485"/>
                      </a:cubicBezTo>
                      <a:close/>
                    </a:path>
                  </a:pathLst>
                </a:custGeom>
                <a:solidFill>
                  <a:srgbClr val="FFB6B6"/>
                </a:solidFill>
                <a:ln w="296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ADD9E1CE-383F-95F3-8CA7-3946FFDA4B08}"/>
                    </a:ext>
                  </a:extLst>
                </p:cNvPr>
                <p:cNvSpPr/>
                <p:nvPr/>
              </p:nvSpPr>
              <p:spPr>
                <a:xfrm>
                  <a:off x="7782933" y="1411755"/>
                  <a:ext cx="143815" cy="132757"/>
                </a:xfrm>
                <a:custGeom>
                  <a:avLst/>
                  <a:gdLst>
                    <a:gd name="connsiteX0" fmla="*/ 71698 w 143815"/>
                    <a:gd name="connsiteY0" fmla="*/ 0 h 132757"/>
                    <a:gd name="connsiteX1" fmla="*/ 101308 w 143815"/>
                    <a:gd name="connsiteY1" fmla="*/ 43425 h 132757"/>
                    <a:gd name="connsiteX2" fmla="*/ 143815 w 143815"/>
                    <a:gd name="connsiteY2" fmla="*/ 106336 h 132757"/>
                    <a:gd name="connsiteX3" fmla="*/ 67437 w 143815"/>
                    <a:gd name="connsiteY3" fmla="*/ 132758 h 132757"/>
                    <a:gd name="connsiteX4" fmla="*/ 0 w 143815"/>
                    <a:gd name="connsiteY4" fmla="*/ 17043 h 132757"/>
                    <a:gd name="connsiteX5" fmla="*/ 71698 w 143815"/>
                    <a:gd name="connsiteY5" fmla="*/ 0 h 1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15" h="132757">
                      <a:moveTo>
                        <a:pt x="71698" y="0"/>
                      </a:moveTo>
                      <a:lnTo>
                        <a:pt x="101308" y="43425"/>
                      </a:lnTo>
                      <a:lnTo>
                        <a:pt x="143815" y="106336"/>
                      </a:lnTo>
                      <a:lnTo>
                        <a:pt x="67437" y="132758"/>
                      </a:lnTo>
                      <a:lnTo>
                        <a:pt x="0" y="17043"/>
                      </a:lnTo>
                      <a:lnTo>
                        <a:pt x="71698" y="0"/>
                      </a:lnTo>
                      <a:close/>
                    </a:path>
                  </a:pathLst>
                </a:custGeom>
                <a:solidFill>
                  <a:srgbClr val="E6E6E6"/>
                </a:solidFill>
                <a:ln w="2965" cap="flat">
                  <a:noFill/>
                  <a:prstDash val="solid"/>
                  <a:miter/>
                </a:ln>
              </p:spPr>
              <p:txBody>
                <a:bodyPr rtlCol="0" anchor="ctr"/>
                <a:lstStyle/>
                <a:p>
                  <a:endParaRPr lang="en-US"/>
                </a:p>
              </p:txBody>
            </p:sp>
          </p:grpSp>
          <p:sp>
            <p:nvSpPr>
              <p:cNvPr id="505" name="Freeform: Shape 504">
                <a:extLst>
                  <a:ext uri="{FF2B5EF4-FFF2-40B4-BE49-F238E27FC236}">
                    <a16:creationId xmlns:a16="http://schemas.microsoft.com/office/drawing/2014/main" id="{85028E05-D4C8-2842-702D-CF3B354BF4DF}"/>
                  </a:ext>
                </a:extLst>
              </p:cNvPr>
              <p:cNvSpPr/>
              <p:nvPr/>
            </p:nvSpPr>
            <p:spPr>
              <a:xfrm>
                <a:off x="7781489" y="1243860"/>
                <a:ext cx="103203" cy="101863"/>
              </a:xfrm>
              <a:custGeom>
                <a:avLst/>
                <a:gdLst>
                  <a:gd name="connsiteX0" fmla="*/ 103204 w 103203"/>
                  <a:gd name="connsiteY0" fmla="*/ 20105 h 101863"/>
                  <a:gd name="connsiteX1" fmla="*/ 81759 w 103203"/>
                  <a:gd name="connsiteY1" fmla="*/ 101863 h 101863"/>
                  <a:gd name="connsiteX2" fmla="*/ 0 w 103203"/>
                  <a:gd name="connsiteY2" fmla="*/ 85780 h 101863"/>
                  <a:gd name="connsiteX3" fmla="*/ 24126 w 103203"/>
                  <a:gd name="connsiteY3" fmla="*/ 0 h 101863"/>
                  <a:gd name="connsiteX4" fmla="*/ 103204 w 103203"/>
                  <a:gd name="connsiteY4" fmla="*/ 20105 h 10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3" h="101863">
                    <a:moveTo>
                      <a:pt x="103204" y="20105"/>
                    </a:moveTo>
                    <a:lnTo>
                      <a:pt x="81759" y="101863"/>
                    </a:lnTo>
                    <a:lnTo>
                      <a:pt x="0" y="85780"/>
                    </a:lnTo>
                    <a:cubicBezTo>
                      <a:pt x="0" y="85780"/>
                      <a:pt x="32167" y="26806"/>
                      <a:pt x="24126" y="0"/>
                    </a:cubicBezTo>
                    <a:lnTo>
                      <a:pt x="103204" y="20105"/>
                    </a:lnTo>
                    <a:close/>
                  </a:path>
                </a:pathLst>
              </a:custGeom>
              <a:solidFill>
                <a:srgbClr val="FFB6B6"/>
              </a:solidFill>
              <a:ln w="2965" cap="flat">
                <a:noFill/>
                <a:prstDash val="solid"/>
                <a:miter/>
              </a:ln>
            </p:spPr>
            <p:txBody>
              <a:bodyPr rtlCol="0" anchor="ctr"/>
              <a:lstStyle/>
              <a:p>
                <a:endParaRPr lang="en-US"/>
              </a:p>
            </p:txBody>
          </p:sp>
          <p:grpSp>
            <p:nvGrpSpPr>
              <p:cNvPr id="506" name="Graphic 456">
                <a:extLst>
                  <a:ext uri="{FF2B5EF4-FFF2-40B4-BE49-F238E27FC236}">
                    <a16:creationId xmlns:a16="http://schemas.microsoft.com/office/drawing/2014/main" id="{D877B4B0-991E-2BBE-2A69-FDB070D57EBE}"/>
                  </a:ext>
                </a:extLst>
              </p:cNvPr>
              <p:cNvGrpSpPr/>
              <p:nvPr/>
            </p:nvGrpSpPr>
            <p:grpSpPr>
              <a:xfrm>
                <a:off x="7786996" y="2138298"/>
                <a:ext cx="182414" cy="219422"/>
                <a:chOff x="7786996" y="2138298"/>
                <a:chExt cx="182414" cy="219422"/>
              </a:xfrm>
            </p:grpSpPr>
            <p:sp>
              <p:nvSpPr>
                <p:cNvPr id="507" name="Freeform: Shape 506">
                  <a:extLst>
                    <a:ext uri="{FF2B5EF4-FFF2-40B4-BE49-F238E27FC236}">
                      <a16:creationId xmlns:a16="http://schemas.microsoft.com/office/drawing/2014/main" id="{66045F17-D2E9-306D-CC72-6944EDD5C0C9}"/>
                    </a:ext>
                  </a:extLst>
                </p:cNvPr>
                <p:cNvSpPr/>
                <p:nvPr/>
              </p:nvSpPr>
              <p:spPr>
                <a:xfrm>
                  <a:off x="7798376" y="2138298"/>
                  <a:ext cx="72665" cy="189911"/>
                </a:xfrm>
                <a:custGeom>
                  <a:avLst/>
                  <a:gdLst>
                    <a:gd name="connsiteX0" fmla="*/ 10 w 72665"/>
                    <a:gd name="connsiteY0" fmla="*/ 189911 h 189911"/>
                    <a:gd name="connsiteX1" fmla="*/ 49244 w 72665"/>
                    <a:gd name="connsiteY1" fmla="*/ 189906 h 189911"/>
                    <a:gd name="connsiteX2" fmla="*/ 72665 w 72665"/>
                    <a:gd name="connsiteY2" fmla="*/ 0 h 189911"/>
                    <a:gd name="connsiteX3" fmla="*/ 0 w 72665"/>
                    <a:gd name="connsiteY3" fmla="*/ 5 h 189911"/>
                    <a:gd name="connsiteX4" fmla="*/ 10 w 72665"/>
                    <a:gd name="connsiteY4" fmla="*/ 189911 h 18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5" h="189911">
                      <a:moveTo>
                        <a:pt x="10" y="189911"/>
                      </a:moveTo>
                      <a:lnTo>
                        <a:pt x="49244" y="189906"/>
                      </a:lnTo>
                      <a:lnTo>
                        <a:pt x="72665" y="0"/>
                      </a:lnTo>
                      <a:lnTo>
                        <a:pt x="0" y="5"/>
                      </a:lnTo>
                      <a:lnTo>
                        <a:pt x="10" y="189911"/>
                      </a:lnTo>
                      <a:close/>
                    </a:path>
                  </a:pathLst>
                </a:custGeom>
                <a:solidFill>
                  <a:srgbClr val="FFB6B6"/>
                </a:solidFill>
                <a:ln w="296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C0DC80B2-0B22-E1A8-64C8-96D423972E68}"/>
                    </a:ext>
                  </a:extLst>
                </p:cNvPr>
                <p:cNvSpPr/>
                <p:nvPr/>
              </p:nvSpPr>
              <p:spPr>
                <a:xfrm>
                  <a:off x="7786996" y="2271544"/>
                  <a:ext cx="182414" cy="86176"/>
                </a:xfrm>
                <a:custGeom>
                  <a:avLst/>
                  <a:gdLst>
                    <a:gd name="connsiteX0" fmla="*/ 180073 w 182414"/>
                    <a:gd name="connsiteY0" fmla="*/ 55548 h 86176"/>
                    <a:gd name="connsiteX1" fmla="*/ 180073 w 182414"/>
                    <a:gd name="connsiteY1" fmla="*/ 55548 h 86176"/>
                    <a:gd name="connsiteX2" fmla="*/ 182415 w 182414"/>
                    <a:gd name="connsiteY2" fmla="*/ 69466 h 86176"/>
                    <a:gd name="connsiteX3" fmla="*/ 182415 w 182414"/>
                    <a:gd name="connsiteY3" fmla="*/ 69466 h 86176"/>
                    <a:gd name="connsiteX4" fmla="*/ 165705 w 182414"/>
                    <a:gd name="connsiteY4" fmla="*/ 86176 h 86176"/>
                    <a:gd name="connsiteX5" fmla="*/ 13231 w 182414"/>
                    <a:gd name="connsiteY5" fmla="*/ 86176 h 86176"/>
                    <a:gd name="connsiteX6" fmla="*/ 1831 w 182414"/>
                    <a:gd name="connsiteY6" fmla="*/ 74776 h 86176"/>
                    <a:gd name="connsiteX7" fmla="*/ 1831 w 182414"/>
                    <a:gd name="connsiteY7" fmla="*/ 68428 h 86176"/>
                    <a:gd name="connsiteX8" fmla="*/ 9818 w 182414"/>
                    <a:gd name="connsiteY8" fmla="*/ 25834 h 86176"/>
                    <a:gd name="connsiteX9" fmla="*/ 57958 w 182414"/>
                    <a:gd name="connsiteY9" fmla="*/ 15407 h 86176"/>
                    <a:gd name="connsiteX10" fmla="*/ 66463 w 182414"/>
                    <a:gd name="connsiteY10" fmla="*/ 0 h 86176"/>
                    <a:gd name="connsiteX11" fmla="*/ 128025 w 182414"/>
                    <a:gd name="connsiteY11" fmla="*/ 45023 h 86176"/>
                    <a:gd name="connsiteX12" fmla="*/ 162148 w 182414"/>
                    <a:gd name="connsiteY12" fmla="*/ 49224 h 86176"/>
                    <a:gd name="connsiteX13" fmla="*/ 180072 w 182414"/>
                    <a:gd name="connsiteY13" fmla="*/ 55548 h 86176"/>
                    <a:gd name="connsiteX14" fmla="*/ 180073 w 182414"/>
                    <a:gd name="connsiteY14" fmla="*/ 55548 h 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414" h="86176">
                      <a:moveTo>
                        <a:pt x="180073" y="55548"/>
                      </a:moveTo>
                      <a:lnTo>
                        <a:pt x="180073" y="55548"/>
                      </a:lnTo>
                      <a:cubicBezTo>
                        <a:pt x="181606" y="58130"/>
                        <a:pt x="182415" y="66463"/>
                        <a:pt x="182415" y="69466"/>
                      </a:cubicBezTo>
                      <a:lnTo>
                        <a:pt x="182415" y="69466"/>
                      </a:lnTo>
                      <a:cubicBezTo>
                        <a:pt x="182415" y="78695"/>
                        <a:pt x="174934" y="86176"/>
                        <a:pt x="165705" y="86176"/>
                      </a:cubicBezTo>
                      <a:lnTo>
                        <a:pt x="13231" y="86176"/>
                      </a:lnTo>
                      <a:cubicBezTo>
                        <a:pt x="6935" y="86176"/>
                        <a:pt x="1831" y="81072"/>
                        <a:pt x="1831" y="74776"/>
                      </a:cubicBezTo>
                      <a:lnTo>
                        <a:pt x="1831" y="68428"/>
                      </a:lnTo>
                      <a:cubicBezTo>
                        <a:pt x="1831" y="68428"/>
                        <a:pt x="-5711" y="49349"/>
                        <a:pt x="9818" y="25834"/>
                      </a:cubicBezTo>
                      <a:cubicBezTo>
                        <a:pt x="9818" y="25834"/>
                        <a:pt x="29118" y="44247"/>
                        <a:pt x="57958" y="15407"/>
                      </a:cubicBezTo>
                      <a:lnTo>
                        <a:pt x="66463" y="0"/>
                      </a:lnTo>
                      <a:lnTo>
                        <a:pt x="128025" y="45023"/>
                      </a:lnTo>
                      <a:lnTo>
                        <a:pt x="162148" y="49224"/>
                      </a:lnTo>
                      <a:cubicBezTo>
                        <a:pt x="169614" y="50142"/>
                        <a:pt x="176232" y="49081"/>
                        <a:pt x="180072" y="55548"/>
                      </a:cubicBezTo>
                      <a:lnTo>
                        <a:pt x="180073" y="55548"/>
                      </a:lnTo>
                      <a:close/>
                    </a:path>
                  </a:pathLst>
                </a:custGeom>
                <a:solidFill>
                  <a:srgbClr val="2F2E41"/>
                </a:solidFill>
                <a:ln w="2965"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15E8A257-B986-C91D-C39E-0A905427CE59}"/>
                  </a:ext>
                </a:extLst>
              </p:cNvPr>
              <p:cNvSpPr/>
              <p:nvPr/>
            </p:nvSpPr>
            <p:spPr>
              <a:xfrm>
                <a:off x="7758626" y="1668446"/>
                <a:ext cx="176467" cy="571834"/>
              </a:xfrm>
              <a:custGeom>
                <a:avLst/>
                <a:gdLst>
                  <a:gd name="connsiteX0" fmla="*/ 176467 w 176467"/>
                  <a:gd name="connsiteY0" fmla="*/ 110170 h 571834"/>
                  <a:gd name="connsiteX1" fmla="*/ 108624 w 176467"/>
                  <a:gd name="connsiteY1" fmla="*/ 571835 h 571834"/>
                  <a:gd name="connsiteX2" fmla="*/ 23506 w 176467"/>
                  <a:gd name="connsiteY2" fmla="*/ 571835 h 571834"/>
                  <a:gd name="connsiteX3" fmla="*/ 34824 w 176467"/>
                  <a:gd name="connsiteY3" fmla="*/ 308306 h 571834"/>
                  <a:gd name="connsiteX4" fmla="*/ 40781 w 176467"/>
                  <a:gd name="connsiteY4" fmla="*/ 169740 h 571834"/>
                  <a:gd name="connsiteX5" fmla="*/ 23506 w 176467"/>
                  <a:gd name="connsiteY5" fmla="*/ 103783 h 571834"/>
                  <a:gd name="connsiteX6" fmla="*/ 8994 w 176467"/>
                  <a:gd name="connsiteY6" fmla="*/ 71351 h 571834"/>
                  <a:gd name="connsiteX7" fmla="*/ 4377 w 176467"/>
                  <a:gd name="connsiteY7" fmla="*/ 15852 h 571834"/>
                  <a:gd name="connsiteX8" fmla="*/ 27394 w 176467"/>
                  <a:gd name="connsiteY8" fmla="*/ 6222 h 571834"/>
                  <a:gd name="connsiteX9" fmla="*/ 51222 w 176467"/>
                  <a:gd name="connsiteY9" fmla="*/ 2829 h 571834"/>
                  <a:gd name="connsiteX10" fmla="*/ 173158 w 176467"/>
                  <a:gd name="connsiteY10" fmla="*/ 960 h 571834"/>
                  <a:gd name="connsiteX11" fmla="*/ 174978 w 176467"/>
                  <a:gd name="connsiteY11" fmla="*/ 61026 h 571834"/>
                  <a:gd name="connsiteX12" fmla="*/ 175987 w 176467"/>
                  <a:gd name="connsiteY12" fmla="*/ 94567 h 571834"/>
                  <a:gd name="connsiteX13" fmla="*/ 176467 w 176467"/>
                  <a:gd name="connsiteY13" fmla="*/ 110170 h 57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67" h="571834">
                    <a:moveTo>
                      <a:pt x="176467" y="110170"/>
                    </a:moveTo>
                    <a:lnTo>
                      <a:pt x="108624" y="571835"/>
                    </a:lnTo>
                    <a:lnTo>
                      <a:pt x="23506" y="571835"/>
                    </a:lnTo>
                    <a:lnTo>
                      <a:pt x="34824" y="308306"/>
                    </a:lnTo>
                    <a:lnTo>
                      <a:pt x="40781" y="169740"/>
                    </a:lnTo>
                    <a:lnTo>
                      <a:pt x="23506" y="103783"/>
                    </a:lnTo>
                    <a:cubicBezTo>
                      <a:pt x="23506" y="103783"/>
                      <a:pt x="15629" y="89123"/>
                      <a:pt x="8994" y="71351"/>
                    </a:cubicBezTo>
                    <a:cubicBezTo>
                      <a:pt x="1515" y="51296"/>
                      <a:pt x="-4393" y="27253"/>
                      <a:pt x="4377" y="15852"/>
                    </a:cubicBezTo>
                    <a:cubicBezTo>
                      <a:pt x="7604" y="11649"/>
                      <a:pt x="15993" y="8538"/>
                      <a:pt x="27394" y="6222"/>
                    </a:cubicBezTo>
                    <a:cubicBezTo>
                      <a:pt x="34361" y="4799"/>
                      <a:pt x="42469" y="3690"/>
                      <a:pt x="51222" y="2829"/>
                    </a:cubicBezTo>
                    <a:cubicBezTo>
                      <a:pt x="101558" y="-2151"/>
                      <a:pt x="173158" y="960"/>
                      <a:pt x="173158" y="960"/>
                    </a:cubicBezTo>
                    <a:lnTo>
                      <a:pt x="174978" y="61026"/>
                    </a:lnTo>
                    <a:lnTo>
                      <a:pt x="175987" y="94567"/>
                    </a:lnTo>
                    <a:lnTo>
                      <a:pt x="176467" y="110170"/>
                    </a:lnTo>
                    <a:close/>
                  </a:path>
                </a:pathLst>
              </a:custGeom>
              <a:solidFill>
                <a:srgbClr val="2F2E41"/>
              </a:solidFill>
              <a:ln w="2965" cap="flat">
                <a:noFill/>
                <a:prstDash val="solid"/>
                <a:miter/>
              </a:ln>
            </p:spPr>
            <p:txBody>
              <a:bodyPr rtlCol="0" anchor="ctr"/>
              <a:lstStyle/>
              <a:p>
                <a:endParaRPr lang="en-US"/>
              </a:p>
            </p:txBody>
          </p:sp>
          <p:grpSp>
            <p:nvGrpSpPr>
              <p:cNvPr id="510" name="Graphic 456">
                <a:extLst>
                  <a:ext uri="{FF2B5EF4-FFF2-40B4-BE49-F238E27FC236}">
                    <a16:creationId xmlns:a16="http://schemas.microsoft.com/office/drawing/2014/main" id="{5C847731-A900-18D5-3753-083562273354}"/>
                  </a:ext>
                </a:extLst>
              </p:cNvPr>
              <p:cNvGrpSpPr/>
              <p:nvPr/>
            </p:nvGrpSpPr>
            <p:grpSpPr>
              <a:xfrm>
                <a:off x="7699444" y="2117743"/>
                <a:ext cx="180004" cy="239710"/>
                <a:chOff x="7699444" y="2117743"/>
                <a:chExt cx="180004" cy="239710"/>
              </a:xfrm>
            </p:grpSpPr>
            <p:sp>
              <p:nvSpPr>
                <p:cNvPr id="511" name="Freeform: Shape 510">
                  <a:extLst>
                    <a:ext uri="{FF2B5EF4-FFF2-40B4-BE49-F238E27FC236}">
                      <a16:creationId xmlns:a16="http://schemas.microsoft.com/office/drawing/2014/main" id="{5DD61077-B551-D6B9-9518-514902DCB025}"/>
                    </a:ext>
                  </a:extLst>
                </p:cNvPr>
                <p:cNvSpPr/>
                <p:nvPr/>
              </p:nvSpPr>
              <p:spPr>
                <a:xfrm>
                  <a:off x="7711658" y="2117743"/>
                  <a:ext cx="99506" cy="195044"/>
                </a:xfrm>
                <a:custGeom>
                  <a:avLst/>
                  <a:gdLst>
                    <a:gd name="connsiteX0" fmla="*/ 0 w 99506"/>
                    <a:gd name="connsiteY0" fmla="*/ 187888 h 195044"/>
                    <a:gd name="connsiteX1" fmla="*/ 48711 w 99506"/>
                    <a:gd name="connsiteY1" fmla="*/ 195044 h 195044"/>
                    <a:gd name="connsiteX2" fmla="*/ 99507 w 99506"/>
                    <a:gd name="connsiteY2" fmla="*/ 10565 h 195044"/>
                    <a:gd name="connsiteX3" fmla="*/ 27613 w 99506"/>
                    <a:gd name="connsiteY3" fmla="*/ 0 h 195044"/>
                    <a:gd name="connsiteX4" fmla="*/ 0 w 99506"/>
                    <a:gd name="connsiteY4" fmla="*/ 187888 h 19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06" h="195044">
                      <a:moveTo>
                        <a:pt x="0" y="187888"/>
                      </a:moveTo>
                      <a:lnTo>
                        <a:pt x="48711" y="195044"/>
                      </a:lnTo>
                      <a:lnTo>
                        <a:pt x="99507" y="10565"/>
                      </a:lnTo>
                      <a:lnTo>
                        <a:pt x="27613" y="0"/>
                      </a:lnTo>
                      <a:lnTo>
                        <a:pt x="0" y="187888"/>
                      </a:lnTo>
                      <a:close/>
                    </a:path>
                  </a:pathLst>
                </a:custGeom>
                <a:solidFill>
                  <a:srgbClr val="FFB6B6"/>
                </a:solidFill>
                <a:ln w="296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FB5D7FD3-F9A5-FD05-9EE5-E8FA983BDE24}"/>
                    </a:ext>
                  </a:extLst>
                </p:cNvPr>
                <p:cNvSpPr/>
                <p:nvPr/>
              </p:nvSpPr>
              <p:spPr>
                <a:xfrm>
                  <a:off x="7699444" y="2257579"/>
                  <a:ext cx="180004" cy="99874"/>
                </a:xfrm>
                <a:custGeom>
                  <a:avLst/>
                  <a:gdLst>
                    <a:gd name="connsiteX0" fmla="*/ 179265 w 180004"/>
                    <a:gd name="connsiteY0" fmla="*/ 71483 h 99874"/>
                    <a:gd name="connsiteX1" fmla="*/ 179265 w 180004"/>
                    <a:gd name="connsiteY1" fmla="*/ 71483 h 99874"/>
                    <a:gd name="connsiteX2" fmla="*/ 179558 w 180004"/>
                    <a:gd name="connsiteY2" fmla="*/ 85593 h 99874"/>
                    <a:gd name="connsiteX3" fmla="*/ 179558 w 180004"/>
                    <a:gd name="connsiteY3" fmla="*/ 85593 h 99874"/>
                    <a:gd name="connsiteX4" fmla="*/ 160595 w 180004"/>
                    <a:gd name="connsiteY4" fmla="*/ 99695 h 99874"/>
                    <a:gd name="connsiteX5" fmla="*/ 9743 w 180004"/>
                    <a:gd name="connsiteY5" fmla="*/ 77517 h 99874"/>
                    <a:gd name="connsiteX6" fmla="*/ 123 w 180004"/>
                    <a:gd name="connsiteY6" fmla="*/ 64580 h 99874"/>
                    <a:gd name="connsiteX7" fmla="*/ 1046 w 180004"/>
                    <a:gd name="connsiteY7" fmla="*/ 58299 h 99874"/>
                    <a:gd name="connsiteX8" fmla="*/ 15143 w 180004"/>
                    <a:gd name="connsiteY8" fmla="*/ 17319 h 99874"/>
                    <a:gd name="connsiteX9" fmla="*/ 64289 w 180004"/>
                    <a:gd name="connsiteY9" fmla="*/ 14006 h 99874"/>
                    <a:gd name="connsiteX10" fmla="*/ 74944 w 180004"/>
                    <a:gd name="connsiteY10" fmla="*/ 0 h 99874"/>
                    <a:gd name="connsiteX11" fmla="*/ 129302 w 180004"/>
                    <a:gd name="connsiteY11" fmla="*/ 53499 h 99874"/>
                    <a:gd name="connsiteX12" fmla="*/ 162451 w 180004"/>
                    <a:gd name="connsiteY12" fmla="*/ 62618 h 99874"/>
                    <a:gd name="connsiteX13" fmla="*/ 179265 w 180004"/>
                    <a:gd name="connsiteY13" fmla="*/ 71483 h 99874"/>
                    <a:gd name="connsiteX14" fmla="*/ 179265 w 180004"/>
                    <a:gd name="connsiteY14" fmla="*/ 71483 h 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04" h="99874">
                      <a:moveTo>
                        <a:pt x="179265" y="71483"/>
                      </a:moveTo>
                      <a:lnTo>
                        <a:pt x="179265" y="71483"/>
                      </a:lnTo>
                      <a:cubicBezTo>
                        <a:pt x="180407" y="74260"/>
                        <a:pt x="179995" y="82622"/>
                        <a:pt x="179558" y="85593"/>
                      </a:cubicBezTo>
                      <a:lnTo>
                        <a:pt x="179558" y="85593"/>
                      </a:lnTo>
                      <a:cubicBezTo>
                        <a:pt x="178216" y="94724"/>
                        <a:pt x="169726" y="101037"/>
                        <a:pt x="160595" y="99695"/>
                      </a:cubicBezTo>
                      <a:lnTo>
                        <a:pt x="9743" y="77517"/>
                      </a:lnTo>
                      <a:cubicBezTo>
                        <a:pt x="3514" y="76601"/>
                        <a:pt x="-793" y="70809"/>
                        <a:pt x="123" y="64580"/>
                      </a:cubicBezTo>
                      <a:lnTo>
                        <a:pt x="1046" y="58299"/>
                      </a:lnTo>
                      <a:cubicBezTo>
                        <a:pt x="1046" y="58299"/>
                        <a:pt x="-3641" y="38326"/>
                        <a:pt x="15143" y="17319"/>
                      </a:cubicBezTo>
                      <a:cubicBezTo>
                        <a:pt x="15143" y="17319"/>
                        <a:pt x="31560" y="38344"/>
                        <a:pt x="64289" y="14006"/>
                      </a:cubicBezTo>
                      <a:lnTo>
                        <a:pt x="74944" y="0"/>
                      </a:lnTo>
                      <a:lnTo>
                        <a:pt x="129302" y="53499"/>
                      </a:lnTo>
                      <a:lnTo>
                        <a:pt x="162451" y="62618"/>
                      </a:lnTo>
                      <a:cubicBezTo>
                        <a:pt x="169704" y="64613"/>
                        <a:pt x="176406" y="64526"/>
                        <a:pt x="179265" y="71483"/>
                      </a:cubicBezTo>
                      <a:lnTo>
                        <a:pt x="179265" y="71483"/>
                      </a:lnTo>
                      <a:close/>
                    </a:path>
                  </a:pathLst>
                </a:custGeom>
                <a:solidFill>
                  <a:srgbClr val="2F2E41"/>
                </a:solidFill>
                <a:ln w="2965"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DE873C9E-83DD-056B-EB83-AE31B87D40A7}"/>
                  </a:ext>
                </a:extLst>
              </p:cNvPr>
              <p:cNvSpPr/>
              <p:nvPr/>
            </p:nvSpPr>
            <p:spPr>
              <a:xfrm>
                <a:off x="7708368" y="1656986"/>
                <a:ext cx="227792" cy="571665"/>
              </a:xfrm>
              <a:custGeom>
                <a:avLst/>
                <a:gdLst>
                  <a:gd name="connsiteX0" fmla="*/ 227793 w 227792"/>
                  <a:gd name="connsiteY0" fmla="*/ 44638 h 571665"/>
                  <a:gd name="connsiteX1" fmla="*/ 218487 w 227792"/>
                  <a:gd name="connsiteY1" fmla="*/ 124775 h 571665"/>
                  <a:gd name="connsiteX2" fmla="*/ 167741 w 227792"/>
                  <a:gd name="connsiteY2" fmla="*/ 293646 h 571665"/>
                  <a:gd name="connsiteX3" fmla="*/ 84204 w 227792"/>
                  <a:gd name="connsiteY3" fmla="*/ 571666 h 571665"/>
                  <a:gd name="connsiteX4" fmla="*/ 0 w 227792"/>
                  <a:gd name="connsiteY4" fmla="*/ 559291 h 571665"/>
                  <a:gd name="connsiteX5" fmla="*/ 75572 w 227792"/>
                  <a:gd name="connsiteY5" fmla="*/ 163989 h 571665"/>
                  <a:gd name="connsiteX6" fmla="*/ 68089 w 227792"/>
                  <a:gd name="connsiteY6" fmla="*/ 96205 h 571665"/>
                  <a:gd name="connsiteX7" fmla="*/ 62859 w 227792"/>
                  <a:gd name="connsiteY7" fmla="*/ 79603 h 571665"/>
                  <a:gd name="connsiteX8" fmla="*/ 58011 w 227792"/>
                  <a:gd name="connsiteY8" fmla="*/ 12098 h 571665"/>
                  <a:gd name="connsiteX9" fmla="*/ 61945 w 227792"/>
                  <a:gd name="connsiteY9" fmla="*/ 6435 h 571665"/>
                  <a:gd name="connsiteX10" fmla="*/ 79264 w 227792"/>
                  <a:gd name="connsiteY10" fmla="*/ 804 h 571665"/>
                  <a:gd name="connsiteX11" fmla="*/ 215436 w 227792"/>
                  <a:gd name="connsiteY11" fmla="*/ 13440 h 571665"/>
                  <a:gd name="connsiteX12" fmla="*/ 227793 w 227792"/>
                  <a:gd name="connsiteY12" fmla="*/ 44638 h 5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792" h="571665">
                    <a:moveTo>
                      <a:pt x="227793" y="44638"/>
                    </a:moveTo>
                    <a:lnTo>
                      <a:pt x="218487" y="124775"/>
                    </a:lnTo>
                    <a:lnTo>
                      <a:pt x="167741" y="293646"/>
                    </a:lnTo>
                    <a:lnTo>
                      <a:pt x="84204" y="571666"/>
                    </a:lnTo>
                    <a:lnTo>
                      <a:pt x="0" y="559291"/>
                    </a:lnTo>
                    <a:lnTo>
                      <a:pt x="75572" y="163989"/>
                    </a:lnTo>
                    <a:lnTo>
                      <a:pt x="68089" y="96205"/>
                    </a:lnTo>
                    <a:cubicBezTo>
                      <a:pt x="68089" y="96205"/>
                      <a:pt x="65652" y="89467"/>
                      <a:pt x="62859" y="79603"/>
                    </a:cubicBezTo>
                    <a:cubicBezTo>
                      <a:pt x="57314" y="60088"/>
                      <a:pt x="50360" y="28309"/>
                      <a:pt x="58011" y="12098"/>
                    </a:cubicBezTo>
                    <a:cubicBezTo>
                      <a:pt x="59044" y="9895"/>
                      <a:pt x="60341" y="7983"/>
                      <a:pt x="61945" y="6435"/>
                    </a:cubicBezTo>
                    <a:cubicBezTo>
                      <a:pt x="64954" y="3516"/>
                      <a:pt x="71070" y="1744"/>
                      <a:pt x="79264" y="804"/>
                    </a:cubicBezTo>
                    <a:cubicBezTo>
                      <a:pt x="113514" y="-3067"/>
                      <a:pt x="184049" y="8005"/>
                      <a:pt x="215436" y="13440"/>
                    </a:cubicBezTo>
                    <a:lnTo>
                      <a:pt x="227793" y="44638"/>
                    </a:lnTo>
                    <a:close/>
                  </a:path>
                </a:pathLst>
              </a:custGeom>
              <a:solidFill>
                <a:srgbClr val="2F2E41"/>
              </a:solidFill>
              <a:ln w="296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98EB31F5-897E-3B38-290E-58E3397335EE}"/>
                  </a:ext>
                </a:extLst>
              </p:cNvPr>
              <p:cNvSpPr/>
              <p:nvPr/>
            </p:nvSpPr>
            <p:spPr>
              <a:xfrm>
                <a:off x="7752003" y="1314897"/>
                <a:ext cx="211768" cy="368584"/>
              </a:xfrm>
              <a:custGeom>
                <a:avLst/>
                <a:gdLst>
                  <a:gd name="connsiteX0" fmla="*/ 119287 w 211768"/>
                  <a:gd name="connsiteY0" fmla="*/ 6701 h 368584"/>
                  <a:gd name="connsiteX1" fmla="*/ 211768 w 211768"/>
                  <a:gd name="connsiteY1" fmla="*/ 123308 h 368584"/>
                  <a:gd name="connsiteX2" fmla="*/ 195168 w 211768"/>
                  <a:gd name="connsiteY2" fmla="*/ 244880 h 368584"/>
                  <a:gd name="connsiteX3" fmla="*/ 180941 w 211768"/>
                  <a:gd name="connsiteY3" fmla="*/ 368584 h 368584"/>
                  <a:gd name="connsiteX4" fmla="*/ 13403 w 211768"/>
                  <a:gd name="connsiteY4" fmla="*/ 343118 h 368584"/>
                  <a:gd name="connsiteX5" fmla="*/ 53612 w 211768"/>
                  <a:gd name="connsiteY5" fmla="*/ 251978 h 368584"/>
                  <a:gd name="connsiteX6" fmla="*/ 60673 w 211768"/>
                  <a:gd name="connsiteY6" fmla="*/ 244880 h 368584"/>
                  <a:gd name="connsiteX7" fmla="*/ 52272 w 211768"/>
                  <a:gd name="connsiteY7" fmla="*/ 225171 h 368584"/>
                  <a:gd name="connsiteX8" fmla="*/ 0 w 211768"/>
                  <a:gd name="connsiteY8" fmla="*/ 84439 h 368584"/>
                  <a:gd name="connsiteX9" fmla="*/ 28146 w 211768"/>
                  <a:gd name="connsiteY9" fmla="*/ 0 h 368584"/>
                  <a:gd name="connsiteX10" fmla="*/ 119287 w 211768"/>
                  <a:gd name="connsiteY10" fmla="*/ 6702 h 3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768" h="368584">
                    <a:moveTo>
                      <a:pt x="119287" y="6701"/>
                    </a:moveTo>
                    <a:lnTo>
                      <a:pt x="211768" y="123308"/>
                    </a:lnTo>
                    <a:lnTo>
                      <a:pt x="195168" y="244880"/>
                    </a:lnTo>
                    <a:lnTo>
                      <a:pt x="180941" y="368584"/>
                    </a:lnTo>
                    <a:lnTo>
                      <a:pt x="13403" y="343118"/>
                    </a:lnTo>
                    <a:cubicBezTo>
                      <a:pt x="13403" y="343118"/>
                      <a:pt x="49591" y="255998"/>
                      <a:pt x="53612" y="251978"/>
                    </a:cubicBezTo>
                    <a:cubicBezTo>
                      <a:pt x="57633" y="247957"/>
                      <a:pt x="67733" y="257887"/>
                      <a:pt x="60673" y="244880"/>
                    </a:cubicBezTo>
                    <a:cubicBezTo>
                      <a:pt x="53612" y="231873"/>
                      <a:pt x="45570" y="231873"/>
                      <a:pt x="52272" y="225171"/>
                    </a:cubicBezTo>
                    <a:cubicBezTo>
                      <a:pt x="58973" y="218470"/>
                      <a:pt x="0" y="131350"/>
                      <a:pt x="0" y="84439"/>
                    </a:cubicBezTo>
                    <a:cubicBezTo>
                      <a:pt x="0" y="37529"/>
                      <a:pt x="28146" y="0"/>
                      <a:pt x="28146" y="0"/>
                    </a:cubicBezTo>
                    <a:lnTo>
                      <a:pt x="119287" y="6702"/>
                    </a:lnTo>
                    <a:close/>
                  </a:path>
                </a:pathLst>
              </a:custGeom>
              <a:solidFill>
                <a:srgbClr val="E6E6E6"/>
              </a:solidFill>
              <a:ln w="296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D41F7CC-8D67-A392-DB6A-3CEB2C7D709D}"/>
                  </a:ext>
                </a:extLst>
              </p:cNvPr>
              <p:cNvSpPr/>
              <p:nvPr/>
            </p:nvSpPr>
            <p:spPr>
              <a:xfrm>
                <a:off x="7787413" y="1154805"/>
                <a:ext cx="124599" cy="124599"/>
              </a:xfrm>
              <a:custGeom>
                <a:avLst/>
                <a:gdLst>
                  <a:gd name="connsiteX0" fmla="*/ 124600 w 124599"/>
                  <a:gd name="connsiteY0" fmla="*/ 62300 h 124599"/>
                  <a:gd name="connsiteX1" fmla="*/ 62300 w 124599"/>
                  <a:gd name="connsiteY1" fmla="*/ 124600 h 124599"/>
                  <a:gd name="connsiteX2" fmla="*/ 0 w 124599"/>
                  <a:gd name="connsiteY2" fmla="*/ 62300 h 124599"/>
                  <a:gd name="connsiteX3" fmla="*/ 62300 w 124599"/>
                  <a:gd name="connsiteY3" fmla="*/ 0 h 124599"/>
                  <a:gd name="connsiteX4" fmla="*/ 124600 w 124599"/>
                  <a:gd name="connsiteY4" fmla="*/ 62300 h 1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9" h="124599">
                    <a:moveTo>
                      <a:pt x="124600" y="62300"/>
                    </a:moveTo>
                    <a:cubicBezTo>
                      <a:pt x="124600" y="96707"/>
                      <a:pt x="96707" y="124600"/>
                      <a:pt x="62300" y="124600"/>
                    </a:cubicBezTo>
                    <a:cubicBezTo>
                      <a:pt x="27893" y="124600"/>
                      <a:pt x="0" y="96707"/>
                      <a:pt x="0" y="62300"/>
                    </a:cubicBezTo>
                    <a:cubicBezTo>
                      <a:pt x="0" y="27893"/>
                      <a:pt x="27893" y="0"/>
                      <a:pt x="62300" y="0"/>
                    </a:cubicBezTo>
                    <a:cubicBezTo>
                      <a:pt x="96707" y="0"/>
                      <a:pt x="124600" y="27893"/>
                      <a:pt x="124600" y="62300"/>
                    </a:cubicBezTo>
                    <a:close/>
                  </a:path>
                </a:pathLst>
              </a:custGeom>
              <a:solidFill>
                <a:srgbClr val="FFB6B6"/>
              </a:solidFill>
              <a:ln w="296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7E04E6A5-153F-9A5C-E998-17039F570068}"/>
                  </a:ext>
                </a:extLst>
              </p:cNvPr>
              <p:cNvSpPr/>
              <p:nvPr/>
            </p:nvSpPr>
            <p:spPr>
              <a:xfrm>
                <a:off x="7715040" y="1115594"/>
                <a:ext cx="206209" cy="254689"/>
              </a:xfrm>
              <a:custGeom>
                <a:avLst/>
                <a:gdLst>
                  <a:gd name="connsiteX0" fmla="*/ 131762 w 206209"/>
                  <a:gd name="connsiteY0" fmla="*/ 220626 h 254689"/>
                  <a:gd name="connsiteX1" fmla="*/ 142734 w 206209"/>
                  <a:gd name="connsiteY1" fmla="*/ 125412 h 254689"/>
                  <a:gd name="connsiteX2" fmla="*/ 174663 w 206209"/>
                  <a:gd name="connsiteY2" fmla="*/ 70469 h 254689"/>
                  <a:gd name="connsiteX3" fmla="*/ 196114 w 206209"/>
                  <a:gd name="connsiteY3" fmla="*/ 87795 h 254689"/>
                  <a:gd name="connsiteX4" fmla="*/ 201890 w 206209"/>
                  <a:gd name="connsiteY4" fmla="*/ 61394 h 254689"/>
                  <a:gd name="connsiteX5" fmla="*/ 166413 w 206209"/>
                  <a:gd name="connsiteY5" fmla="*/ 30868 h 254689"/>
                  <a:gd name="connsiteX6" fmla="*/ 121036 w 206209"/>
                  <a:gd name="connsiteY6" fmla="*/ 341 h 254689"/>
                  <a:gd name="connsiteX7" fmla="*/ 59158 w 206209"/>
                  <a:gd name="connsiteY7" fmla="*/ 39118 h 254689"/>
                  <a:gd name="connsiteX8" fmla="*/ 29457 w 206209"/>
                  <a:gd name="connsiteY8" fmla="*/ 27567 h 254689"/>
                  <a:gd name="connsiteX9" fmla="*/ 15431 w 206209"/>
                  <a:gd name="connsiteY9" fmla="*/ 83670 h 254689"/>
                  <a:gd name="connsiteX10" fmla="*/ 65758 w 206209"/>
                  <a:gd name="connsiteY10" fmla="*/ 86145 h 254689"/>
                  <a:gd name="connsiteX11" fmla="*/ 42657 w 206209"/>
                  <a:gd name="connsiteY11" fmla="*/ 111721 h 254689"/>
                  <a:gd name="connsiteX12" fmla="*/ 9656 w 206209"/>
                  <a:gd name="connsiteY12" fmla="*/ 231352 h 254689"/>
                  <a:gd name="connsiteX13" fmla="*/ 121861 w 206209"/>
                  <a:gd name="connsiteY13" fmla="*/ 249503 h 254689"/>
                  <a:gd name="connsiteX14" fmla="*/ 131761 w 206209"/>
                  <a:gd name="connsiteY14" fmla="*/ 220626 h 25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09" h="254689">
                    <a:moveTo>
                      <a:pt x="131762" y="220626"/>
                    </a:moveTo>
                    <a:cubicBezTo>
                      <a:pt x="131762" y="220626"/>
                      <a:pt x="141084" y="146863"/>
                      <a:pt x="142734" y="125412"/>
                    </a:cubicBezTo>
                    <a:cubicBezTo>
                      <a:pt x="144384" y="103961"/>
                      <a:pt x="174663" y="70469"/>
                      <a:pt x="174663" y="70469"/>
                    </a:cubicBezTo>
                    <a:lnTo>
                      <a:pt x="196114" y="87795"/>
                    </a:lnTo>
                    <a:cubicBezTo>
                      <a:pt x="196114" y="87795"/>
                      <a:pt x="214265" y="87795"/>
                      <a:pt x="201890" y="61394"/>
                    </a:cubicBezTo>
                    <a:cubicBezTo>
                      <a:pt x="189514" y="34993"/>
                      <a:pt x="166413" y="30868"/>
                      <a:pt x="166413" y="30868"/>
                    </a:cubicBezTo>
                    <a:cubicBezTo>
                      <a:pt x="166413" y="30868"/>
                      <a:pt x="163938" y="-3784"/>
                      <a:pt x="121036" y="341"/>
                    </a:cubicBezTo>
                    <a:cubicBezTo>
                      <a:pt x="78134" y="4466"/>
                      <a:pt x="59158" y="39118"/>
                      <a:pt x="59158" y="39118"/>
                    </a:cubicBezTo>
                    <a:cubicBezTo>
                      <a:pt x="59158" y="39118"/>
                      <a:pt x="56683" y="-4609"/>
                      <a:pt x="29457" y="27567"/>
                    </a:cubicBezTo>
                    <a:cubicBezTo>
                      <a:pt x="2230" y="59744"/>
                      <a:pt x="-13445" y="72945"/>
                      <a:pt x="15431" y="83670"/>
                    </a:cubicBezTo>
                    <a:cubicBezTo>
                      <a:pt x="44307" y="94396"/>
                      <a:pt x="65758" y="86145"/>
                      <a:pt x="65758" y="86145"/>
                    </a:cubicBezTo>
                    <a:cubicBezTo>
                      <a:pt x="65758" y="86145"/>
                      <a:pt x="37707" y="91920"/>
                      <a:pt x="42657" y="111721"/>
                    </a:cubicBezTo>
                    <a:cubicBezTo>
                      <a:pt x="47608" y="131522"/>
                      <a:pt x="-22521" y="221451"/>
                      <a:pt x="9656" y="231352"/>
                    </a:cubicBezTo>
                    <a:cubicBezTo>
                      <a:pt x="41832" y="241252"/>
                      <a:pt x="113611" y="265178"/>
                      <a:pt x="121861" y="249503"/>
                    </a:cubicBezTo>
                    <a:cubicBezTo>
                      <a:pt x="130111" y="233827"/>
                      <a:pt x="131761" y="220626"/>
                      <a:pt x="131761" y="220626"/>
                    </a:cubicBezTo>
                    <a:close/>
                  </a:path>
                </a:pathLst>
              </a:custGeom>
              <a:solidFill>
                <a:srgbClr val="2F2E41"/>
              </a:solidFill>
              <a:ln w="296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976CB518-2447-BCA2-E8F7-F491229D46F8}"/>
                  </a:ext>
                </a:extLst>
              </p:cNvPr>
              <p:cNvSpPr/>
              <p:nvPr/>
            </p:nvSpPr>
            <p:spPr>
              <a:xfrm>
                <a:off x="7805002" y="1378519"/>
                <a:ext cx="305914" cy="407176"/>
              </a:xfrm>
              <a:custGeom>
                <a:avLst/>
                <a:gdLst>
                  <a:gd name="connsiteX0" fmla="*/ 298612 w 305914"/>
                  <a:gd name="connsiteY0" fmla="*/ 402733 h 407176"/>
                  <a:gd name="connsiteX1" fmla="*/ 292042 w 305914"/>
                  <a:gd name="connsiteY1" fmla="*/ 351014 h 407176"/>
                  <a:gd name="connsiteX2" fmla="*/ 269237 w 305914"/>
                  <a:gd name="connsiteY2" fmla="*/ 333571 h 407176"/>
                  <a:gd name="connsiteX3" fmla="*/ 260176 w 305914"/>
                  <a:gd name="connsiteY3" fmla="*/ 322935 h 407176"/>
                  <a:gd name="connsiteX4" fmla="*/ 143266 w 305914"/>
                  <a:gd name="connsiteY4" fmla="*/ 173905 h 407176"/>
                  <a:gd name="connsiteX5" fmla="*/ 59889 w 305914"/>
                  <a:gd name="connsiteY5" fmla="*/ 10016 h 407176"/>
                  <a:gd name="connsiteX6" fmla="*/ 17914 w 305914"/>
                  <a:gd name="connsiteY6" fmla="*/ 2038 h 407176"/>
                  <a:gd name="connsiteX7" fmla="*/ 0 w 305914"/>
                  <a:gd name="connsiteY7" fmla="*/ 23825 h 407176"/>
                  <a:gd name="connsiteX8" fmla="*/ 108764 w 305914"/>
                  <a:gd name="connsiteY8" fmla="*/ 230373 h 407176"/>
                  <a:gd name="connsiteX9" fmla="*/ 220886 w 305914"/>
                  <a:gd name="connsiteY9" fmla="*/ 345118 h 407176"/>
                  <a:gd name="connsiteX10" fmla="*/ 236017 w 305914"/>
                  <a:gd name="connsiteY10" fmla="*/ 361161 h 407176"/>
                  <a:gd name="connsiteX11" fmla="*/ 248978 w 305914"/>
                  <a:gd name="connsiteY11" fmla="*/ 386780 h 407176"/>
                  <a:gd name="connsiteX12" fmla="*/ 298612 w 305914"/>
                  <a:gd name="connsiteY12" fmla="*/ 402733 h 40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914" h="407176">
                    <a:moveTo>
                      <a:pt x="298612" y="402733"/>
                    </a:moveTo>
                    <a:cubicBezTo>
                      <a:pt x="310504" y="392857"/>
                      <a:pt x="307563" y="369702"/>
                      <a:pt x="292042" y="351014"/>
                    </a:cubicBezTo>
                    <a:cubicBezTo>
                      <a:pt x="285248" y="342834"/>
                      <a:pt x="277170" y="336867"/>
                      <a:pt x="269237" y="333571"/>
                    </a:cubicBezTo>
                    <a:lnTo>
                      <a:pt x="260176" y="322935"/>
                    </a:lnTo>
                    <a:lnTo>
                      <a:pt x="143266" y="173905"/>
                    </a:lnTo>
                    <a:cubicBezTo>
                      <a:pt x="143266" y="173905"/>
                      <a:pt x="79071" y="26088"/>
                      <a:pt x="59889" y="10016"/>
                    </a:cubicBezTo>
                    <a:cubicBezTo>
                      <a:pt x="40708" y="-6055"/>
                      <a:pt x="17914" y="2038"/>
                      <a:pt x="17914" y="2038"/>
                    </a:cubicBezTo>
                    <a:lnTo>
                      <a:pt x="0" y="23825"/>
                    </a:lnTo>
                    <a:lnTo>
                      <a:pt x="108764" y="230373"/>
                    </a:lnTo>
                    <a:lnTo>
                      <a:pt x="220886" y="345118"/>
                    </a:lnTo>
                    <a:lnTo>
                      <a:pt x="236017" y="361161"/>
                    </a:lnTo>
                    <a:cubicBezTo>
                      <a:pt x="237801" y="369564"/>
                      <a:pt x="242184" y="378601"/>
                      <a:pt x="248978" y="386780"/>
                    </a:cubicBezTo>
                    <a:cubicBezTo>
                      <a:pt x="264499" y="405468"/>
                      <a:pt x="286720" y="412610"/>
                      <a:pt x="298612" y="402733"/>
                    </a:cubicBezTo>
                    <a:close/>
                  </a:path>
                </a:pathLst>
              </a:custGeom>
              <a:solidFill>
                <a:srgbClr val="FFB6B6"/>
              </a:solidFill>
              <a:ln w="296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410192-4687-12DC-C1A9-C192C6A7566B}"/>
                  </a:ext>
                </a:extLst>
              </p:cNvPr>
              <p:cNvSpPr/>
              <p:nvPr/>
            </p:nvSpPr>
            <p:spPr>
              <a:xfrm>
                <a:off x="7798215" y="1369100"/>
                <a:ext cx="127608" cy="170413"/>
              </a:xfrm>
              <a:custGeom>
                <a:avLst/>
                <a:gdLst>
                  <a:gd name="connsiteX0" fmla="*/ 0 w 127608"/>
                  <a:gd name="connsiteY0" fmla="*/ 0 h 170413"/>
                  <a:gd name="connsiteX1" fmla="*/ 61187 w 127608"/>
                  <a:gd name="connsiteY1" fmla="*/ 170414 h 170413"/>
                  <a:gd name="connsiteX2" fmla="*/ 126085 w 127608"/>
                  <a:gd name="connsiteY2" fmla="*/ 119809 h 170413"/>
                  <a:gd name="connsiteX3" fmla="*/ 121194 w 127608"/>
                  <a:gd name="connsiteY3" fmla="*/ 107626 h 170413"/>
                  <a:gd name="connsiteX4" fmla="*/ 113330 w 127608"/>
                  <a:gd name="connsiteY4" fmla="*/ 70047 h 170413"/>
                  <a:gd name="connsiteX5" fmla="*/ 107737 w 127608"/>
                  <a:gd name="connsiteY5" fmla="*/ 67658 h 170413"/>
                  <a:gd name="connsiteX6" fmla="*/ 107023 w 127608"/>
                  <a:gd name="connsiteY6" fmla="*/ 366 h 170413"/>
                  <a:gd name="connsiteX7" fmla="*/ 0 w 127608"/>
                  <a:gd name="connsiteY7" fmla="*/ 0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08" h="170413">
                    <a:moveTo>
                      <a:pt x="0" y="0"/>
                    </a:moveTo>
                    <a:cubicBezTo>
                      <a:pt x="0" y="0"/>
                      <a:pt x="28620" y="148519"/>
                      <a:pt x="61187" y="170414"/>
                    </a:cubicBezTo>
                    <a:lnTo>
                      <a:pt x="126085" y="119809"/>
                    </a:lnTo>
                    <a:cubicBezTo>
                      <a:pt x="126085" y="119809"/>
                      <a:pt x="131764" y="119565"/>
                      <a:pt x="121194" y="107626"/>
                    </a:cubicBezTo>
                    <a:cubicBezTo>
                      <a:pt x="110624" y="95686"/>
                      <a:pt x="113330" y="70047"/>
                      <a:pt x="113330" y="70047"/>
                    </a:cubicBezTo>
                    <a:cubicBezTo>
                      <a:pt x="113330" y="70047"/>
                      <a:pt x="118087" y="76201"/>
                      <a:pt x="107737" y="67658"/>
                    </a:cubicBezTo>
                    <a:cubicBezTo>
                      <a:pt x="97388" y="59116"/>
                      <a:pt x="107023" y="366"/>
                      <a:pt x="107023" y="366"/>
                    </a:cubicBezTo>
                    <a:lnTo>
                      <a:pt x="0" y="0"/>
                    </a:lnTo>
                    <a:close/>
                  </a:path>
                </a:pathLst>
              </a:custGeom>
              <a:solidFill>
                <a:srgbClr val="E6E6E6"/>
              </a:solidFill>
              <a:ln w="2965" cap="flat">
                <a:noFill/>
                <a:prstDash val="solid"/>
                <a:miter/>
              </a:ln>
            </p:spPr>
            <p:txBody>
              <a:bodyPr rtlCol="0" anchor="ctr"/>
              <a:lstStyle/>
              <a:p>
                <a:endParaRPr lang="en-US"/>
              </a:p>
            </p:txBody>
          </p:sp>
        </p:grpSp>
        <p:sp>
          <p:nvSpPr>
            <p:cNvPr id="519" name="Freeform: Shape 518">
              <a:extLst>
                <a:ext uri="{FF2B5EF4-FFF2-40B4-BE49-F238E27FC236}">
                  <a16:creationId xmlns:a16="http://schemas.microsoft.com/office/drawing/2014/main" id="{C52CA27A-D235-6A7F-7C2B-E3472F0CD759}"/>
                </a:ext>
              </a:extLst>
            </p:cNvPr>
            <p:cNvSpPr/>
            <p:nvPr/>
          </p:nvSpPr>
          <p:spPr>
            <a:xfrm>
              <a:off x="8155348" y="1918797"/>
              <a:ext cx="118516" cy="63054"/>
            </a:xfrm>
            <a:custGeom>
              <a:avLst/>
              <a:gdLst>
                <a:gd name="connsiteX0" fmla="*/ 115546 w 118516"/>
                <a:gd name="connsiteY0" fmla="*/ 63055 h 63054"/>
                <a:gd name="connsiteX1" fmla="*/ 112649 w 118516"/>
                <a:gd name="connsiteY1" fmla="*/ 60712 h 63054"/>
                <a:gd name="connsiteX2" fmla="*/ 109387 w 118516"/>
                <a:gd name="connsiteY2" fmla="*/ 45558 h 63054"/>
                <a:gd name="connsiteX3" fmla="*/ 62562 w 118516"/>
                <a:gd name="connsiteY3" fmla="*/ 5981 h 63054"/>
                <a:gd name="connsiteX4" fmla="*/ 13895 w 118516"/>
                <a:gd name="connsiteY4" fmla="*/ 37067 h 63054"/>
                <a:gd name="connsiteX5" fmla="*/ 5711 w 118516"/>
                <a:gd name="connsiteY5" fmla="*/ 57018 h 63054"/>
                <a:gd name="connsiteX6" fmla="*/ 1840 w 118516"/>
                <a:gd name="connsiteY6" fmla="*/ 58638 h 63054"/>
                <a:gd name="connsiteX7" fmla="*/ 223 w 118516"/>
                <a:gd name="connsiteY7" fmla="*/ 54767 h 63054"/>
                <a:gd name="connsiteX8" fmla="*/ 8408 w 118516"/>
                <a:gd name="connsiteY8" fmla="*/ 34816 h 63054"/>
                <a:gd name="connsiteX9" fmla="*/ 62829 w 118516"/>
                <a:gd name="connsiteY9" fmla="*/ 54 h 63054"/>
                <a:gd name="connsiteX10" fmla="*/ 115187 w 118516"/>
                <a:gd name="connsiteY10" fmla="*/ 44310 h 63054"/>
                <a:gd name="connsiteX11" fmla="*/ 118449 w 118516"/>
                <a:gd name="connsiteY11" fmla="*/ 59464 h 63054"/>
                <a:gd name="connsiteX12" fmla="*/ 116175 w 118516"/>
                <a:gd name="connsiteY12" fmla="*/ 62988 h 63054"/>
                <a:gd name="connsiteX13" fmla="*/ 115546 w 118516"/>
                <a:gd name="connsiteY13" fmla="*/ 63055 h 6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516" h="63054">
                  <a:moveTo>
                    <a:pt x="115546" y="63055"/>
                  </a:moveTo>
                  <a:cubicBezTo>
                    <a:pt x="114179" y="63055"/>
                    <a:pt x="112947" y="62104"/>
                    <a:pt x="112649" y="60712"/>
                  </a:cubicBezTo>
                  <a:lnTo>
                    <a:pt x="109387" y="45558"/>
                  </a:lnTo>
                  <a:cubicBezTo>
                    <a:pt x="104592" y="23273"/>
                    <a:pt x="85337" y="6998"/>
                    <a:pt x="62562" y="5981"/>
                  </a:cubicBezTo>
                  <a:cubicBezTo>
                    <a:pt x="41462" y="5035"/>
                    <a:pt x="21909" y="17534"/>
                    <a:pt x="13895" y="37067"/>
                  </a:cubicBezTo>
                  <a:lnTo>
                    <a:pt x="5711" y="57018"/>
                  </a:lnTo>
                  <a:cubicBezTo>
                    <a:pt x="5091" y="58536"/>
                    <a:pt x="3361" y="59258"/>
                    <a:pt x="1840" y="58638"/>
                  </a:cubicBezTo>
                  <a:cubicBezTo>
                    <a:pt x="325" y="58015"/>
                    <a:pt x="-399" y="56282"/>
                    <a:pt x="223" y="54767"/>
                  </a:cubicBezTo>
                  <a:lnTo>
                    <a:pt x="8408" y="34816"/>
                  </a:lnTo>
                  <a:cubicBezTo>
                    <a:pt x="17372" y="12972"/>
                    <a:pt x="39214" y="-979"/>
                    <a:pt x="62829" y="54"/>
                  </a:cubicBezTo>
                  <a:cubicBezTo>
                    <a:pt x="88295" y="1191"/>
                    <a:pt x="109824" y="19390"/>
                    <a:pt x="115187" y="44310"/>
                  </a:cubicBezTo>
                  <a:lnTo>
                    <a:pt x="118449" y="59464"/>
                  </a:lnTo>
                  <a:cubicBezTo>
                    <a:pt x="118794" y="61066"/>
                    <a:pt x="117774" y="62643"/>
                    <a:pt x="116175" y="62988"/>
                  </a:cubicBezTo>
                  <a:cubicBezTo>
                    <a:pt x="115963" y="63033"/>
                    <a:pt x="115752" y="63055"/>
                    <a:pt x="115546" y="63055"/>
                  </a:cubicBezTo>
                  <a:close/>
                </a:path>
              </a:pathLst>
            </a:custGeom>
            <a:solidFill>
              <a:srgbClr val="FFB6B6"/>
            </a:solidFill>
            <a:ln w="296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A982517-1372-61EA-ABE1-36E43E10D4AE}"/>
                </a:ext>
              </a:extLst>
            </p:cNvPr>
            <p:cNvSpPr/>
            <p:nvPr/>
          </p:nvSpPr>
          <p:spPr>
            <a:xfrm>
              <a:off x="8161644" y="2014379"/>
              <a:ext cx="115717" cy="15722"/>
            </a:xfrm>
            <a:custGeom>
              <a:avLst/>
              <a:gdLst>
                <a:gd name="connsiteX0" fmla="*/ 112753 w 115717"/>
                <a:gd name="connsiteY0" fmla="*/ 15722 h 15722"/>
                <a:gd name="connsiteX1" fmla="*/ 112487 w 115717"/>
                <a:gd name="connsiteY1" fmla="*/ 15711 h 15722"/>
                <a:gd name="connsiteX2" fmla="*/ 2703 w 115717"/>
                <a:gd name="connsiteY2" fmla="*/ 5921 h 15722"/>
                <a:gd name="connsiteX3" fmla="*/ 12 w 115717"/>
                <a:gd name="connsiteY3" fmla="*/ 2702 h 15722"/>
                <a:gd name="connsiteX4" fmla="*/ 3231 w 115717"/>
                <a:gd name="connsiteY4" fmla="*/ 11 h 15722"/>
                <a:gd name="connsiteX5" fmla="*/ 113014 w 115717"/>
                <a:gd name="connsiteY5" fmla="*/ 9800 h 15722"/>
                <a:gd name="connsiteX6" fmla="*/ 115705 w 115717"/>
                <a:gd name="connsiteY6" fmla="*/ 13019 h 15722"/>
                <a:gd name="connsiteX7" fmla="*/ 112753 w 115717"/>
                <a:gd name="connsiteY7" fmla="*/ 15722 h 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17" h="15722">
                  <a:moveTo>
                    <a:pt x="112753" y="15722"/>
                  </a:moveTo>
                  <a:cubicBezTo>
                    <a:pt x="112666" y="15722"/>
                    <a:pt x="112576" y="15718"/>
                    <a:pt x="112487" y="15711"/>
                  </a:cubicBezTo>
                  <a:lnTo>
                    <a:pt x="2703" y="5921"/>
                  </a:lnTo>
                  <a:cubicBezTo>
                    <a:pt x="1072" y="5775"/>
                    <a:pt x="-133" y="4335"/>
                    <a:pt x="12" y="2702"/>
                  </a:cubicBezTo>
                  <a:cubicBezTo>
                    <a:pt x="160" y="1071"/>
                    <a:pt x="1585" y="-127"/>
                    <a:pt x="3231" y="11"/>
                  </a:cubicBezTo>
                  <a:lnTo>
                    <a:pt x="113014" y="9800"/>
                  </a:lnTo>
                  <a:cubicBezTo>
                    <a:pt x="114645" y="9947"/>
                    <a:pt x="115850" y="11387"/>
                    <a:pt x="115705" y="13019"/>
                  </a:cubicBezTo>
                  <a:cubicBezTo>
                    <a:pt x="115566" y="14562"/>
                    <a:pt x="114274" y="15722"/>
                    <a:pt x="112753" y="15722"/>
                  </a:cubicBezTo>
                  <a:close/>
                </a:path>
              </a:pathLst>
            </a:custGeom>
            <a:solidFill>
              <a:srgbClr val="FFB6B6"/>
            </a:solidFill>
            <a:ln w="2965" cap="flat">
              <a:noFill/>
              <a:prstDash val="solid"/>
              <a:miter/>
            </a:ln>
          </p:spPr>
          <p:txBody>
            <a:bodyPr rtlCol="0" anchor="ctr"/>
            <a:lstStyle/>
            <a:p>
              <a:endParaRPr lang="en-US"/>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265A7E"/>
                </a:solidFill>
              </a:rPr>
              <a:t>Evaluate Your Own Driving</a:t>
            </a:r>
          </a:p>
        </p:txBody>
      </p:sp>
    </p:spTree>
    <p:extLst>
      <p:ext uri="{BB962C8B-B14F-4D97-AF65-F5344CB8AC3E}">
        <p14:creationId xmlns:p14="http://schemas.microsoft.com/office/powerpoint/2010/main" val="2225353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710607" y="202595"/>
            <a:ext cx="2671214"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Schools</a:t>
            </a:r>
            <a:endParaRPr dirty="0"/>
          </a:p>
        </p:txBody>
      </p:sp>
      <p:sp>
        <p:nvSpPr>
          <p:cNvPr id="398" name="Google Shape;398;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00" name="Google Shape;400;p41"/>
          <p:cNvGrpSpPr/>
          <p:nvPr/>
        </p:nvGrpSpPr>
        <p:grpSpPr>
          <a:xfrm>
            <a:off x="1786339" y="2031228"/>
            <a:ext cx="473400" cy="473400"/>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03" name="Google Shape;403;p41"/>
          <p:cNvGrpSpPr/>
          <p:nvPr/>
        </p:nvGrpSpPr>
        <p:grpSpPr>
          <a:xfrm>
            <a:off x="5864440" y="2023997"/>
            <a:ext cx="473400" cy="473400"/>
            <a:chOff x="3814414" y="1703401"/>
            <a:chExt cx="473400" cy="473400"/>
          </a:xfrm>
        </p:grpSpPr>
        <p:sp>
          <p:nvSpPr>
            <p:cNvPr id="404" name="Google Shape;404;p41"/>
            <p:cNvSpPr/>
            <p:nvPr/>
          </p:nvSpPr>
          <p:spPr>
            <a:xfrm rot="8100000">
              <a:off x="3883742" y="1772729"/>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5" name="Google Shape;405;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12" name="Google Shape;412;p41"/>
          <p:cNvGrpSpPr/>
          <p:nvPr/>
        </p:nvGrpSpPr>
        <p:grpSpPr>
          <a:xfrm>
            <a:off x="6902764" y="3904127"/>
            <a:ext cx="473400" cy="473400"/>
            <a:chOff x="4852739" y="3576300"/>
            <a:chExt cx="473400" cy="473400"/>
          </a:xfrm>
        </p:grpSpPr>
        <p:sp>
          <p:nvSpPr>
            <p:cNvPr id="413" name="Google Shape;413;p41"/>
            <p:cNvSpPr/>
            <p:nvPr/>
          </p:nvSpPr>
          <p:spPr>
            <a:xfrm rot="-2700000">
              <a:off x="4922067" y="3645628"/>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14" name="Google Shape;414;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15" name="Google Shape;415;p41"/>
          <p:cNvGrpSpPr/>
          <p:nvPr/>
        </p:nvGrpSpPr>
        <p:grpSpPr>
          <a:xfrm>
            <a:off x="2824664" y="3904127"/>
            <a:ext cx="473400" cy="473400"/>
            <a:chOff x="2824664" y="3576300"/>
            <a:chExt cx="473400" cy="473400"/>
          </a:xfrm>
        </p:grpSpPr>
        <p:sp>
          <p:nvSpPr>
            <p:cNvPr id="416" name="Google Shape;416;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17" name="Google Shape;417;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418" name="Google Shape;418;p41"/>
          <p:cNvSpPr txBox="1"/>
          <p:nvPr/>
        </p:nvSpPr>
        <p:spPr>
          <a:xfrm>
            <a:off x="574669" y="1483927"/>
            <a:ext cx="2896739"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Provide education on safe driving and bystander engagement</a:t>
            </a:r>
            <a:endParaRPr dirty="0">
              <a:solidFill>
                <a:schemeClr val="dk1"/>
              </a:solidFill>
              <a:latin typeface="Muli"/>
              <a:ea typeface="Muli"/>
              <a:cs typeface="Muli"/>
              <a:sym typeface="Muli"/>
            </a:endParaRPr>
          </a:p>
        </p:txBody>
      </p:sp>
      <p:sp>
        <p:nvSpPr>
          <p:cNvPr id="419" name="Google Shape;419;p41"/>
          <p:cNvSpPr txBox="1"/>
          <p:nvPr/>
        </p:nvSpPr>
        <p:spPr>
          <a:xfrm>
            <a:off x="4465894" y="1521969"/>
            <a:ext cx="3270491"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Engage in efforts to reduce underage drinking and substance abuse</a:t>
            </a:r>
            <a:endParaRPr dirty="0">
              <a:solidFill>
                <a:schemeClr val="dk1"/>
              </a:solidFill>
              <a:latin typeface="Muli"/>
              <a:ea typeface="Muli"/>
              <a:cs typeface="Muli"/>
              <a:sym typeface="Muli"/>
            </a:endParaRPr>
          </a:p>
        </p:txBody>
      </p:sp>
      <p:sp>
        <p:nvSpPr>
          <p:cNvPr id="421" name="Google Shape;421;p41"/>
          <p:cNvSpPr txBox="1"/>
          <p:nvPr/>
        </p:nvSpPr>
        <p:spPr>
          <a:xfrm>
            <a:off x="1862824" y="4387039"/>
            <a:ext cx="2397079"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Review and enhance policies on safe driving</a:t>
            </a:r>
            <a:endParaRPr dirty="0">
              <a:solidFill>
                <a:schemeClr val="dk1"/>
              </a:solidFill>
              <a:latin typeface="Muli"/>
              <a:ea typeface="Muli"/>
              <a:cs typeface="Muli"/>
              <a:sym typeface="Muli"/>
            </a:endParaRPr>
          </a:p>
        </p:txBody>
      </p:sp>
      <p:sp>
        <p:nvSpPr>
          <p:cNvPr id="422" name="Google Shape;422;p41"/>
          <p:cNvSpPr txBox="1"/>
          <p:nvPr/>
        </p:nvSpPr>
        <p:spPr>
          <a:xfrm>
            <a:off x="5918307" y="4374783"/>
            <a:ext cx="253579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Advocate for access and use of driver education programs</a:t>
            </a:r>
            <a:endParaRPr dirty="0">
              <a:solidFill>
                <a:schemeClr val="dk1"/>
              </a:solidFill>
              <a:latin typeface="Muli"/>
              <a:ea typeface="Muli"/>
              <a:cs typeface="Muli"/>
              <a:sym typeface="Muli"/>
            </a:endParaRPr>
          </a:p>
        </p:txBody>
      </p:sp>
      <p:grpSp>
        <p:nvGrpSpPr>
          <p:cNvPr id="55" name="Group 54">
            <a:extLst>
              <a:ext uri="{FF2B5EF4-FFF2-40B4-BE49-F238E27FC236}">
                <a16:creationId xmlns:a16="http://schemas.microsoft.com/office/drawing/2014/main" id="{A9208E83-D0F1-4073-DEF0-EAA536739A4C}"/>
              </a:ext>
            </a:extLst>
          </p:cNvPr>
          <p:cNvGrpSpPr/>
          <p:nvPr/>
        </p:nvGrpSpPr>
        <p:grpSpPr>
          <a:xfrm>
            <a:off x="4259903" y="272361"/>
            <a:ext cx="2450231" cy="1005555"/>
            <a:chOff x="4352324" y="306465"/>
            <a:chExt cx="2450231" cy="1005555"/>
          </a:xfrm>
        </p:grpSpPr>
        <p:grpSp>
          <p:nvGrpSpPr>
            <p:cNvPr id="7" name="Graphic 4" descr="A school bus">
              <a:extLst>
                <a:ext uri="{FF2B5EF4-FFF2-40B4-BE49-F238E27FC236}">
                  <a16:creationId xmlns:a16="http://schemas.microsoft.com/office/drawing/2014/main" id="{CD801B14-579A-1EAD-9C28-1373A5677A03}"/>
                </a:ext>
              </a:extLst>
            </p:cNvPr>
            <p:cNvGrpSpPr/>
            <p:nvPr/>
          </p:nvGrpSpPr>
          <p:grpSpPr>
            <a:xfrm flipH="1">
              <a:off x="6616093" y="672408"/>
              <a:ext cx="186462" cy="138512"/>
              <a:chOff x="4337977" y="672408"/>
              <a:chExt cx="186462" cy="138512"/>
            </a:xfrm>
          </p:grpSpPr>
          <p:sp>
            <p:nvSpPr>
              <p:cNvPr id="8" name="Freeform: Shape 7">
                <a:extLst>
                  <a:ext uri="{FF2B5EF4-FFF2-40B4-BE49-F238E27FC236}">
                    <a16:creationId xmlns:a16="http://schemas.microsoft.com/office/drawing/2014/main" id="{610B9810-DE94-10E9-53D1-0F4379DA4989}"/>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81C376A-254F-2E3D-0841-C9685322EE88}"/>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10" name="Freeform: Shape 9">
              <a:extLst>
                <a:ext uri="{FF2B5EF4-FFF2-40B4-BE49-F238E27FC236}">
                  <a16:creationId xmlns:a16="http://schemas.microsoft.com/office/drawing/2014/main" id="{86004553-4533-B8B2-EA78-98272DE99222}"/>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C339895-8DB8-3B86-9F0D-723CC3679FD1}"/>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FC8CD0F-8A0E-178B-AB34-B6ABBF68A8D3}"/>
                </a:ext>
              </a:extLst>
            </p:cNvPr>
            <p:cNvSpPr/>
            <p:nvPr/>
          </p:nvSpPr>
          <p:spPr>
            <a:xfrm flipH="1">
              <a:off x="4405239" y="306465"/>
              <a:ext cx="2294603" cy="814375"/>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a:p>
          </p:txBody>
        </p:sp>
        <p:grpSp>
          <p:nvGrpSpPr>
            <p:cNvPr id="13" name="Graphic 4" descr="A school bus">
              <a:extLst>
                <a:ext uri="{FF2B5EF4-FFF2-40B4-BE49-F238E27FC236}">
                  <a16:creationId xmlns:a16="http://schemas.microsoft.com/office/drawing/2014/main" id="{A8EA636F-0402-7BFA-5549-F3D9B1C65B30}"/>
                </a:ext>
              </a:extLst>
            </p:cNvPr>
            <p:cNvGrpSpPr/>
            <p:nvPr/>
          </p:nvGrpSpPr>
          <p:grpSpPr>
            <a:xfrm flipH="1">
              <a:off x="4404975" y="757796"/>
              <a:ext cx="1321463" cy="158575"/>
              <a:chOff x="5414094" y="757796"/>
              <a:chExt cx="1321463" cy="158575"/>
            </a:xfrm>
            <a:solidFill>
              <a:srgbClr val="2F2F2F"/>
            </a:solidFill>
          </p:grpSpPr>
          <p:sp>
            <p:nvSpPr>
              <p:cNvPr id="14" name="Freeform: Shape 13">
                <a:extLst>
                  <a:ext uri="{FF2B5EF4-FFF2-40B4-BE49-F238E27FC236}">
                    <a16:creationId xmlns:a16="http://schemas.microsoft.com/office/drawing/2014/main" id="{388B79CD-A18B-EDC0-CE1D-4F968A7A84FE}"/>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F572A3F-1069-D442-977E-A11854D138FF}"/>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B5DF0DC-AB65-A289-076E-00569FD8F3BF}"/>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17" name="Graphic 4" descr="A school bus">
              <a:extLst>
                <a:ext uri="{FF2B5EF4-FFF2-40B4-BE49-F238E27FC236}">
                  <a16:creationId xmlns:a16="http://schemas.microsoft.com/office/drawing/2014/main" id="{B80C9BF3-60E5-1548-4468-C136023C6B6A}"/>
                </a:ext>
              </a:extLst>
            </p:cNvPr>
            <p:cNvGrpSpPr/>
            <p:nvPr/>
          </p:nvGrpSpPr>
          <p:grpSpPr>
            <a:xfrm flipH="1">
              <a:off x="4486560" y="452843"/>
              <a:ext cx="1240142" cy="191105"/>
              <a:chOff x="5413830" y="452843"/>
              <a:chExt cx="1240142" cy="191105"/>
            </a:xfrm>
          </p:grpSpPr>
          <p:sp>
            <p:nvSpPr>
              <p:cNvPr id="18" name="Freeform: Shape 17">
                <a:extLst>
                  <a:ext uri="{FF2B5EF4-FFF2-40B4-BE49-F238E27FC236}">
                    <a16:creationId xmlns:a16="http://schemas.microsoft.com/office/drawing/2014/main" id="{59602D35-8F93-2B9E-0665-175F01C7B12B}"/>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9A58440-53E5-E6E4-F7CF-636974B766A3}"/>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F16A42F-A468-9D9B-198C-7B3F1B809021}"/>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432100F-4708-712F-F10B-B720206D3D5F}"/>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54D7AE2-AA46-8144-5B24-F4B99D7C3485}"/>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D77376-FA7B-6530-D1AC-0EEF019D7726}"/>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9CEBA84-5E7D-F4BC-915B-789D2999F5B4}"/>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04B14E-AFC1-875C-4AD8-BA5417C01E86}"/>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987C362-E2EB-913B-CDFC-A75ABCC8C6AC}"/>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7DC4784-F341-58C3-218F-E959F10DD83B}"/>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0598BDD-CF8E-9384-7ADD-00FCE99CC738}"/>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F977E50-C3F3-C104-BA1F-458713A55D22}"/>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BA9934F1-2A88-4D8E-A1C3-3A4464D5D50F}"/>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31" name="Graphic 4" descr="A school bus">
              <a:extLst>
                <a:ext uri="{FF2B5EF4-FFF2-40B4-BE49-F238E27FC236}">
                  <a16:creationId xmlns:a16="http://schemas.microsoft.com/office/drawing/2014/main" id="{7CC91A8E-B028-6ABA-A049-38DDAF46CC35}"/>
                </a:ext>
              </a:extLst>
            </p:cNvPr>
            <p:cNvGrpSpPr/>
            <p:nvPr/>
          </p:nvGrpSpPr>
          <p:grpSpPr>
            <a:xfrm flipH="1">
              <a:off x="4676938" y="887923"/>
              <a:ext cx="424097" cy="424097"/>
              <a:chOff x="6039497" y="887923"/>
              <a:chExt cx="424097" cy="424097"/>
            </a:xfrm>
          </p:grpSpPr>
          <p:sp>
            <p:nvSpPr>
              <p:cNvPr id="32" name="Freeform: Shape 31">
                <a:extLst>
                  <a:ext uri="{FF2B5EF4-FFF2-40B4-BE49-F238E27FC236}">
                    <a16:creationId xmlns:a16="http://schemas.microsoft.com/office/drawing/2014/main" id="{7BA15C10-5277-9CF4-C9D1-58A34C1D5F0D}"/>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1DA2025-C4A6-9321-40BE-75620A1C30F6}"/>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1A6A3D76-8446-6B39-A216-4A97B6C0421C}"/>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35" name="Graphic 4" descr="A school bus">
              <a:extLst>
                <a:ext uri="{FF2B5EF4-FFF2-40B4-BE49-F238E27FC236}">
                  <a16:creationId xmlns:a16="http://schemas.microsoft.com/office/drawing/2014/main" id="{C60A6686-891C-2893-B901-79551B850A48}"/>
                </a:ext>
              </a:extLst>
            </p:cNvPr>
            <p:cNvGrpSpPr/>
            <p:nvPr/>
          </p:nvGrpSpPr>
          <p:grpSpPr>
            <a:xfrm flipH="1">
              <a:off x="5788875" y="887914"/>
              <a:ext cx="424097" cy="424097"/>
              <a:chOff x="4927560" y="887914"/>
              <a:chExt cx="424097" cy="424097"/>
            </a:xfrm>
          </p:grpSpPr>
          <p:sp>
            <p:nvSpPr>
              <p:cNvPr id="36" name="Freeform: Shape 35">
                <a:extLst>
                  <a:ext uri="{FF2B5EF4-FFF2-40B4-BE49-F238E27FC236}">
                    <a16:creationId xmlns:a16="http://schemas.microsoft.com/office/drawing/2014/main" id="{9F920612-6BEB-F80E-DAFD-324CB28D2CBF}"/>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CAC4212-3D9C-FAD9-9CE1-61EC0799008F}"/>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38" name="Graphic 4" descr="A school bus">
              <a:extLst>
                <a:ext uri="{FF2B5EF4-FFF2-40B4-BE49-F238E27FC236}">
                  <a16:creationId xmlns:a16="http://schemas.microsoft.com/office/drawing/2014/main" id="{EF21EB2D-F277-EA3D-6E0C-570623FAF72A}"/>
                </a:ext>
              </a:extLst>
            </p:cNvPr>
            <p:cNvGrpSpPr/>
            <p:nvPr/>
          </p:nvGrpSpPr>
          <p:grpSpPr>
            <a:xfrm flipH="1">
              <a:off x="6164794" y="672408"/>
              <a:ext cx="304345" cy="266549"/>
              <a:chOff x="4671393" y="672408"/>
              <a:chExt cx="304345" cy="266549"/>
            </a:xfrm>
          </p:grpSpPr>
          <p:sp>
            <p:nvSpPr>
              <p:cNvPr id="39" name="Freeform: Shape 38">
                <a:extLst>
                  <a:ext uri="{FF2B5EF4-FFF2-40B4-BE49-F238E27FC236}">
                    <a16:creationId xmlns:a16="http://schemas.microsoft.com/office/drawing/2014/main" id="{F27F053E-8D92-7CE0-69F8-185090824C75}"/>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D7D236D-B43B-D98D-48FC-86475F20F36F}"/>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41" name="Graphic 4" descr="A school bus">
              <a:extLst>
                <a:ext uri="{FF2B5EF4-FFF2-40B4-BE49-F238E27FC236}">
                  <a16:creationId xmlns:a16="http://schemas.microsoft.com/office/drawing/2014/main" id="{590DDA2D-0ED7-CA6C-F96D-A2E428081376}"/>
                </a:ext>
              </a:extLst>
            </p:cNvPr>
            <p:cNvGrpSpPr/>
            <p:nvPr/>
          </p:nvGrpSpPr>
          <p:grpSpPr>
            <a:xfrm flipH="1">
              <a:off x="6233312" y="829179"/>
              <a:ext cx="502890" cy="318952"/>
              <a:chOff x="4404330" y="829179"/>
              <a:chExt cx="502890" cy="318952"/>
            </a:xfrm>
          </p:grpSpPr>
          <p:sp>
            <p:nvSpPr>
              <p:cNvPr id="42" name="Freeform: Shape 41">
                <a:extLst>
                  <a:ext uri="{FF2B5EF4-FFF2-40B4-BE49-F238E27FC236}">
                    <a16:creationId xmlns:a16="http://schemas.microsoft.com/office/drawing/2014/main" id="{57353B15-1ECB-522F-9156-460F3EDE6602}"/>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0AA2A85-4EBE-66EE-1553-ECAB0EC5C8ED}"/>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A9C16DC-27D4-CADA-77E6-99915A937714}"/>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7EE7F6A-A4CA-8C95-00E4-E0BB5AA665ED}"/>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46" name="Graphic 4" descr="A school bus">
              <a:extLst>
                <a:ext uri="{FF2B5EF4-FFF2-40B4-BE49-F238E27FC236}">
                  <a16:creationId xmlns:a16="http://schemas.microsoft.com/office/drawing/2014/main" id="{0D4B3898-7A3C-F7D1-94E1-FAFF5A82F127}"/>
                </a:ext>
              </a:extLst>
            </p:cNvPr>
            <p:cNvGrpSpPr/>
            <p:nvPr/>
          </p:nvGrpSpPr>
          <p:grpSpPr>
            <a:xfrm flipH="1">
              <a:off x="5864946" y="306465"/>
              <a:ext cx="536660" cy="339001"/>
              <a:chOff x="4738926" y="306465"/>
              <a:chExt cx="536660" cy="339001"/>
            </a:xfrm>
          </p:grpSpPr>
          <p:sp>
            <p:nvSpPr>
              <p:cNvPr id="47" name="Freeform: Shape 46">
                <a:extLst>
                  <a:ext uri="{FF2B5EF4-FFF2-40B4-BE49-F238E27FC236}">
                    <a16:creationId xmlns:a16="http://schemas.microsoft.com/office/drawing/2014/main" id="{5F88278E-8F2D-B80D-10AD-471BCC460265}"/>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8917FEF-4BE5-CD7F-7508-4662C4F15E46}"/>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F484D6D-4054-24F0-8935-08CFB690F984}"/>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E3BAD05-04BA-EE25-126F-C2631A5C4F02}"/>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9DC9FCA-F287-7617-53F0-C87156FA8D79}"/>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70027723-A17B-0033-DFF0-1B0D5C4AFF3F}"/>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B0DF4D5-51B4-ECB3-8078-3935B10CC6DC}"/>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Tree>
    <p:extLst>
      <p:ext uri="{BB962C8B-B14F-4D97-AF65-F5344CB8AC3E}">
        <p14:creationId xmlns:p14="http://schemas.microsoft.com/office/powerpoint/2010/main" val="1801217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7944114" y="79388"/>
            <a:ext cx="898726"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Schools</a:t>
            </a:r>
          </a:p>
        </p:txBody>
      </p:sp>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t>Your Topic Here</a:t>
            </a:r>
          </a:p>
        </p:txBody>
      </p:sp>
      <p:grpSp>
        <p:nvGrpSpPr>
          <p:cNvPr id="2" name="Group 1">
            <a:extLst>
              <a:ext uri="{FF2B5EF4-FFF2-40B4-BE49-F238E27FC236}">
                <a16:creationId xmlns:a16="http://schemas.microsoft.com/office/drawing/2014/main" id="{BDD76017-D8F2-AA49-7CD7-7CCB4A10AD0B}"/>
              </a:ext>
            </a:extLst>
          </p:cNvPr>
          <p:cNvGrpSpPr/>
          <p:nvPr/>
        </p:nvGrpSpPr>
        <p:grpSpPr>
          <a:xfrm>
            <a:off x="7086599" y="242730"/>
            <a:ext cx="781313" cy="320645"/>
            <a:chOff x="4352324" y="306465"/>
            <a:chExt cx="2450231" cy="1005555"/>
          </a:xfrm>
        </p:grpSpPr>
        <p:grpSp>
          <p:nvGrpSpPr>
            <p:cNvPr id="3" name="Graphic 4" descr="A school bus">
              <a:extLst>
                <a:ext uri="{FF2B5EF4-FFF2-40B4-BE49-F238E27FC236}">
                  <a16:creationId xmlns:a16="http://schemas.microsoft.com/office/drawing/2014/main" id="{06209BAD-0D11-20F6-BF77-FA1E374A8B6E}"/>
                </a:ext>
              </a:extLst>
            </p:cNvPr>
            <p:cNvGrpSpPr/>
            <p:nvPr/>
          </p:nvGrpSpPr>
          <p:grpSpPr>
            <a:xfrm flipH="1">
              <a:off x="6616093" y="672408"/>
              <a:ext cx="186462" cy="138512"/>
              <a:chOff x="4337977" y="672408"/>
              <a:chExt cx="186462" cy="138512"/>
            </a:xfrm>
          </p:grpSpPr>
          <p:sp>
            <p:nvSpPr>
              <p:cNvPr id="49" name="Freeform: Shape 48">
                <a:extLst>
                  <a:ext uri="{FF2B5EF4-FFF2-40B4-BE49-F238E27FC236}">
                    <a16:creationId xmlns:a16="http://schemas.microsoft.com/office/drawing/2014/main" id="{029030AB-B2BC-575D-16FF-CD3B1E6ED512}"/>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A82AE87-B362-DBD2-4D8B-BE45B52C3172}"/>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4" name="Freeform: Shape 3">
              <a:extLst>
                <a:ext uri="{FF2B5EF4-FFF2-40B4-BE49-F238E27FC236}">
                  <a16:creationId xmlns:a16="http://schemas.microsoft.com/office/drawing/2014/main" id="{594B2200-6F94-0275-B5F4-F0A3F30FCDF3}"/>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E4DBBFA-1046-B055-C8FC-61B22BDA1511}"/>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64FA67A-A46A-7E74-E274-3595FEFD1152}"/>
                </a:ext>
              </a:extLst>
            </p:cNvPr>
            <p:cNvSpPr/>
            <p:nvPr/>
          </p:nvSpPr>
          <p:spPr>
            <a:xfrm flipH="1">
              <a:off x="4405239" y="306465"/>
              <a:ext cx="2294603" cy="814375"/>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a:p>
          </p:txBody>
        </p:sp>
        <p:grpSp>
          <p:nvGrpSpPr>
            <p:cNvPr id="7" name="Graphic 4" descr="A school bus">
              <a:extLst>
                <a:ext uri="{FF2B5EF4-FFF2-40B4-BE49-F238E27FC236}">
                  <a16:creationId xmlns:a16="http://schemas.microsoft.com/office/drawing/2014/main" id="{F2858D72-9291-D4BC-E384-A689A336871E}"/>
                </a:ext>
              </a:extLst>
            </p:cNvPr>
            <p:cNvGrpSpPr/>
            <p:nvPr/>
          </p:nvGrpSpPr>
          <p:grpSpPr>
            <a:xfrm flipH="1">
              <a:off x="4404975" y="757796"/>
              <a:ext cx="1321463" cy="158575"/>
              <a:chOff x="5414094" y="757796"/>
              <a:chExt cx="1321463" cy="158575"/>
            </a:xfrm>
            <a:solidFill>
              <a:srgbClr val="2F2F2F"/>
            </a:solidFill>
          </p:grpSpPr>
          <p:sp>
            <p:nvSpPr>
              <p:cNvPr id="46" name="Freeform: Shape 45">
                <a:extLst>
                  <a:ext uri="{FF2B5EF4-FFF2-40B4-BE49-F238E27FC236}">
                    <a16:creationId xmlns:a16="http://schemas.microsoft.com/office/drawing/2014/main" id="{4BD08BAA-BE08-1E43-A514-20B6F88C28FC}"/>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40B2FB9-7DBF-2F24-DC12-CAEDA16FA0E7}"/>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7B9A792-9EA2-6AE9-6D70-F764C7AEF48C}"/>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8" name="Graphic 4" descr="A school bus">
              <a:extLst>
                <a:ext uri="{FF2B5EF4-FFF2-40B4-BE49-F238E27FC236}">
                  <a16:creationId xmlns:a16="http://schemas.microsoft.com/office/drawing/2014/main" id="{021D6F19-660D-5DEF-CB55-C7DA7753648C}"/>
                </a:ext>
              </a:extLst>
            </p:cNvPr>
            <p:cNvGrpSpPr/>
            <p:nvPr/>
          </p:nvGrpSpPr>
          <p:grpSpPr>
            <a:xfrm flipH="1">
              <a:off x="4486560" y="452843"/>
              <a:ext cx="1240142" cy="191105"/>
              <a:chOff x="5413830" y="452843"/>
              <a:chExt cx="1240142" cy="191105"/>
            </a:xfrm>
          </p:grpSpPr>
          <p:sp>
            <p:nvSpPr>
              <p:cNvPr id="34" name="Freeform: Shape 33">
                <a:extLst>
                  <a:ext uri="{FF2B5EF4-FFF2-40B4-BE49-F238E27FC236}">
                    <a16:creationId xmlns:a16="http://schemas.microsoft.com/office/drawing/2014/main" id="{FED6EEE5-608C-8D49-B87F-493151E95B8F}"/>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3BC55F8-B396-0968-B4CF-A22734256BD6}"/>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1BE4873-CD38-966D-5AD9-DBC9EDC2CA78}"/>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ECF3D6B-9988-BB52-032E-582330DC895C}"/>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3E2C0F5-7E51-1D77-A678-34B108B70105}"/>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64D2B8E-DD88-8929-E27D-0B78EC91D734}"/>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A906548-DE0F-A77D-546F-FB2AA9B0892A}"/>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668CE5D-E98D-E40C-25A3-6C7D62DF71B9}"/>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B28B05C-3326-1AF4-16A4-955731F1DF6E}"/>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0AE03F4-0CF1-7991-E20B-4257FEE5AE4C}"/>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54D24AA-C7CE-7F1F-B9CC-F44A3E4EC3A6}"/>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A8CC63A-8B2D-0EF3-14A4-037648DAF3C8}"/>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6BA4D64C-6435-9304-083C-0B2006B12EEE}"/>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10" name="Graphic 4" descr="A school bus">
              <a:extLst>
                <a:ext uri="{FF2B5EF4-FFF2-40B4-BE49-F238E27FC236}">
                  <a16:creationId xmlns:a16="http://schemas.microsoft.com/office/drawing/2014/main" id="{7131672A-D97D-B44E-2121-3AF79CDFE496}"/>
                </a:ext>
              </a:extLst>
            </p:cNvPr>
            <p:cNvGrpSpPr/>
            <p:nvPr/>
          </p:nvGrpSpPr>
          <p:grpSpPr>
            <a:xfrm flipH="1">
              <a:off x="4676938" y="887923"/>
              <a:ext cx="424097" cy="424097"/>
              <a:chOff x="6039497" y="887923"/>
              <a:chExt cx="424097" cy="424097"/>
            </a:xfrm>
          </p:grpSpPr>
          <p:sp>
            <p:nvSpPr>
              <p:cNvPr id="32" name="Freeform: Shape 31">
                <a:extLst>
                  <a:ext uri="{FF2B5EF4-FFF2-40B4-BE49-F238E27FC236}">
                    <a16:creationId xmlns:a16="http://schemas.microsoft.com/office/drawing/2014/main" id="{C8F3631B-72F1-1E95-1A42-56CB0E7DD1AC}"/>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BDD24B3-D2AA-B3A2-DEA5-131F143264B3}"/>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18A99BA5-A906-0423-B699-B12504FDADFE}"/>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12" name="Graphic 4" descr="A school bus">
              <a:extLst>
                <a:ext uri="{FF2B5EF4-FFF2-40B4-BE49-F238E27FC236}">
                  <a16:creationId xmlns:a16="http://schemas.microsoft.com/office/drawing/2014/main" id="{A45166D4-B03A-026F-3238-D9E520156A0D}"/>
                </a:ext>
              </a:extLst>
            </p:cNvPr>
            <p:cNvGrpSpPr/>
            <p:nvPr/>
          </p:nvGrpSpPr>
          <p:grpSpPr>
            <a:xfrm flipH="1">
              <a:off x="5788875" y="887914"/>
              <a:ext cx="424097" cy="424097"/>
              <a:chOff x="4927560" y="887914"/>
              <a:chExt cx="424097" cy="424097"/>
            </a:xfrm>
          </p:grpSpPr>
          <p:sp>
            <p:nvSpPr>
              <p:cNvPr id="30" name="Freeform: Shape 29">
                <a:extLst>
                  <a:ext uri="{FF2B5EF4-FFF2-40B4-BE49-F238E27FC236}">
                    <a16:creationId xmlns:a16="http://schemas.microsoft.com/office/drawing/2014/main" id="{FB918B60-66D0-0EBF-04D7-E994CC264C6F}"/>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06B517B-EBC9-0BAE-E929-688A0E550F7F}"/>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14" name="Graphic 4" descr="A school bus">
              <a:extLst>
                <a:ext uri="{FF2B5EF4-FFF2-40B4-BE49-F238E27FC236}">
                  <a16:creationId xmlns:a16="http://schemas.microsoft.com/office/drawing/2014/main" id="{FEA91754-1E51-D710-606D-5855C825D239}"/>
                </a:ext>
              </a:extLst>
            </p:cNvPr>
            <p:cNvGrpSpPr/>
            <p:nvPr/>
          </p:nvGrpSpPr>
          <p:grpSpPr>
            <a:xfrm flipH="1">
              <a:off x="6164794" y="672408"/>
              <a:ext cx="304345" cy="266549"/>
              <a:chOff x="4671393" y="672408"/>
              <a:chExt cx="304345" cy="266549"/>
            </a:xfrm>
          </p:grpSpPr>
          <p:sp>
            <p:nvSpPr>
              <p:cNvPr id="28" name="Freeform: Shape 27">
                <a:extLst>
                  <a:ext uri="{FF2B5EF4-FFF2-40B4-BE49-F238E27FC236}">
                    <a16:creationId xmlns:a16="http://schemas.microsoft.com/office/drawing/2014/main" id="{930E2A47-AB47-0455-C936-EF0BC24CE657}"/>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C3F616C-9194-3803-665D-191E90620A42}"/>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15" name="Graphic 4" descr="A school bus">
              <a:extLst>
                <a:ext uri="{FF2B5EF4-FFF2-40B4-BE49-F238E27FC236}">
                  <a16:creationId xmlns:a16="http://schemas.microsoft.com/office/drawing/2014/main" id="{CC53E0C5-4C4C-3A21-D232-4722E932C811}"/>
                </a:ext>
              </a:extLst>
            </p:cNvPr>
            <p:cNvGrpSpPr/>
            <p:nvPr/>
          </p:nvGrpSpPr>
          <p:grpSpPr>
            <a:xfrm flipH="1">
              <a:off x="6233312" y="829179"/>
              <a:ext cx="502890" cy="318952"/>
              <a:chOff x="4404330" y="829179"/>
              <a:chExt cx="502890" cy="318952"/>
            </a:xfrm>
          </p:grpSpPr>
          <p:sp>
            <p:nvSpPr>
              <p:cNvPr id="24" name="Freeform: Shape 23">
                <a:extLst>
                  <a:ext uri="{FF2B5EF4-FFF2-40B4-BE49-F238E27FC236}">
                    <a16:creationId xmlns:a16="http://schemas.microsoft.com/office/drawing/2014/main" id="{FF3F8724-72CD-4EA6-7C4C-7F17140AEA91}"/>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5FEDE9-10C6-DEED-78D5-12559312B5A9}"/>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00DE5FF-5D27-C520-536C-1274EBE8ABAE}"/>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6D59E75-9A9D-9739-74F4-5B71AB8DCDF5}"/>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16" name="Graphic 4" descr="A school bus">
              <a:extLst>
                <a:ext uri="{FF2B5EF4-FFF2-40B4-BE49-F238E27FC236}">
                  <a16:creationId xmlns:a16="http://schemas.microsoft.com/office/drawing/2014/main" id="{59922296-B8AC-8A1D-03E4-F1434558DA68}"/>
                </a:ext>
              </a:extLst>
            </p:cNvPr>
            <p:cNvGrpSpPr/>
            <p:nvPr/>
          </p:nvGrpSpPr>
          <p:grpSpPr>
            <a:xfrm flipH="1">
              <a:off x="5864946" y="306465"/>
              <a:ext cx="536660" cy="339001"/>
              <a:chOff x="4738926" y="306465"/>
              <a:chExt cx="536660" cy="339001"/>
            </a:xfrm>
          </p:grpSpPr>
          <p:sp>
            <p:nvSpPr>
              <p:cNvPr id="19" name="Freeform: Shape 18">
                <a:extLst>
                  <a:ext uri="{FF2B5EF4-FFF2-40B4-BE49-F238E27FC236}">
                    <a16:creationId xmlns:a16="http://schemas.microsoft.com/office/drawing/2014/main" id="{23C05D71-5A5C-B6AF-33B9-937222B7959D}"/>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32116C7-D8AF-C415-669F-EA652B266FD8}"/>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EF4B3EC-782E-2893-F1CE-C44CFB7D2AFF}"/>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7266108-AF57-E8FC-3F68-2C38E3A46336}"/>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5D5BA0E-03A8-B00A-1C8F-14252984C270}"/>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992921D5-6AD7-CA9F-4960-67F9C31E4336}"/>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E531F1C-EFF9-4B38-5FB5-B6C2FEE37A8C}"/>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Tree>
    <p:extLst>
      <p:ext uri="{BB962C8B-B14F-4D97-AF65-F5344CB8AC3E}">
        <p14:creationId xmlns:p14="http://schemas.microsoft.com/office/powerpoint/2010/main" val="4148076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7CB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7CBE5F"/>
                </a:solidFill>
              </a:rPr>
              <a:t>Your Topic Here</a:t>
            </a:r>
          </a:p>
        </p:txBody>
      </p:sp>
      <p:sp>
        <p:nvSpPr>
          <p:cNvPr id="6" name="Google Shape;396;p41">
            <a:extLst>
              <a:ext uri="{FF2B5EF4-FFF2-40B4-BE49-F238E27FC236}">
                <a16:creationId xmlns:a16="http://schemas.microsoft.com/office/drawing/2014/main" id="{79E2052E-6815-4EDC-8D2A-97990D1D0BD7}"/>
              </a:ext>
            </a:extLst>
          </p:cNvPr>
          <p:cNvSpPr txBox="1">
            <a:spLocks noGrp="1"/>
          </p:cNvSpPr>
          <p:nvPr>
            <p:ph type="title"/>
          </p:nvPr>
        </p:nvSpPr>
        <p:spPr>
          <a:xfrm>
            <a:off x="7944114" y="79388"/>
            <a:ext cx="898726"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Schools</a:t>
            </a:r>
          </a:p>
        </p:txBody>
      </p:sp>
      <p:grpSp>
        <p:nvGrpSpPr>
          <p:cNvPr id="7" name="Group 6">
            <a:extLst>
              <a:ext uri="{FF2B5EF4-FFF2-40B4-BE49-F238E27FC236}">
                <a16:creationId xmlns:a16="http://schemas.microsoft.com/office/drawing/2014/main" id="{48C1580A-7BF6-B6F8-BD5A-64E1BA504BC9}"/>
              </a:ext>
            </a:extLst>
          </p:cNvPr>
          <p:cNvGrpSpPr/>
          <p:nvPr/>
        </p:nvGrpSpPr>
        <p:grpSpPr>
          <a:xfrm>
            <a:off x="7086599" y="242730"/>
            <a:ext cx="781313" cy="320645"/>
            <a:chOff x="4352324" y="306465"/>
            <a:chExt cx="2450231" cy="1005555"/>
          </a:xfrm>
        </p:grpSpPr>
        <p:grpSp>
          <p:nvGrpSpPr>
            <p:cNvPr id="8" name="Graphic 4" descr="A school bus">
              <a:extLst>
                <a:ext uri="{FF2B5EF4-FFF2-40B4-BE49-F238E27FC236}">
                  <a16:creationId xmlns:a16="http://schemas.microsoft.com/office/drawing/2014/main" id="{EC6556F2-8CAE-9A1E-AF55-08A3E4B82F53}"/>
                </a:ext>
              </a:extLst>
            </p:cNvPr>
            <p:cNvGrpSpPr/>
            <p:nvPr/>
          </p:nvGrpSpPr>
          <p:grpSpPr>
            <a:xfrm flipH="1">
              <a:off x="6616093" y="672408"/>
              <a:ext cx="186462" cy="138512"/>
              <a:chOff x="4337977" y="672408"/>
              <a:chExt cx="186462" cy="138512"/>
            </a:xfrm>
          </p:grpSpPr>
          <p:sp>
            <p:nvSpPr>
              <p:cNvPr id="54" name="Freeform: Shape 53">
                <a:extLst>
                  <a:ext uri="{FF2B5EF4-FFF2-40B4-BE49-F238E27FC236}">
                    <a16:creationId xmlns:a16="http://schemas.microsoft.com/office/drawing/2014/main" id="{FE8F0EA4-7FD7-70F5-D3BE-B93F9257DAFC}"/>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914B5BE-BB7E-3BF7-34A2-28CD38772964}"/>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0F1ABFD6-E7F8-5378-EA46-99990061D643}"/>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BC16FCE-EC35-14C0-AAE6-E5DAC4F7C089}"/>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4D44807-2351-B112-BE9F-B5478523DE32}"/>
                </a:ext>
              </a:extLst>
            </p:cNvPr>
            <p:cNvSpPr/>
            <p:nvPr/>
          </p:nvSpPr>
          <p:spPr>
            <a:xfrm flipH="1">
              <a:off x="4405239" y="306465"/>
              <a:ext cx="2294603" cy="814375"/>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a:p>
          </p:txBody>
        </p:sp>
        <p:grpSp>
          <p:nvGrpSpPr>
            <p:cNvPr id="12" name="Graphic 4" descr="A school bus">
              <a:extLst>
                <a:ext uri="{FF2B5EF4-FFF2-40B4-BE49-F238E27FC236}">
                  <a16:creationId xmlns:a16="http://schemas.microsoft.com/office/drawing/2014/main" id="{B92D16CC-2528-565D-0AF5-1F24C749630D}"/>
                </a:ext>
              </a:extLst>
            </p:cNvPr>
            <p:cNvGrpSpPr/>
            <p:nvPr/>
          </p:nvGrpSpPr>
          <p:grpSpPr>
            <a:xfrm flipH="1">
              <a:off x="4404975" y="757796"/>
              <a:ext cx="1321463" cy="158575"/>
              <a:chOff x="5414094" y="757796"/>
              <a:chExt cx="1321463" cy="158575"/>
            </a:xfrm>
            <a:solidFill>
              <a:srgbClr val="2F2F2F"/>
            </a:solidFill>
          </p:grpSpPr>
          <p:sp>
            <p:nvSpPr>
              <p:cNvPr id="51" name="Freeform: Shape 50">
                <a:extLst>
                  <a:ext uri="{FF2B5EF4-FFF2-40B4-BE49-F238E27FC236}">
                    <a16:creationId xmlns:a16="http://schemas.microsoft.com/office/drawing/2014/main" id="{ED52FD35-8DCD-7723-87AC-017BF57E3F2F}"/>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796D800-9127-BEC6-C8F2-0E6A62DEBCEF}"/>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50C410E-C934-05A2-E9D6-3F00284217A6}"/>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14" name="Graphic 4" descr="A school bus">
              <a:extLst>
                <a:ext uri="{FF2B5EF4-FFF2-40B4-BE49-F238E27FC236}">
                  <a16:creationId xmlns:a16="http://schemas.microsoft.com/office/drawing/2014/main" id="{1E833A20-CFFA-99F1-47CA-6EBC15B8FCF9}"/>
                </a:ext>
              </a:extLst>
            </p:cNvPr>
            <p:cNvGrpSpPr/>
            <p:nvPr/>
          </p:nvGrpSpPr>
          <p:grpSpPr>
            <a:xfrm flipH="1">
              <a:off x="4486560" y="452843"/>
              <a:ext cx="1240142" cy="191105"/>
              <a:chOff x="5413830" y="452843"/>
              <a:chExt cx="1240142" cy="191105"/>
            </a:xfrm>
          </p:grpSpPr>
          <p:sp>
            <p:nvSpPr>
              <p:cNvPr id="39" name="Freeform: Shape 38">
                <a:extLst>
                  <a:ext uri="{FF2B5EF4-FFF2-40B4-BE49-F238E27FC236}">
                    <a16:creationId xmlns:a16="http://schemas.microsoft.com/office/drawing/2014/main" id="{167C7F5F-385C-9645-9420-10EB4471BC04}"/>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3D8ED2B-A781-2A8D-B4E8-B22B6E580872}"/>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CB21B9B-4EB9-2D15-DF3B-E320F35E402B}"/>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B5C2206-65AF-C872-F8B5-0BE42F0AA297}"/>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80C1D76-4290-7A3C-1EE0-1F6F6B01AEBF}"/>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04604FD-403D-54C4-E6EC-97547809976E}"/>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712413D-2713-45A7-BB27-9A1894D572C0}"/>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766E411-A2ED-9E43-AFD2-41276A87614C}"/>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D90DDD2-25AC-1A47-95A1-3DF7527FD95E}"/>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07E8A15-2CAB-4955-9064-3BF000B544E0}"/>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DF87208-D66A-562A-C2F9-55E51AC3BBE9}"/>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AADE1DA-D23B-DEF9-EDCD-18DD6C56859F}"/>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5176AD71-2080-8015-A435-5AEDF0495DE2}"/>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16" name="Graphic 4" descr="A school bus">
              <a:extLst>
                <a:ext uri="{FF2B5EF4-FFF2-40B4-BE49-F238E27FC236}">
                  <a16:creationId xmlns:a16="http://schemas.microsoft.com/office/drawing/2014/main" id="{94179080-7AF9-EA18-2F2E-3464BA0481A9}"/>
                </a:ext>
              </a:extLst>
            </p:cNvPr>
            <p:cNvGrpSpPr/>
            <p:nvPr/>
          </p:nvGrpSpPr>
          <p:grpSpPr>
            <a:xfrm flipH="1">
              <a:off x="4676938" y="887923"/>
              <a:ext cx="424097" cy="424097"/>
              <a:chOff x="6039497" y="887923"/>
              <a:chExt cx="424097" cy="424097"/>
            </a:xfrm>
          </p:grpSpPr>
          <p:sp>
            <p:nvSpPr>
              <p:cNvPr id="37" name="Freeform: Shape 36">
                <a:extLst>
                  <a:ext uri="{FF2B5EF4-FFF2-40B4-BE49-F238E27FC236}">
                    <a16:creationId xmlns:a16="http://schemas.microsoft.com/office/drawing/2014/main" id="{D48CFB88-C271-5EEF-4978-5472C6194032}"/>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564535B-165E-4A0B-045B-AA088460A09B}"/>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2379411C-6822-A842-E063-9BA58AB78FFB}"/>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18" name="Graphic 4" descr="A school bus">
              <a:extLst>
                <a:ext uri="{FF2B5EF4-FFF2-40B4-BE49-F238E27FC236}">
                  <a16:creationId xmlns:a16="http://schemas.microsoft.com/office/drawing/2014/main" id="{B42E31D5-8575-43FB-4DD3-A03E6E18F28F}"/>
                </a:ext>
              </a:extLst>
            </p:cNvPr>
            <p:cNvGrpSpPr/>
            <p:nvPr/>
          </p:nvGrpSpPr>
          <p:grpSpPr>
            <a:xfrm flipH="1">
              <a:off x="5788875" y="887914"/>
              <a:ext cx="424097" cy="424097"/>
              <a:chOff x="4927560" y="887914"/>
              <a:chExt cx="424097" cy="424097"/>
            </a:xfrm>
          </p:grpSpPr>
          <p:sp>
            <p:nvSpPr>
              <p:cNvPr id="35" name="Freeform: Shape 34">
                <a:extLst>
                  <a:ext uri="{FF2B5EF4-FFF2-40B4-BE49-F238E27FC236}">
                    <a16:creationId xmlns:a16="http://schemas.microsoft.com/office/drawing/2014/main" id="{00A21CA5-B3C2-DCAF-F69D-9ED0653710BF}"/>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684066A-0419-11C3-D2BF-D5FA928E80C0}"/>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19" name="Graphic 4" descr="A school bus">
              <a:extLst>
                <a:ext uri="{FF2B5EF4-FFF2-40B4-BE49-F238E27FC236}">
                  <a16:creationId xmlns:a16="http://schemas.microsoft.com/office/drawing/2014/main" id="{3F85043E-09CD-B942-CE22-DFD9A649DE25}"/>
                </a:ext>
              </a:extLst>
            </p:cNvPr>
            <p:cNvGrpSpPr/>
            <p:nvPr/>
          </p:nvGrpSpPr>
          <p:grpSpPr>
            <a:xfrm flipH="1">
              <a:off x="6164794" y="672408"/>
              <a:ext cx="304345" cy="266549"/>
              <a:chOff x="4671393" y="672408"/>
              <a:chExt cx="304345" cy="266549"/>
            </a:xfrm>
          </p:grpSpPr>
          <p:sp>
            <p:nvSpPr>
              <p:cNvPr id="33" name="Freeform: Shape 32">
                <a:extLst>
                  <a:ext uri="{FF2B5EF4-FFF2-40B4-BE49-F238E27FC236}">
                    <a16:creationId xmlns:a16="http://schemas.microsoft.com/office/drawing/2014/main" id="{2A2AF94E-D86E-91EF-7031-B64A5BC5F23E}"/>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186EE5D-2034-6A11-CB2D-6084E4269F8E}"/>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20" name="Graphic 4" descr="A school bus">
              <a:extLst>
                <a:ext uri="{FF2B5EF4-FFF2-40B4-BE49-F238E27FC236}">
                  <a16:creationId xmlns:a16="http://schemas.microsoft.com/office/drawing/2014/main" id="{3CFFF823-873A-E35F-F014-161BB1A95BB1}"/>
                </a:ext>
              </a:extLst>
            </p:cNvPr>
            <p:cNvGrpSpPr/>
            <p:nvPr/>
          </p:nvGrpSpPr>
          <p:grpSpPr>
            <a:xfrm flipH="1">
              <a:off x="6233312" y="829179"/>
              <a:ext cx="502890" cy="318952"/>
              <a:chOff x="4404330" y="829179"/>
              <a:chExt cx="502890" cy="318952"/>
            </a:xfrm>
          </p:grpSpPr>
          <p:sp>
            <p:nvSpPr>
              <p:cNvPr id="29" name="Freeform: Shape 28">
                <a:extLst>
                  <a:ext uri="{FF2B5EF4-FFF2-40B4-BE49-F238E27FC236}">
                    <a16:creationId xmlns:a16="http://schemas.microsoft.com/office/drawing/2014/main" id="{CF97A52C-69D1-4003-7250-FDF08D05E4C5}"/>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D16C634-D578-0D79-F262-3083B146E8AE}"/>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9A5B75F-45AA-54F9-AC67-D21F3F6BC058}"/>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3BE9E53-F2DE-8D38-B376-95CA0B3CB823}"/>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21" name="Graphic 4" descr="A school bus">
              <a:extLst>
                <a:ext uri="{FF2B5EF4-FFF2-40B4-BE49-F238E27FC236}">
                  <a16:creationId xmlns:a16="http://schemas.microsoft.com/office/drawing/2014/main" id="{D95BEB1C-0328-537F-9FEA-03D0BD9428DD}"/>
                </a:ext>
              </a:extLst>
            </p:cNvPr>
            <p:cNvGrpSpPr/>
            <p:nvPr/>
          </p:nvGrpSpPr>
          <p:grpSpPr>
            <a:xfrm flipH="1">
              <a:off x="5864946" y="306465"/>
              <a:ext cx="536660" cy="339001"/>
              <a:chOff x="4738926" y="306465"/>
              <a:chExt cx="536660" cy="339001"/>
            </a:xfrm>
          </p:grpSpPr>
          <p:sp>
            <p:nvSpPr>
              <p:cNvPr id="24" name="Freeform: Shape 23">
                <a:extLst>
                  <a:ext uri="{FF2B5EF4-FFF2-40B4-BE49-F238E27FC236}">
                    <a16:creationId xmlns:a16="http://schemas.microsoft.com/office/drawing/2014/main" id="{0DEA1D5A-2AA3-132C-9827-39B9BE42CAF4}"/>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413C25A-8220-0F0C-F686-7A7DBE8ED4F5}"/>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987858-1E6C-56D2-1728-31D027F5BFF4}"/>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2AF11AB-36CB-935E-CEE8-1E3500E0D1B0}"/>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98F038B-19FA-EF99-C12F-71DF5E1132D0}"/>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6EF27FAD-08B6-B295-1229-932C93B3AC7D}"/>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0D72F73-336B-736D-9A34-DFEBAF883B44}"/>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Tree>
    <p:extLst>
      <p:ext uri="{BB962C8B-B14F-4D97-AF65-F5344CB8AC3E}">
        <p14:creationId xmlns:p14="http://schemas.microsoft.com/office/powerpoint/2010/main" val="3015240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52A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52A551"/>
                </a:solidFill>
              </a:rPr>
              <a:t>Your Topic Here</a:t>
            </a:r>
          </a:p>
        </p:txBody>
      </p:sp>
      <p:sp>
        <p:nvSpPr>
          <p:cNvPr id="4" name="Google Shape;396;p41">
            <a:extLst>
              <a:ext uri="{FF2B5EF4-FFF2-40B4-BE49-F238E27FC236}">
                <a16:creationId xmlns:a16="http://schemas.microsoft.com/office/drawing/2014/main" id="{41BCE2FB-8FEC-8A0B-F3CE-D2B5245AA1C5}"/>
              </a:ext>
            </a:extLst>
          </p:cNvPr>
          <p:cNvSpPr txBox="1">
            <a:spLocks noGrp="1"/>
          </p:cNvSpPr>
          <p:nvPr>
            <p:ph type="title"/>
          </p:nvPr>
        </p:nvSpPr>
        <p:spPr>
          <a:xfrm>
            <a:off x="7944114" y="79388"/>
            <a:ext cx="898726"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Schools</a:t>
            </a:r>
          </a:p>
        </p:txBody>
      </p:sp>
      <p:grpSp>
        <p:nvGrpSpPr>
          <p:cNvPr id="5" name="Group 4">
            <a:extLst>
              <a:ext uri="{FF2B5EF4-FFF2-40B4-BE49-F238E27FC236}">
                <a16:creationId xmlns:a16="http://schemas.microsoft.com/office/drawing/2014/main" id="{6187D9B7-A9A4-7882-0768-9F6D450E8907}"/>
              </a:ext>
            </a:extLst>
          </p:cNvPr>
          <p:cNvGrpSpPr/>
          <p:nvPr/>
        </p:nvGrpSpPr>
        <p:grpSpPr>
          <a:xfrm>
            <a:off x="7086599" y="242730"/>
            <a:ext cx="781313" cy="320645"/>
            <a:chOff x="4352324" y="306465"/>
            <a:chExt cx="2450231" cy="1005555"/>
          </a:xfrm>
        </p:grpSpPr>
        <p:grpSp>
          <p:nvGrpSpPr>
            <p:cNvPr id="6" name="Graphic 4" descr="A school bus">
              <a:extLst>
                <a:ext uri="{FF2B5EF4-FFF2-40B4-BE49-F238E27FC236}">
                  <a16:creationId xmlns:a16="http://schemas.microsoft.com/office/drawing/2014/main" id="{3836F357-78A4-7D05-4817-B687A86FBE2D}"/>
                </a:ext>
              </a:extLst>
            </p:cNvPr>
            <p:cNvGrpSpPr/>
            <p:nvPr/>
          </p:nvGrpSpPr>
          <p:grpSpPr>
            <a:xfrm flipH="1">
              <a:off x="6616093" y="672408"/>
              <a:ext cx="186462" cy="138512"/>
              <a:chOff x="4337977" y="672408"/>
              <a:chExt cx="186462" cy="138512"/>
            </a:xfrm>
          </p:grpSpPr>
          <p:sp>
            <p:nvSpPr>
              <p:cNvPr id="52" name="Freeform: Shape 51">
                <a:extLst>
                  <a:ext uri="{FF2B5EF4-FFF2-40B4-BE49-F238E27FC236}">
                    <a16:creationId xmlns:a16="http://schemas.microsoft.com/office/drawing/2014/main" id="{490AA727-4BFF-0D86-CDC4-906B191922AD}"/>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EDBC72A-51E7-6CA3-0041-46EF090C8332}"/>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02EE0149-AEDC-BD49-62FE-1C1B858A7BDB}"/>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EDD7F7D-A2DE-7EE7-4C33-7DFF67971FBA}"/>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2DCB28A-6D56-04E2-289F-A41BCF072EE4}"/>
                </a:ext>
              </a:extLst>
            </p:cNvPr>
            <p:cNvSpPr/>
            <p:nvPr/>
          </p:nvSpPr>
          <p:spPr>
            <a:xfrm flipH="1">
              <a:off x="4405239" y="306465"/>
              <a:ext cx="2294603" cy="814375"/>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a:p>
          </p:txBody>
        </p:sp>
        <p:grpSp>
          <p:nvGrpSpPr>
            <p:cNvPr id="10" name="Graphic 4" descr="A school bus">
              <a:extLst>
                <a:ext uri="{FF2B5EF4-FFF2-40B4-BE49-F238E27FC236}">
                  <a16:creationId xmlns:a16="http://schemas.microsoft.com/office/drawing/2014/main" id="{568A5684-61AD-D294-070F-360F3FF95943}"/>
                </a:ext>
              </a:extLst>
            </p:cNvPr>
            <p:cNvGrpSpPr/>
            <p:nvPr/>
          </p:nvGrpSpPr>
          <p:grpSpPr>
            <a:xfrm flipH="1">
              <a:off x="4404975" y="757796"/>
              <a:ext cx="1321463" cy="158575"/>
              <a:chOff x="5414094" y="757796"/>
              <a:chExt cx="1321463" cy="158575"/>
            </a:xfrm>
            <a:solidFill>
              <a:srgbClr val="2F2F2F"/>
            </a:solidFill>
          </p:grpSpPr>
          <p:sp>
            <p:nvSpPr>
              <p:cNvPr id="49" name="Freeform: Shape 48">
                <a:extLst>
                  <a:ext uri="{FF2B5EF4-FFF2-40B4-BE49-F238E27FC236}">
                    <a16:creationId xmlns:a16="http://schemas.microsoft.com/office/drawing/2014/main" id="{B6B1D2BC-BEBF-04ED-B773-C4DE22D9CF99}"/>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698BA8F-2FBB-3605-30B9-D859741883E2}"/>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3C48452-4A1F-0506-2DD0-2DA840487A0E}"/>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11" name="Graphic 4" descr="A school bus">
              <a:extLst>
                <a:ext uri="{FF2B5EF4-FFF2-40B4-BE49-F238E27FC236}">
                  <a16:creationId xmlns:a16="http://schemas.microsoft.com/office/drawing/2014/main" id="{6E761679-379D-5AC7-5CCA-5D589CFD6B7C}"/>
                </a:ext>
              </a:extLst>
            </p:cNvPr>
            <p:cNvGrpSpPr/>
            <p:nvPr/>
          </p:nvGrpSpPr>
          <p:grpSpPr>
            <a:xfrm flipH="1">
              <a:off x="4486560" y="452843"/>
              <a:ext cx="1240142" cy="191105"/>
              <a:chOff x="5413830" y="452843"/>
              <a:chExt cx="1240142" cy="191105"/>
            </a:xfrm>
          </p:grpSpPr>
          <p:sp>
            <p:nvSpPr>
              <p:cNvPr id="37" name="Freeform: Shape 36">
                <a:extLst>
                  <a:ext uri="{FF2B5EF4-FFF2-40B4-BE49-F238E27FC236}">
                    <a16:creationId xmlns:a16="http://schemas.microsoft.com/office/drawing/2014/main" id="{12F7C24F-21DE-CC87-8DBA-0F5B32DF5B35}"/>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3C99137-71BC-4470-271D-8383D4883666}"/>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BE275FC-AC03-F494-6AE7-8C14BA1F4FAB}"/>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4F10342-E20B-448B-0D2A-1B6AA65D1D0F}"/>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F6CEA36-B162-2B34-9017-0AB62F34FDDB}"/>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D7D5F9F-833E-DFA8-A0F9-4D1571F0C53B}"/>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9791E8A-8777-9E13-83F8-DA6B4442990B}"/>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3CE9C86-CBE4-0477-88B4-08A396B0325F}"/>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9C5F288-B21A-22D1-B8AB-3D26728EAD9F}"/>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60F99E-4E00-8533-7EB3-4AFD3AF93580}"/>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6316A73-3D11-DA9C-4F70-8A75FDD86A2D}"/>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8A70284-A974-872E-E897-178ADC070298}"/>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FBFC4694-F160-D671-FAB6-B2EA5CFAD8B4}"/>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14" name="Graphic 4" descr="A school bus">
              <a:extLst>
                <a:ext uri="{FF2B5EF4-FFF2-40B4-BE49-F238E27FC236}">
                  <a16:creationId xmlns:a16="http://schemas.microsoft.com/office/drawing/2014/main" id="{52A8B8BD-1A34-721A-8BFB-A5AE3DA63CBB}"/>
                </a:ext>
              </a:extLst>
            </p:cNvPr>
            <p:cNvGrpSpPr/>
            <p:nvPr/>
          </p:nvGrpSpPr>
          <p:grpSpPr>
            <a:xfrm flipH="1">
              <a:off x="4676938" y="887923"/>
              <a:ext cx="424097" cy="424097"/>
              <a:chOff x="6039497" y="887923"/>
              <a:chExt cx="424097" cy="424097"/>
            </a:xfrm>
          </p:grpSpPr>
          <p:sp>
            <p:nvSpPr>
              <p:cNvPr id="35" name="Freeform: Shape 34">
                <a:extLst>
                  <a:ext uri="{FF2B5EF4-FFF2-40B4-BE49-F238E27FC236}">
                    <a16:creationId xmlns:a16="http://schemas.microsoft.com/office/drawing/2014/main" id="{76A0F24F-E95D-8409-9EF0-D5BB74E835A1}"/>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48CC7A3-FCED-1986-DB34-CEF64B677744}"/>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1F19FA89-D463-958E-D09C-0B9644D29967}"/>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16" name="Graphic 4" descr="A school bus">
              <a:extLst>
                <a:ext uri="{FF2B5EF4-FFF2-40B4-BE49-F238E27FC236}">
                  <a16:creationId xmlns:a16="http://schemas.microsoft.com/office/drawing/2014/main" id="{543B2A8F-C868-7706-54A5-5A903248E953}"/>
                </a:ext>
              </a:extLst>
            </p:cNvPr>
            <p:cNvGrpSpPr/>
            <p:nvPr/>
          </p:nvGrpSpPr>
          <p:grpSpPr>
            <a:xfrm flipH="1">
              <a:off x="5788875" y="887914"/>
              <a:ext cx="424097" cy="424097"/>
              <a:chOff x="4927560" y="887914"/>
              <a:chExt cx="424097" cy="424097"/>
            </a:xfrm>
          </p:grpSpPr>
          <p:sp>
            <p:nvSpPr>
              <p:cNvPr id="33" name="Freeform: Shape 32">
                <a:extLst>
                  <a:ext uri="{FF2B5EF4-FFF2-40B4-BE49-F238E27FC236}">
                    <a16:creationId xmlns:a16="http://schemas.microsoft.com/office/drawing/2014/main" id="{2A059EF1-DB03-3139-5C7B-40FBEBD2380D}"/>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9BB4AA6-9193-C989-FC58-4A2FDF6A8440}"/>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17" name="Graphic 4" descr="A school bus">
              <a:extLst>
                <a:ext uri="{FF2B5EF4-FFF2-40B4-BE49-F238E27FC236}">
                  <a16:creationId xmlns:a16="http://schemas.microsoft.com/office/drawing/2014/main" id="{D477B308-29EF-7F3D-017B-A37CE5461F39}"/>
                </a:ext>
              </a:extLst>
            </p:cNvPr>
            <p:cNvGrpSpPr/>
            <p:nvPr/>
          </p:nvGrpSpPr>
          <p:grpSpPr>
            <a:xfrm flipH="1">
              <a:off x="6164794" y="672408"/>
              <a:ext cx="304345" cy="266549"/>
              <a:chOff x="4671393" y="672408"/>
              <a:chExt cx="304345" cy="266549"/>
            </a:xfrm>
          </p:grpSpPr>
          <p:sp>
            <p:nvSpPr>
              <p:cNvPr id="31" name="Freeform: Shape 30">
                <a:extLst>
                  <a:ext uri="{FF2B5EF4-FFF2-40B4-BE49-F238E27FC236}">
                    <a16:creationId xmlns:a16="http://schemas.microsoft.com/office/drawing/2014/main" id="{1BD5F66C-962F-7553-504A-3186D0713B66}"/>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5E2E365-62AA-DB6F-8758-114DC8A8980E}"/>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18" name="Graphic 4" descr="A school bus">
              <a:extLst>
                <a:ext uri="{FF2B5EF4-FFF2-40B4-BE49-F238E27FC236}">
                  <a16:creationId xmlns:a16="http://schemas.microsoft.com/office/drawing/2014/main" id="{917F8AE6-0892-5828-5654-A9501A1759BA}"/>
                </a:ext>
              </a:extLst>
            </p:cNvPr>
            <p:cNvGrpSpPr/>
            <p:nvPr/>
          </p:nvGrpSpPr>
          <p:grpSpPr>
            <a:xfrm flipH="1">
              <a:off x="6233312" y="829179"/>
              <a:ext cx="502890" cy="318952"/>
              <a:chOff x="4404330" y="829179"/>
              <a:chExt cx="502890" cy="318952"/>
            </a:xfrm>
          </p:grpSpPr>
          <p:sp>
            <p:nvSpPr>
              <p:cNvPr id="27" name="Freeform: Shape 26">
                <a:extLst>
                  <a:ext uri="{FF2B5EF4-FFF2-40B4-BE49-F238E27FC236}">
                    <a16:creationId xmlns:a16="http://schemas.microsoft.com/office/drawing/2014/main" id="{8928F4B8-E370-FA16-958C-FD2AFC7C37BF}"/>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65DB6EE-0990-F040-9D9A-88B1B47D856E}"/>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B4CE4D-2E44-E750-5C05-CE16AF21629A}"/>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4107C6-E5A9-8A1C-3519-0D8132AFDD34}"/>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19" name="Graphic 4" descr="A school bus">
              <a:extLst>
                <a:ext uri="{FF2B5EF4-FFF2-40B4-BE49-F238E27FC236}">
                  <a16:creationId xmlns:a16="http://schemas.microsoft.com/office/drawing/2014/main" id="{BF7433DA-E9DE-21F5-E784-9F3B214568D0}"/>
                </a:ext>
              </a:extLst>
            </p:cNvPr>
            <p:cNvGrpSpPr/>
            <p:nvPr/>
          </p:nvGrpSpPr>
          <p:grpSpPr>
            <a:xfrm flipH="1">
              <a:off x="5864946" y="306465"/>
              <a:ext cx="536660" cy="339001"/>
              <a:chOff x="4738926" y="306465"/>
              <a:chExt cx="536660" cy="339001"/>
            </a:xfrm>
          </p:grpSpPr>
          <p:sp>
            <p:nvSpPr>
              <p:cNvPr id="22" name="Freeform: Shape 21">
                <a:extLst>
                  <a:ext uri="{FF2B5EF4-FFF2-40B4-BE49-F238E27FC236}">
                    <a16:creationId xmlns:a16="http://schemas.microsoft.com/office/drawing/2014/main" id="{FC283FCB-C560-83CA-8C0E-C8F454312FBF}"/>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8068140-A43C-3382-6F6F-DC5FF6F8C464}"/>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2725D27-6A47-691E-B267-4D1FEDC9A958}"/>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FD2C9C9-0009-C703-418D-6C2D7D8D9B1C}"/>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B1E6E4-ACA8-47C3-00EF-BE9B95EAEE11}"/>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DE0C007-EF60-CCF7-FB63-F3B8C6B1DC9E}"/>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D4AD166-8CE4-08EA-BBEB-73E4FCF00D6C}"/>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Tree>
    <p:extLst>
      <p:ext uri="{BB962C8B-B14F-4D97-AF65-F5344CB8AC3E}">
        <p14:creationId xmlns:p14="http://schemas.microsoft.com/office/powerpoint/2010/main" val="432872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62A3D0"/>
                </a:solidFill>
              </a:rPr>
              <a:t>Your Topic Here</a:t>
            </a:r>
          </a:p>
        </p:txBody>
      </p:sp>
      <p:sp>
        <p:nvSpPr>
          <p:cNvPr id="4" name="Google Shape;396;p41">
            <a:extLst>
              <a:ext uri="{FF2B5EF4-FFF2-40B4-BE49-F238E27FC236}">
                <a16:creationId xmlns:a16="http://schemas.microsoft.com/office/drawing/2014/main" id="{3484A2FC-3CDB-E1A2-BD97-BAEE76C9DAAA}"/>
              </a:ext>
            </a:extLst>
          </p:cNvPr>
          <p:cNvSpPr txBox="1">
            <a:spLocks noGrp="1"/>
          </p:cNvSpPr>
          <p:nvPr>
            <p:ph type="title"/>
          </p:nvPr>
        </p:nvSpPr>
        <p:spPr>
          <a:xfrm>
            <a:off x="7944114" y="79388"/>
            <a:ext cx="898726"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Schools</a:t>
            </a:r>
          </a:p>
        </p:txBody>
      </p:sp>
      <p:grpSp>
        <p:nvGrpSpPr>
          <p:cNvPr id="5" name="Group 4">
            <a:extLst>
              <a:ext uri="{FF2B5EF4-FFF2-40B4-BE49-F238E27FC236}">
                <a16:creationId xmlns:a16="http://schemas.microsoft.com/office/drawing/2014/main" id="{A57AFDCD-6071-B775-36E1-5328CA58A7DB}"/>
              </a:ext>
            </a:extLst>
          </p:cNvPr>
          <p:cNvGrpSpPr/>
          <p:nvPr/>
        </p:nvGrpSpPr>
        <p:grpSpPr>
          <a:xfrm>
            <a:off x="7086599" y="242730"/>
            <a:ext cx="781313" cy="320645"/>
            <a:chOff x="4352324" y="306465"/>
            <a:chExt cx="2450231" cy="1005555"/>
          </a:xfrm>
        </p:grpSpPr>
        <p:grpSp>
          <p:nvGrpSpPr>
            <p:cNvPr id="6" name="Graphic 4" descr="A school bus">
              <a:extLst>
                <a:ext uri="{FF2B5EF4-FFF2-40B4-BE49-F238E27FC236}">
                  <a16:creationId xmlns:a16="http://schemas.microsoft.com/office/drawing/2014/main" id="{C5C98EB8-FAD3-A136-9D6A-4515221B6D85}"/>
                </a:ext>
              </a:extLst>
            </p:cNvPr>
            <p:cNvGrpSpPr/>
            <p:nvPr/>
          </p:nvGrpSpPr>
          <p:grpSpPr>
            <a:xfrm flipH="1">
              <a:off x="6616093" y="672408"/>
              <a:ext cx="186462" cy="138512"/>
              <a:chOff x="4337977" y="672408"/>
              <a:chExt cx="186462" cy="138512"/>
            </a:xfrm>
          </p:grpSpPr>
          <p:sp>
            <p:nvSpPr>
              <p:cNvPr id="52" name="Freeform: Shape 51">
                <a:extLst>
                  <a:ext uri="{FF2B5EF4-FFF2-40B4-BE49-F238E27FC236}">
                    <a16:creationId xmlns:a16="http://schemas.microsoft.com/office/drawing/2014/main" id="{4C63B551-F4ED-63A2-8F44-0D31E27B2914}"/>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94993D2-19DA-2343-17D9-20F088C4BCDD}"/>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85DF4FBD-0DBE-9330-F1E4-DD1118766911}"/>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820553-6208-B36B-D4EB-A83E5360C6C5}"/>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D9E0C2D-7E9C-9040-5A5C-9F2C7B6E2E36}"/>
                </a:ext>
              </a:extLst>
            </p:cNvPr>
            <p:cNvSpPr/>
            <p:nvPr/>
          </p:nvSpPr>
          <p:spPr>
            <a:xfrm flipH="1">
              <a:off x="4405239" y="306465"/>
              <a:ext cx="2294603" cy="814375"/>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a:p>
          </p:txBody>
        </p:sp>
        <p:grpSp>
          <p:nvGrpSpPr>
            <p:cNvPr id="10" name="Graphic 4" descr="A school bus">
              <a:extLst>
                <a:ext uri="{FF2B5EF4-FFF2-40B4-BE49-F238E27FC236}">
                  <a16:creationId xmlns:a16="http://schemas.microsoft.com/office/drawing/2014/main" id="{87869522-6565-8A8A-669E-E33C00C5CFA4}"/>
                </a:ext>
              </a:extLst>
            </p:cNvPr>
            <p:cNvGrpSpPr/>
            <p:nvPr/>
          </p:nvGrpSpPr>
          <p:grpSpPr>
            <a:xfrm flipH="1">
              <a:off x="4404975" y="757796"/>
              <a:ext cx="1321463" cy="158575"/>
              <a:chOff x="5414094" y="757796"/>
              <a:chExt cx="1321463" cy="158575"/>
            </a:xfrm>
            <a:solidFill>
              <a:srgbClr val="2F2F2F"/>
            </a:solidFill>
          </p:grpSpPr>
          <p:sp>
            <p:nvSpPr>
              <p:cNvPr id="49" name="Freeform: Shape 48">
                <a:extLst>
                  <a:ext uri="{FF2B5EF4-FFF2-40B4-BE49-F238E27FC236}">
                    <a16:creationId xmlns:a16="http://schemas.microsoft.com/office/drawing/2014/main" id="{A159B26C-841D-0850-6C9C-A2AEB3E40462}"/>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19CB608-94C4-3D3D-C3A1-9D63EF1BC17C}"/>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84F42F3-2A9D-1002-0F0A-CBB39197B27A}"/>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11" name="Graphic 4" descr="A school bus">
              <a:extLst>
                <a:ext uri="{FF2B5EF4-FFF2-40B4-BE49-F238E27FC236}">
                  <a16:creationId xmlns:a16="http://schemas.microsoft.com/office/drawing/2014/main" id="{67A76B86-96E9-1F16-5D5E-D6AC3AFF1CD9}"/>
                </a:ext>
              </a:extLst>
            </p:cNvPr>
            <p:cNvGrpSpPr/>
            <p:nvPr/>
          </p:nvGrpSpPr>
          <p:grpSpPr>
            <a:xfrm flipH="1">
              <a:off x="4486560" y="452843"/>
              <a:ext cx="1240142" cy="191105"/>
              <a:chOff x="5413830" y="452843"/>
              <a:chExt cx="1240142" cy="191105"/>
            </a:xfrm>
          </p:grpSpPr>
          <p:sp>
            <p:nvSpPr>
              <p:cNvPr id="37" name="Freeform: Shape 36">
                <a:extLst>
                  <a:ext uri="{FF2B5EF4-FFF2-40B4-BE49-F238E27FC236}">
                    <a16:creationId xmlns:a16="http://schemas.microsoft.com/office/drawing/2014/main" id="{F8AC2DBA-E318-ECBC-4713-0DC952E0C672}"/>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C041ACB-7AE0-2A1C-4784-9CC35CAC49BF}"/>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65D7FFB-235B-B903-B14B-836373AE3550}"/>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71DA43E-408C-2203-187B-AD9A980A7BC1}"/>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ED9B3D7-1B90-FB02-846F-1EF562F19A59}"/>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9BADA6-919E-6BC5-48A1-2EBC54A33DCF}"/>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7024F07-4D8D-8784-B137-91B3C04AF44C}"/>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B91534D-5FEE-3312-BAF7-1328100ABAC0}"/>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231A738-EB23-5362-BF07-42161AB0DE75}"/>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CF02033-FB9A-CBF8-1536-6F5945E77D8E}"/>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D1D3E66-E7F2-4118-0AB0-DB773EE854E7}"/>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B6FBFE5-94D3-C50B-8E41-F39863F78A0E}"/>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34354BF7-E18E-DF19-0C11-70CCA1DFD959}"/>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14" name="Graphic 4" descr="A school bus">
              <a:extLst>
                <a:ext uri="{FF2B5EF4-FFF2-40B4-BE49-F238E27FC236}">
                  <a16:creationId xmlns:a16="http://schemas.microsoft.com/office/drawing/2014/main" id="{C4022CFF-1249-4BFA-98C7-564D20DFDEA3}"/>
                </a:ext>
              </a:extLst>
            </p:cNvPr>
            <p:cNvGrpSpPr/>
            <p:nvPr/>
          </p:nvGrpSpPr>
          <p:grpSpPr>
            <a:xfrm flipH="1">
              <a:off x="4676938" y="887923"/>
              <a:ext cx="424097" cy="424097"/>
              <a:chOff x="6039497" y="887923"/>
              <a:chExt cx="424097" cy="424097"/>
            </a:xfrm>
          </p:grpSpPr>
          <p:sp>
            <p:nvSpPr>
              <p:cNvPr id="35" name="Freeform: Shape 34">
                <a:extLst>
                  <a:ext uri="{FF2B5EF4-FFF2-40B4-BE49-F238E27FC236}">
                    <a16:creationId xmlns:a16="http://schemas.microsoft.com/office/drawing/2014/main" id="{3DD7AD31-821C-AC79-7AD8-859C88621BE6}"/>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217D69B-B27A-D270-F208-5C462349F030}"/>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7009241A-4F97-EF28-877A-2A197C220597}"/>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16" name="Graphic 4" descr="A school bus">
              <a:extLst>
                <a:ext uri="{FF2B5EF4-FFF2-40B4-BE49-F238E27FC236}">
                  <a16:creationId xmlns:a16="http://schemas.microsoft.com/office/drawing/2014/main" id="{AE2C46FA-D45F-E775-6559-3CA83BE9D794}"/>
                </a:ext>
              </a:extLst>
            </p:cNvPr>
            <p:cNvGrpSpPr/>
            <p:nvPr/>
          </p:nvGrpSpPr>
          <p:grpSpPr>
            <a:xfrm flipH="1">
              <a:off x="5788875" y="887914"/>
              <a:ext cx="424097" cy="424097"/>
              <a:chOff x="4927560" y="887914"/>
              <a:chExt cx="424097" cy="424097"/>
            </a:xfrm>
          </p:grpSpPr>
          <p:sp>
            <p:nvSpPr>
              <p:cNvPr id="33" name="Freeform: Shape 32">
                <a:extLst>
                  <a:ext uri="{FF2B5EF4-FFF2-40B4-BE49-F238E27FC236}">
                    <a16:creationId xmlns:a16="http://schemas.microsoft.com/office/drawing/2014/main" id="{3B2F4FDE-8740-99E4-54D8-ED1AFC1D6788}"/>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A3D0D34-7695-F930-EE5B-C72EC0720C87}"/>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17" name="Graphic 4" descr="A school bus">
              <a:extLst>
                <a:ext uri="{FF2B5EF4-FFF2-40B4-BE49-F238E27FC236}">
                  <a16:creationId xmlns:a16="http://schemas.microsoft.com/office/drawing/2014/main" id="{4CE55ACC-5E56-5613-2846-7220399E02B3}"/>
                </a:ext>
              </a:extLst>
            </p:cNvPr>
            <p:cNvGrpSpPr/>
            <p:nvPr/>
          </p:nvGrpSpPr>
          <p:grpSpPr>
            <a:xfrm flipH="1">
              <a:off x="6164794" y="672408"/>
              <a:ext cx="304345" cy="266549"/>
              <a:chOff x="4671393" y="672408"/>
              <a:chExt cx="304345" cy="266549"/>
            </a:xfrm>
          </p:grpSpPr>
          <p:sp>
            <p:nvSpPr>
              <p:cNvPr id="31" name="Freeform: Shape 30">
                <a:extLst>
                  <a:ext uri="{FF2B5EF4-FFF2-40B4-BE49-F238E27FC236}">
                    <a16:creationId xmlns:a16="http://schemas.microsoft.com/office/drawing/2014/main" id="{478EA008-F080-B5E9-E189-A369EC221F93}"/>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53B9CCE-24AD-F626-001C-08A56CC23B91}"/>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18" name="Graphic 4" descr="A school bus">
              <a:extLst>
                <a:ext uri="{FF2B5EF4-FFF2-40B4-BE49-F238E27FC236}">
                  <a16:creationId xmlns:a16="http://schemas.microsoft.com/office/drawing/2014/main" id="{90DB3558-39E4-1278-A70A-D945B764BFBC}"/>
                </a:ext>
              </a:extLst>
            </p:cNvPr>
            <p:cNvGrpSpPr/>
            <p:nvPr/>
          </p:nvGrpSpPr>
          <p:grpSpPr>
            <a:xfrm flipH="1">
              <a:off x="6233312" y="829179"/>
              <a:ext cx="502890" cy="318952"/>
              <a:chOff x="4404330" y="829179"/>
              <a:chExt cx="502890" cy="318952"/>
            </a:xfrm>
          </p:grpSpPr>
          <p:sp>
            <p:nvSpPr>
              <p:cNvPr id="27" name="Freeform: Shape 26">
                <a:extLst>
                  <a:ext uri="{FF2B5EF4-FFF2-40B4-BE49-F238E27FC236}">
                    <a16:creationId xmlns:a16="http://schemas.microsoft.com/office/drawing/2014/main" id="{FD26F4A3-450D-2B0C-7985-B4B6933410FA}"/>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07FE133-7287-EA34-B316-EC5B777EC434}"/>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125A127-07FD-5E6B-5682-2270ECC08A4F}"/>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E227FE3-6741-F6E2-8B3B-D6F3DC561475}"/>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19" name="Graphic 4" descr="A school bus">
              <a:extLst>
                <a:ext uri="{FF2B5EF4-FFF2-40B4-BE49-F238E27FC236}">
                  <a16:creationId xmlns:a16="http://schemas.microsoft.com/office/drawing/2014/main" id="{36E2C275-C1E3-ADD1-C9D8-0693906994CC}"/>
                </a:ext>
              </a:extLst>
            </p:cNvPr>
            <p:cNvGrpSpPr/>
            <p:nvPr/>
          </p:nvGrpSpPr>
          <p:grpSpPr>
            <a:xfrm flipH="1">
              <a:off x="5864946" y="306465"/>
              <a:ext cx="536660" cy="339001"/>
              <a:chOff x="4738926" y="306465"/>
              <a:chExt cx="536660" cy="339001"/>
            </a:xfrm>
          </p:grpSpPr>
          <p:sp>
            <p:nvSpPr>
              <p:cNvPr id="22" name="Freeform: Shape 21">
                <a:extLst>
                  <a:ext uri="{FF2B5EF4-FFF2-40B4-BE49-F238E27FC236}">
                    <a16:creationId xmlns:a16="http://schemas.microsoft.com/office/drawing/2014/main" id="{0905A48B-6B9C-04D5-9BEE-03CB1783DC94}"/>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06E33FA-C986-EB69-1336-E8F37B6A0EFD}"/>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4B26C4F-0DBC-582A-479F-8F4E077F5256}"/>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EF67EEB-B867-753A-6A7B-81B2BC230D06}"/>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BB9B1B-2EBD-4986-A0DC-675E25E7BA78}"/>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D106BFF8-53D7-ABAC-2CB2-BF902DA3F0D7}"/>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335742A-0819-8579-B4E7-C3B71C37DCA1}"/>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Tree>
    <p:extLst>
      <p:ext uri="{BB962C8B-B14F-4D97-AF65-F5344CB8AC3E}">
        <p14:creationId xmlns:p14="http://schemas.microsoft.com/office/powerpoint/2010/main" val="4042947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3278A8"/>
                </a:solidFill>
              </a:rPr>
              <a:t>Your Topic Here</a:t>
            </a:r>
          </a:p>
        </p:txBody>
      </p:sp>
      <p:sp>
        <p:nvSpPr>
          <p:cNvPr id="4" name="Google Shape;396;p41">
            <a:extLst>
              <a:ext uri="{FF2B5EF4-FFF2-40B4-BE49-F238E27FC236}">
                <a16:creationId xmlns:a16="http://schemas.microsoft.com/office/drawing/2014/main" id="{78469AFE-6CAB-8610-F1C8-B13D5D85D265}"/>
              </a:ext>
            </a:extLst>
          </p:cNvPr>
          <p:cNvSpPr txBox="1">
            <a:spLocks noGrp="1"/>
          </p:cNvSpPr>
          <p:nvPr>
            <p:ph type="title"/>
          </p:nvPr>
        </p:nvSpPr>
        <p:spPr>
          <a:xfrm>
            <a:off x="7944114" y="79388"/>
            <a:ext cx="898726"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Schools</a:t>
            </a:r>
          </a:p>
        </p:txBody>
      </p:sp>
      <p:grpSp>
        <p:nvGrpSpPr>
          <p:cNvPr id="5" name="Group 4">
            <a:extLst>
              <a:ext uri="{FF2B5EF4-FFF2-40B4-BE49-F238E27FC236}">
                <a16:creationId xmlns:a16="http://schemas.microsoft.com/office/drawing/2014/main" id="{9A8DE400-120A-8D19-3DB8-0274B77DB529}"/>
              </a:ext>
            </a:extLst>
          </p:cNvPr>
          <p:cNvGrpSpPr/>
          <p:nvPr/>
        </p:nvGrpSpPr>
        <p:grpSpPr>
          <a:xfrm>
            <a:off x="7086599" y="242730"/>
            <a:ext cx="781313" cy="320645"/>
            <a:chOff x="4352324" y="306465"/>
            <a:chExt cx="2450231" cy="1005555"/>
          </a:xfrm>
        </p:grpSpPr>
        <p:grpSp>
          <p:nvGrpSpPr>
            <p:cNvPr id="6" name="Graphic 4" descr="A school bus">
              <a:extLst>
                <a:ext uri="{FF2B5EF4-FFF2-40B4-BE49-F238E27FC236}">
                  <a16:creationId xmlns:a16="http://schemas.microsoft.com/office/drawing/2014/main" id="{F017266B-0BA8-C09D-043E-9F0EC7E9A3A5}"/>
                </a:ext>
              </a:extLst>
            </p:cNvPr>
            <p:cNvGrpSpPr/>
            <p:nvPr/>
          </p:nvGrpSpPr>
          <p:grpSpPr>
            <a:xfrm flipH="1">
              <a:off x="6616093" y="672408"/>
              <a:ext cx="186462" cy="138512"/>
              <a:chOff x="4337977" y="672408"/>
              <a:chExt cx="186462" cy="138512"/>
            </a:xfrm>
          </p:grpSpPr>
          <p:sp>
            <p:nvSpPr>
              <p:cNvPr id="52" name="Freeform: Shape 51">
                <a:extLst>
                  <a:ext uri="{FF2B5EF4-FFF2-40B4-BE49-F238E27FC236}">
                    <a16:creationId xmlns:a16="http://schemas.microsoft.com/office/drawing/2014/main" id="{0A390214-0659-91C7-00FE-7C673FFAA8A4}"/>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7A556D9-E96E-5C5E-ECF7-D8B7440ECF5B}"/>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79AB036A-DF65-C0C9-B55C-425330979E8D}"/>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F547135-CEBD-0775-8218-3DE824972DBE}"/>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A3694EF-4C2B-5376-1351-CA6A85569DE5}"/>
                </a:ext>
              </a:extLst>
            </p:cNvPr>
            <p:cNvSpPr/>
            <p:nvPr/>
          </p:nvSpPr>
          <p:spPr>
            <a:xfrm flipH="1">
              <a:off x="4405239" y="306465"/>
              <a:ext cx="2294603" cy="814375"/>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a:p>
          </p:txBody>
        </p:sp>
        <p:grpSp>
          <p:nvGrpSpPr>
            <p:cNvPr id="10" name="Graphic 4" descr="A school bus">
              <a:extLst>
                <a:ext uri="{FF2B5EF4-FFF2-40B4-BE49-F238E27FC236}">
                  <a16:creationId xmlns:a16="http://schemas.microsoft.com/office/drawing/2014/main" id="{94136DAD-E1D8-E804-CBF9-CD09DB1BE44C}"/>
                </a:ext>
              </a:extLst>
            </p:cNvPr>
            <p:cNvGrpSpPr/>
            <p:nvPr/>
          </p:nvGrpSpPr>
          <p:grpSpPr>
            <a:xfrm flipH="1">
              <a:off x="4404975" y="757796"/>
              <a:ext cx="1321463" cy="158575"/>
              <a:chOff x="5414094" y="757796"/>
              <a:chExt cx="1321463" cy="158575"/>
            </a:xfrm>
            <a:solidFill>
              <a:srgbClr val="2F2F2F"/>
            </a:solidFill>
          </p:grpSpPr>
          <p:sp>
            <p:nvSpPr>
              <p:cNvPr id="49" name="Freeform: Shape 48">
                <a:extLst>
                  <a:ext uri="{FF2B5EF4-FFF2-40B4-BE49-F238E27FC236}">
                    <a16:creationId xmlns:a16="http://schemas.microsoft.com/office/drawing/2014/main" id="{8A690FF8-3E36-230F-B988-59FAD683CEB9}"/>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DAFB71F-AED0-1CAA-9230-B7F202F52D81}"/>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0FD102D-7820-E5C0-EDF5-694F7FF4CB44}"/>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11" name="Graphic 4" descr="A school bus">
              <a:extLst>
                <a:ext uri="{FF2B5EF4-FFF2-40B4-BE49-F238E27FC236}">
                  <a16:creationId xmlns:a16="http://schemas.microsoft.com/office/drawing/2014/main" id="{ABA30E38-53A5-9E5B-D389-F6A97E245845}"/>
                </a:ext>
              </a:extLst>
            </p:cNvPr>
            <p:cNvGrpSpPr/>
            <p:nvPr/>
          </p:nvGrpSpPr>
          <p:grpSpPr>
            <a:xfrm flipH="1">
              <a:off x="4486560" y="452843"/>
              <a:ext cx="1240142" cy="191105"/>
              <a:chOff x="5413830" y="452843"/>
              <a:chExt cx="1240142" cy="191105"/>
            </a:xfrm>
          </p:grpSpPr>
          <p:sp>
            <p:nvSpPr>
              <p:cNvPr id="37" name="Freeform: Shape 36">
                <a:extLst>
                  <a:ext uri="{FF2B5EF4-FFF2-40B4-BE49-F238E27FC236}">
                    <a16:creationId xmlns:a16="http://schemas.microsoft.com/office/drawing/2014/main" id="{E602B70D-A0E1-54BC-AE22-AF0E708662CC}"/>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1546B35-EF26-DF73-F57E-6AFDDC7D4CD6}"/>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A0CFC01-6215-8E40-EE70-D5A8777B05AD}"/>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3740ED3-5529-B050-014D-57FE82A0D2E9}"/>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9F76040-CAB3-90C3-AD66-C534EEA769D2}"/>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158340C-EAB8-7C32-305B-C923E954C077}"/>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934954F-DB72-783F-7BF7-91B3D7C0AF4E}"/>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62DB7AF-AB55-C218-57B5-251838931D78}"/>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C64BFE4-3362-A0AC-FFE3-1EDDE355FE0E}"/>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62DAD02-EE1C-7D3E-A38D-78B6AC408062}"/>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AA5A480-25CA-21F7-8C1F-B8506A5D1848}"/>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812EE75-D18E-C672-DF20-49E0B957E03C}"/>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655D0CCE-6F83-059A-1D91-43118FC3199F}"/>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14" name="Graphic 4" descr="A school bus">
              <a:extLst>
                <a:ext uri="{FF2B5EF4-FFF2-40B4-BE49-F238E27FC236}">
                  <a16:creationId xmlns:a16="http://schemas.microsoft.com/office/drawing/2014/main" id="{BDD78EFA-399B-D37F-E223-50F94334EF55}"/>
                </a:ext>
              </a:extLst>
            </p:cNvPr>
            <p:cNvGrpSpPr/>
            <p:nvPr/>
          </p:nvGrpSpPr>
          <p:grpSpPr>
            <a:xfrm flipH="1">
              <a:off x="4676938" y="887923"/>
              <a:ext cx="424097" cy="424097"/>
              <a:chOff x="6039497" y="887923"/>
              <a:chExt cx="424097" cy="424097"/>
            </a:xfrm>
          </p:grpSpPr>
          <p:sp>
            <p:nvSpPr>
              <p:cNvPr id="35" name="Freeform: Shape 34">
                <a:extLst>
                  <a:ext uri="{FF2B5EF4-FFF2-40B4-BE49-F238E27FC236}">
                    <a16:creationId xmlns:a16="http://schemas.microsoft.com/office/drawing/2014/main" id="{97E1CC91-63F6-ABE6-EA55-3EC4293DE8CF}"/>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F44A276-1E57-05E9-9801-D14A88751406}"/>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D962672C-7D8E-2EC2-05E2-1CFB36095B2A}"/>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16" name="Graphic 4" descr="A school bus">
              <a:extLst>
                <a:ext uri="{FF2B5EF4-FFF2-40B4-BE49-F238E27FC236}">
                  <a16:creationId xmlns:a16="http://schemas.microsoft.com/office/drawing/2014/main" id="{4EB3D818-9580-B888-D5EA-767BDC0DE2B9}"/>
                </a:ext>
              </a:extLst>
            </p:cNvPr>
            <p:cNvGrpSpPr/>
            <p:nvPr/>
          </p:nvGrpSpPr>
          <p:grpSpPr>
            <a:xfrm flipH="1">
              <a:off x="5788875" y="887914"/>
              <a:ext cx="424097" cy="424097"/>
              <a:chOff x="4927560" y="887914"/>
              <a:chExt cx="424097" cy="424097"/>
            </a:xfrm>
          </p:grpSpPr>
          <p:sp>
            <p:nvSpPr>
              <p:cNvPr id="33" name="Freeform: Shape 32">
                <a:extLst>
                  <a:ext uri="{FF2B5EF4-FFF2-40B4-BE49-F238E27FC236}">
                    <a16:creationId xmlns:a16="http://schemas.microsoft.com/office/drawing/2014/main" id="{5F98791B-6315-2A82-4B2D-DAA3A8071776}"/>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D300F5C-7536-5BF4-6988-8F21DB7D74AD}"/>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17" name="Graphic 4" descr="A school bus">
              <a:extLst>
                <a:ext uri="{FF2B5EF4-FFF2-40B4-BE49-F238E27FC236}">
                  <a16:creationId xmlns:a16="http://schemas.microsoft.com/office/drawing/2014/main" id="{5E2641C2-8EC3-F407-7EA0-42E587786F08}"/>
                </a:ext>
              </a:extLst>
            </p:cNvPr>
            <p:cNvGrpSpPr/>
            <p:nvPr/>
          </p:nvGrpSpPr>
          <p:grpSpPr>
            <a:xfrm flipH="1">
              <a:off x="6164794" y="672408"/>
              <a:ext cx="304345" cy="266549"/>
              <a:chOff x="4671393" y="672408"/>
              <a:chExt cx="304345" cy="266549"/>
            </a:xfrm>
          </p:grpSpPr>
          <p:sp>
            <p:nvSpPr>
              <p:cNvPr id="31" name="Freeform: Shape 30">
                <a:extLst>
                  <a:ext uri="{FF2B5EF4-FFF2-40B4-BE49-F238E27FC236}">
                    <a16:creationId xmlns:a16="http://schemas.microsoft.com/office/drawing/2014/main" id="{6547CFAB-A336-5D0E-9952-AC8A7BFAF4B8}"/>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D9ECF1C-1188-9314-84A8-AAF603D7249C}"/>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18" name="Graphic 4" descr="A school bus">
              <a:extLst>
                <a:ext uri="{FF2B5EF4-FFF2-40B4-BE49-F238E27FC236}">
                  <a16:creationId xmlns:a16="http://schemas.microsoft.com/office/drawing/2014/main" id="{4B959B01-004D-D67D-C7CC-2FB35B995EF7}"/>
                </a:ext>
              </a:extLst>
            </p:cNvPr>
            <p:cNvGrpSpPr/>
            <p:nvPr/>
          </p:nvGrpSpPr>
          <p:grpSpPr>
            <a:xfrm flipH="1">
              <a:off x="6233312" y="829179"/>
              <a:ext cx="502890" cy="318952"/>
              <a:chOff x="4404330" y="829179"/>
              <a:chExt cx="502890" cy="318952"/>
            </a:xfrm>
          </p:grpSpPr>
          <p:sp>
            <p:nvSpPr>
              <p:cNvPr id="27" name="Freeform: Shape 26">
                <a:extLst>
                  <a:ext uri="{FF2B5EF4-FFF2-40B4-BE49-F238E27FC236}">
                    <a16:creationId xmlns:a16="http://schemas.microsoft.com/office/drawing/2014/main" id="{C4ECF0C4-EFEC-BEAB-7C0E-91445D97D74C}"/>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71BD8EF-DD24-9A74-7E0E-CFF725305709}"/>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62B49C1-E20A-F482-4DFE-14F53C3C572F}"/>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ABB1A15-E1E1-AD8A-BE86-0DF7EFCE76E7}"/>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19" name="Graphic 4" descr="A school bus">
              <a:extLst>
                <a:ext uri="{FF2B5EF4-FFF2-40B4-BE49-F238E27FC236}">
                  <a16:creationId xmlns:a16="http://schemas.microsoft.com/office/drawing/2014/main" id="{E8754B4B-3C14-2BD8-ADDE-4D9CFAE15447}"/>
                </a:ext>
              </a:extLst>
            </p:cNvPr>
            <p:cNvGrpSpPr/>
            <p:nvPr/>
          </p:nvGrpSpPr>
          <p:grpSpPr>
            <a:xfrm flipH="1">
              <a:off x="5864946" y="306465"/>
              <a:ext cx="536660" cy="339001"/>
              <a:chOff x="4738926" y="306465"/>
              <a:chExt cx="536660" cy="339001"/>
            </a:xfrm>
          </p:grpSpPr>
          <p:sp>
            <p:nvSpPr>
              <p:cNvPr id="22" name="Freeform: Shape 21">
                <a:extLst>
                  <a:ext uri="{FF2B5EF4-FFF2-40B4-BE49-F238E27FC236}">
                    <a16:creationId xmlns:a16="http://schemas.microsoft.com/office/drawing/2014/main" id="{F3A41F59-5800-6922-7D1C-7E85344EE908}"/>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1199032-145B-0C7C-55CA-7D5FBF6C619D}"/>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87B2390-7B38-D925-5E56-DF0DDE9634B8}"/>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0BD5FC6-6B20-597C-0C90-9C1AD2FAB1D7}"/>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571F07-0ED4-B787-C647-C7FA5EE0C478}"/>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8720B5C9-01AF-B832-EF5D-830E9882E50A}"/>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B94367A-BCDD-94F1-4D06-6063172C3D1A}"/>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Tree>
    <p:extLst>
      <p:ext uri="{BB962C8B-B14F-4D97-AF65-F5344CB8AC3E}">
        <p14:creationId xmlns:p14="http://schemas.microsoft.com/office/powerpoint/2010/main" val="197659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421850" y="2078318"/>
            <a:ext cx="63003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What do you think?</a:t>
            </a:r>
            <a:endParaRPr dirty="0"/>
          </a:p>
        </p:txBody>
      </p:sp>
      <p:cxnSp>
        <p:nvCxnSpPr>
          <p:cNvPr id="2" name="Straight Connector 1">
            <a:extLst>
              <a:ext uri="{FF2B5EF4-FFF2-40B4-BE49-F238E27FC236}">
                <a16:creationId xmlns:a16="http://schemas.microsoft.com/office/drawing/2014/main" id="{852A10EB-9B88-6326-CEDA-5496519D6B2E}"/>
              </a:ext>
            </a:extLst>
          </p:cNvPr>
          <p:cNvCxnSpPr/>
          <p:nvPr/>
        </p:nvCxnSpPr>
        <p:spPr>
          <a:xfrm>
            <a:off x="3966057" y="3091701"/>
            <a:ext cx="1088796" cy="0"/>
          </a:xfrm>
          <a:prstGeom prst="line">
            <a:avLst/>
          </a:prstGeom>
          <a:ln w="127000">
            <a:solidFill>
              <a:srgbClr val="62A3D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265A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265A7E"/>
                </a:solidFill>
              </a:rPr>
              <a:t>Your Topic Here</a:t>
            </a:r>
          </a:p>
        </p:txBody>
      </p:sp>
      <p:sp>
        <p:nvSpPr>
          <p:cNvPr id="4" name="Google Shape;396;p41">
            <a:extLst>
              <a:ext uri="{FF2B5EF4-FFF2-40B4-BE49-F238E27FC236}">
                <a16:creationId xmlns:a16="http://schemas.microsoft.com/office/drawing/2014/main" id="{A5E80175-D2D1-39AF-2A03-CE336221E49D}"/>
              </a:ext>
            </a:extLst>
          </p:cNvPr>
          <p:cNvSpPr txBox="1">
            <a:spLocks noGrp="1"/>
          </p:cNvSpPr>
          <p:nvPr>
            <p:ph type="title"/>
          </p:nvPr>
        </p:nvSpPr>
        <p:spPr>
          <a:xfrm>
            <a:off x="7944114" y="79388"/>
            <a:ext cx="898726"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Schools</a:t>
            </a:r>
          </a:p>
        </p:txBody>
      </p:sp>
      <p:grpSp>
        <p:nvGrpSpPr>
          <p:cNvPr id="5" name="Group 4">
            <a:extLst>
              <a:ext uri="{FF2B5EF4-FFF2-40B4-BE49-F238E27FC236}">
                <a16:creationId xmlns:a16="http://schemas.microsoft.com/office/drawing/2014/main" id="{894B0288-6FE6-DC36-0DAD-97D9CBA62FF1}"/>
              </a:ext>
            </a:extLst>
          </p:cNvPr>
          <p:cNvGrpSpPr/>
          <p:nvPr/>
        </p:nvGrpSpPr>
        <p:grpSpPr>
          <a:xfrm>
            <a:off x="7086599" y="242730"/>
            <a:ext cx="781313" cy="320645"/>
            <a:chOff x="4352324" y="306465"/>
            <a:chExt cx="2450231" cy="1005555"/>
          </a:xfrm>
        </p:grpSpPr>
        <p:grpSp>
          <p:nvGrpSpPr>
            <p:cNvPr id="6" name="Graphic 4" descr="A school bus">
              <a:extLst>
                <a:ext uri="{FF2B5EF4-FFF2-40B4-BE49-F238E27FC236}">
                  <a16:creationId xmlns:a16="http://schemas.microsoft.com/office/drawing/2014/main" id="{0F05B246-F8B1-0F7E-3D54-1D3BB7176F2C}"/>
                </a:ext>
              </a:extLst>
            </p:cNvPr>
            <p:cNvGrpSpPr/>
            <p:nvPr/>
          </p:nvGrpSpPr>
          <p:grpSpPr>
            <a:xfrm flipH="1">
              <a:off x="6616093" y="672408"/>
              <a:ext cx="186462" cy="138512"/>
              <a:chOff x="4337977" y="672408"/>
              <a:chExt cx="186462" cy="138512"/>
            </a:xfrm>
          </p:grpSpPr>
          <p:sp>
            <p:nvSpPr>
              <p:cNvPr id="52" name="Freeform: Shape 51">
                <a:extLst>
                  <a:ext uri="{FF2B5EF4-FFF2-40B4-BE49-F238E27FC236}">
                    <a16:creationId xmlns:a16="http://schemas.microsoft.com/office/drawing/2014/main" id="{58717F3D-A112-67F5-DA2F-C41934354F98}"/>
                  </a:ext>
                </a:extLst>
              </p:cNvPr>
              <p:cNvSpPr/>
              <p:nvPr/>
            </p:nvSpPr>
            <p:spPr>
              <a:xfrm>
                <a:off x="4337977"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21E7395-4B66-DA07-F21C-28DB6C5D96F9}"/>
                  </a:ext>
                </a:extLst>
              </p:cNvPr>
              <p:cNvSpPr/>
              <p:nvPr/>
            </p:nvSpPr>
            <p:spPr>
              <a:xfrm rot="-3072144">
                <a:off x="4463657" y="698436"/>
                <a:ext cx="10990" cy="133042"/>
              </a:xfrm>
              <a:custGeom>
                <a:avLst/>
                <a:gdLst>
                  <a:gd name="connsiteX0" fmla="*/ 0 w 10990"/>
                  <a:gd name="connsiteY0" fmla="*/ 0 h 133042"/>
                  <a:gd name="connsiteX1" fmla="*/ 10991 w 10990"/>
                  <a:gd name="connsiteY1" fmla="*/ 0 h 133042"/>
                  <a:gd name="connsiteX2" fmla="*/ 10991 w 10990"/>
                  <a:gd name="connsiteY2" fmla="*/ 133042 h 133042"/>
                  <a:gd name="connsiteX3" fmla="*/ 0 w 10990"/>
                  <a:gd name="connsiteY3" fmla="*/ 133042 h 133042"/>
                </a:gdLst>
                <a:ahLst/>
                <a:cxnLst>
                  <a:cxn ang="0">
                    <a:pos x="connsiteX0" y="connsiteY0"/>
                  </a:cxn>
                  <a:cxn ang="0">
                    <a:pos x="connsiteX1" y="connsiteY1"/>
                  </a:cxn>
                  <a:cxn ang="0">
                    <a:pos x="connsiteX2" y="connsiteY2"/>
                  </a:cxn>
                  <a:cxn ang="0">
                    <a:pos x="connsiteX3" y="connsiteY3"/>
                  </a:cxn>
                </a:cxnLst>
                <a:rect l="l" t="t" r="r" b="b"/>
                <a:pathLst>
                  <a:path w="10990" h="133042">
                    <a:moveTo>
                      <a:pt x="0" y="0"/>
                    </a:moveTo>
                    <a:lnTo>
                      <a:pt x="10991" y="0"/>
                    </a:lnTo>
                    <a:lnTo>
                      <a:pt x="10991" y="133042"/>
                    </a:lnTo>
                    <a:lnTo>
                      <a:pt x="0" y="133042"/>
                    </a:lnTo>
                    <a:close/>
                  </a:path>
                </a:pathLst>
              </a:custGeom>
              <a:solidFill>
                <a:srgbClr val="737373"/>
              </a:solidFill>
              <a:ln w="2768"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9F5E360D-1FCC-3671-7F3C-6668C53E746D}"/>
                </a:ext>
              </a:extLst>
            </p:cNvPr>
            <p:cNvSpPr/>
            <p:nvPr/>
          </p:nvSpPr>
          <p:spPr>
            <a:xfrm rot="1922801" flipH="1">
              <a:off x="5117018" y="946111"/>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DB2139A-82FC-C1C7-7561-D1943BB5C8EA}"/>
                </a:ext>
              </a:extLst>
            </p:cNvPr>
            <p:cNvSpPr/>
            <p:nvPr/>
          </p:nvSpPr>
          <p:spPr>
            <a:xfrm rot="1922801" flipH="1">
              <a:off x="6245533" y="946108"/>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737373"/>
            </a:solidFill>
            <a:ln w="276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4CA4C88-343E-DC51-1A8E-A6BB458546E6}"/>
                </a:ext>
              </a:extLst>
            </p:cNvPr>
            <p:cNvSpPr/>
            <p:nvPr/>
          </p:nvSpPr>
          <p:spPr>
            <a:xfrm flipH="1">
              <a:off x="4405239" y="306465"/>
              <a:ext cx="2294603" cy="814375"/>
            </a:xfrm>
            <a:custGeom>
              <a:avLst/>
              <a:gdLst>
                <a:gd name="connsiteX0" fmla="*/ 2178335 w 2294603"/>
                <a:gd name="connsiteY0" fmla="*/ 0 h 814375"/>
                <a:gd name="connsiteX1" fmla="*/ 650709 w 2294603"/>
                <a:gd name="connsiteY1" fmla="*/ 0 h 814375"/>
                <a:gd name="connsiteX2" fmla="*/ 404833 w 2294603"/>
                <a:gd name="connsiteY2" fmla="*/ 338893 h 814375"/>
                <a:gd name="connsiteX3" fmla="*/ 46746 w 2294603"/>
                <a:gd name="connsiteY3" fmla="*/ 509703 h 814375"/>
                <a:gd name="connsiteX4" fmla="*/ 17 w 2294603"/>
                <a:gd name="connsiteY4" fmla="*/ 585674 h 814375"/>
                <a:gd name="connsiteX5" fmla="*/ 1261 w 2294603"/>
                <a:gd name="connsiteY5" fmla="*/ 646681 h 814375"/>
                <a:gd name="connsiteX6" fmla="*/ 1208 w 2294603"/>
                <a:gd name="connsiteY6" fmla="*/ 696785 h 814375"/>
                <a:gd name="connsiteX7" fmla="*/ 466414 w 2294603"/>
                <a:gd name="connsiteY7" fmla="*/ 814376 h 814375"/>
                <a:gd name="connsiteX8" fmla="*/ 2294604 w 2294603"/>
                <a:gd name="connsiteY8" fmla="*/ 810603 h 814375"/>
                <a:gd name="connsiteX9" fmla="*/ 2294604 w 2294603"/>
                <a:gd name="connsiteY9" fmla="*/ 130113 h 814375"/>
                <a:gd name="connsiteX10" fmla="*/ 2178335 w 2294603"/>
                <a:gd name="connsiteY10" fmla="*/ 0 h 8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4603" h="814375">
                  <a:moveTo>
                    <a:pt x="2178335" y="0"/>
                  </a:moveTo>
                  <a:lnTo>
                    <a:pt x="650709" y="0"/>
                  </a:lnTo>
                  <a:lnTo>
                    <a:pt x="404833" y="338893"/>
                  </a:lnTo>
                  <a:lnTo>
                    <a:pt x="46746" y="509703"/>
                  </a:lnTo>
                  <a:cubicBezTo>
                    <a:pt x="17628" y="523680"/>
                    <a:pt x="-641" y="553381"/>
                    <a:pt x="17" y="585674"/>
                  </a:cubicBezTo>
                  <a:lnTo>
                    <a:pt x="1261" y="646681"/>
                  </a:lnTo>
                  <a:lnTo>
                    <a:pt x="1208" y="696785"/>
                  </a:lnTo>
                  <a:lnTo>
                    <a:pt x="466414" y="814376"/>
                  </a:lnTo>
                  <a:lnTo>
                    <a:pt x="2294604" y="810603"/>
                  </a:lnTo>
                  <a:lnTo>
                    <a:pt x="2294604" y="130113"/>
                  </a:lnTo>
                  <a:cubicBezTo>
                    <a:pt x="2294604" y="61553"/>
                    <a:pt x="2246895" y="50"/>
                    <a:pt x="2178335" y="0"/>
                  </a:cubicBezTo>
                  <a:close/>
                </a:path>
              </a:pathLst>
            </a:custGeom>
            <a:solidFill>
              <a:srgbClr val="62A3D0"/>
            </a:solidFill>
            <a:ln w="2768" cap="flat">
              <a:noFill/>
              <a:prstDash val="solid"/>
              <a:miter/>
            </a:ln>
          </p:spPr>
          <p:txBody>
            <a:bodyPr rtlCol="0" anchor="ctr"/>
            <a:lstStyle/>
            <a:p>
              <a:endParaRPr lang="en-US"/>
            </a:p>
          </p:txBody>
        </p:sp>
        <p:grpSp>
          <p:nvGrpSpPr>
            <p:cNvPr id="10" name="Graphic 4" descr="A school bus">
              <a:extLst>
                <a:ext uri="{FF2B5EF4-FFF2-40B4-BE49-F238E27FC236}">
                  <a16:creationId xmlns:a16="http://schemas.microsoft.com/office/drawing/2014/main" id="{A5241C55-62C2-47CB-CF41-7F621F97D5F1}"/>
                </a:ext>
              </a:extLst>
            </p:cNvPr>
            <p:cNvGrpSpPr/>
            <p:nvPr/>
          </p:nvGrpSpPr>
          <p:grpSpPr>
            <a:xfrm flipH="1">
              <a:off x="4404975" y="757796"/>
              <a:ext cx="1321463" cy="158575"/>
              <a:chOff x="5414094" y="757796"/>
              <a:chExt cx="1321463" cy="158575"/>
            </a:xfrm>
            <a:solidFill>
              <a:srgbClr val="2F2F2F"/>
            </a:solidFill>
          </p:grpSpPr>
          <p:sp>
            <p:nvSpPr>
              <p:cNvPr id="49" name="Freeform: Shape 48">
                <a:extLst>
                  <a:ext uri="{FF2B5EF4-FFF2-40B4-BE49-F238E27FC236}">
                    <a16:creationId xmlns:a16="http://schemas.microsoft.com/office/drawing/2014/main" id="{D94B5763-B885-27A8-D132-888F2C8EE40E}"/>
                  </a:ext>
                </a:extLst>
              </p:cNvPr>
              <p:cNvSpPr/>
              <p:nvPr/>
            </p:nvSpPr>
            <p:spPr>
              <a:xfrm>
                <a:off x="5414094" y="757796"/>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FC79FB4-DB1D-EBFF-4346-0CAFB741A35D}"/>
                  </a:ext>
                </a:extLst>
              </p:cNvPr>
              <p:cNvSpPr/>
              <p:nvPr/>
            </p:nvSpPr>
            <p:spPr>
              <a:xfrm>
                <a:off x="5414094" y="822852"/>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8B8BBBD-DA94-FAC4-390F-01A1024DAF8C}"/>
                  </a:ext>
                </a:extLst>
              </p:cNvPr>
              <p:cNvSpPr/>
              <p:nvPr/>
            </p:nvSpPr>
            <p:spPr>
              <a:xfrm>
                <a:off x="5414094" y="887909"/>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grpSp>
          <p:nvGrpSpPr>
            <p:cNvPr id="11" name="Graphic 4" descr="A school bus">
              <a:extLst>
                <a:ext uri="{FF2B5EF4-FFF2-40B4-BE49-F238E27FC236}">
                  <a16:creationId xmlns:a16="http://schemas.microsoft.com/office/drawing/2014/main" id="{547084F3-5996-46FC-5D29-2B89819D5116}"/>
                </a:ext>
              </a:extLst>
            </p:cNvPr>
            <p:cNvGrpSpPr/>
            <p:nvPr/>
          </p:nvGrpSpPr>
          <p:grpSpPr>
            <a:xfrm flipH="1">
              <a:off x="4486560" y="452843"/>
              <a:ext cx="1240142" cy="191105"/>
              <a:chOff x="5413830" y="452843"/>
              <a:chExt cx="1240142" cy="191105"/>
            </a:xfrm>
          </p:grpSpPr>
          <p:sp>
            <p:nvSpPr>
              <p:cNvPr id="37" name="Freeform: Shape 36">
                <a:extLst>
                  <a:ext uri="{FF2B5EF4-FFF2-40B4-BE49-F238E27FC236}">
                    <a16:creationId xmlns:a16="http://schemas.microsoft.com/office/drawing/2014/main" id="{9F4DC175-D818-74AE-9ED9-4A12EAD82C4E}"/>
                  </a:ext>
                </a:extLst>
              </p:cNvPr>
              <p:cNvSpPr/>
              <p:nvPr/>
            </p:nvSpPr>
            <p:spPr>
              <a:xfrm>
                <a:off x="5413830" y="452843"/>
                <a:ext cx="162642" cy="191102"/>
              </a:xfrm>
              <a:custGeom>
                <a:avLst/>
                <a:gdLst>
                  <a:gd name="connsiteX0" fmla="*/ 0 w 162642"/>
                  <a:gd name="connsiteY0" fmla="*/ 85385 h 191102"/>
                  <a:gd name="connsiteX1" fmla="*/ 0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0"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9A1D97F-6BDF-91A6-B798-66C5A5C64C11}"/>
                  </a:ext>
                </a:extLst>
              </p:cNvPr>
              <p:cNvSpPr/>
              <p:nvPr/>
            </p:nvSpPr>
            <p:spPr>
              <a:xfrm>
                <a:off x="5413830"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54D8811-A60A-100A-F54F-9A529CC6F91E}"/>
                  </a:ext>
                </a:extLst>
              </p:cNvPr>
              <p:cNvSpPr/>
              <p:nvPr/>
            </p:nvSpPr>
            <p:spPr>
              <a:xfrm>
                <a:off x="5629331" y="452843"/>
                <a:ext cx="162639" cy="191102"/>
              </a:xfrm>
              <a:custGeom>
                <a:avLst/>
                <a:gdLst>
                  <a:gd name="connsiteX0" fmla="*/ 0 w 162639"/>
                  <a:gd name="connsiteY0" fmla="*/ 85385 h 191102"/>
                  <a:gd name="connsiteX1" fmla="*/ 0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0"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D02E9E7-7A74-6BFC-FF0F-1463FFB2D35A}"/>
                  </a:ext>
                </a:extLst>
              </p:cNvPr>
              <p:cNvSpPr/>
              <p:nvPr/>
            </p:nvSpPr>
            <p:spPr>
              <a:xfrm>
                <a:off x="5629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6A052D-ED2D-B6F4-D339-7180A1DEAEAB}"/>
                  </a:ext>
                </a:extLst>
              </p:cNvPr>
              <p:cNvSpPr/>
              <p:nvPr/>
            </p:nvSpPr>
            <p:spPr>
              <a:xfrm>
                <a:off x="5844830" y="452843"/>
                <a:ext cx="162642" cy="191102"/>
              </a:xfrm>
              <a:custGeom>
                <a:avLst/>
                <a:gdLst>
                  <a:gd name="connsiteX0" fmla="*/ 0 w 162642"/>
                  <a:gd name="connsiteY0" fmla="*/ 85385 h 191102"/>
                  <a:gd name="connsiteX1" fmla="*/ 341 w 162642"/>
                  <a:gd name="connsiteY1" fmla="*/ 0 h 191102"/>
                  <a:gd name="connsiteX2" fmla="*/ 162642 w 162642"/>
                  <a:gd name="connsiteY2" fmla="*/ 0 h 191102"/>
                  <a:gd name="connsiteX3" fmla="*/ 162642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41" y="0"/>
                    </a:lnTo>
                    <a:lnTo>
                      <a:pt x="162642" y="0"/>
                    </a:lnTo>
                    <a:lnTo>
                      <a:pt x="162642"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39C5165-0A18-82A8-3BDB-4C7FCFC729FB}"/>
                  </a:ext>
                </a:extLst>
              </p:cNvPr>
              <p:cNvSpPr/>
              <p:nvPr/>
            </p:nvSpPr>
            <p:spPr>
              <a:xfrm>
                <a:off x="5844829"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3531317-C8D4-3A7F-EC64-518CF55906F3}"/>
                  </a:ext>
                </a:extLst>
              </p:cNvPr>
              <p:cNvSpPr/>
              <p:nvPr/>
            </p:nvSpPr>
            <p:spPr>
              <a:xfrm>
                <a:off x="6060330" y="452843"/>
                <a:ext cx="162642" cy="191102"/>
              </a:xfrm>
              <a:custGeom>
                <a:avLst/>
                <a:gdLst>
                  <a:gd name="connsiteX0" fmla="*/ 0 w 162642"/>
                  <a:gd name="connsiteY0" fmla="*/ 85385 h 191102"/>
                  <a:gd name="connsiteX1" fmla="*/ 339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5"/>
                    </a:moveTo>
                    <a:lnTo>
                      <a:pt x="339"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B315C08-2F04-8A85-C0A4-BEE4651AD188}"/>
                  </a:ext>
                </a:extLst>
              </p:cNvPr>
              <p:cNvSpPr/>
              <p:nvPr/>
            </p:nvSpPr>
            <p:spPr>
              <a:xfrm>
                <a:off x="6060331" y="538228"/>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F2DBD79-914E-949E-AD94-35BE32F6D994}"/>
                  </a:ext>
                </a:extLst>
              </p:cNvPr>
              <p:cNvSpPr/>
              <p:nvPr/>
            </p:nvSpPr>
            <p:spPr>
              <a:xfrm>
                <a:off x="6275832" y="452843"/>
                <a:ext cx="162639" cy="191102"/>
              </a:xfrm>
              <a:custGeom>
                <a:avLst/>
                <a:gdLst>
                  <a:gd name="connsiteX0" fmla="*/ 0 w 162639"/>
                  <a:gd name="connsiteY0" fmla="*/ 85385 h 191102"/>
                  <a:gd name="connsiteX1" fmla="*/ 339 w 162639"/>
                  <a:gd name="connsiteY1" fmla="*/ 0 h 191102"/>
                  <a:gd name="connsiteX2" fmla="*/ 162640 w 162639"/>
                  <a:gd name="connsiteY2" fmla="*/ 0 h 191102"/>
                  <a:gd name="connsiteX3" fmla="*/ 162640 w 162639"/>
                  <a:gd name="connsiteY3" fmla="*/ 191102 h 191102"/>
                  <a:gd name="connsiteX4" fmla="*/ 130113 w 162639"/>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39" h="191102">
                    <a:moveTo>
                      <a:pt x="0" y="85385"/>
                    </a:moveTo>
                    <a:lnTo>
                      <a:pt x="339" y="0"/>
                    </a:lnTo>
                    <a:lnTo>
                      <a:pt x="162640" y="0"/>
                    </a:lnTo>
                    <a:lnTo>
                      <a:pt x="162640"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6436DA0-4DF9-75E5-0A30-566B5F515E15}"/>
                  </a:ext>
                </a:extLst>
              </p:cNvPr>
              <p:cNvSpPr/>
              <p:nvPr/>
            </p:nvSpPr>
            <p:spPr>
              <a:xfrm>
                <a:off x="6275832"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E12782A-6656-0CDF-DDE0-581863F535E2}"/>
                  </a:ext>
                </a:extLst>
              </p:cNvPr>
              <p:cNvSpPr/>
              <p:nvPr/>
            </p:nvSpPr>
            <p:spPr>
              <a:xfrm>
                <a:off x="6491330" y="452843"/>
                <a:ext cx="162642" cy="191102"/>
              </a:xfrm>
              <a:custGeom>
                <a:avLst/>
                <a:gdLst>
                  <a:gd name="connsiteX0" fmla="*/ 0 w 162642"/>
                  <a:gd name="connsiteY0" fmla="*/ 85388 h 191102"/>
                  <a:gd name="connsiteX1" fmla="*/ 341 w 162642"/>
                  <a:gd name="connsiteY1" fmla="*/ 0 h 191102"/>
                  <a:gd name="connsiteX2" fmla="*/ 162643 w 162642"/>
                  <a:gd name="connsiteY2" fmla="*/ 0 h 191102"/>
                  <a:gd name="connsiteX3" fmla="*/ 162643 w 162642"/>
                  <a:gd name="connsiteY3" fmla="*/ 191102 h 191102"/>
                  <a:gd name="connsiteX4" fmla="*/ 130113 w 162642"/>
                  <a:gd name="connsiteY4" fmla="*/ 191102 h 19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42" h="191102">
                    <a:moveTo>
                      <a:pt x="0" y="85388"/>
                    </a:moveTo>
                    <a:lnTo>
                      <a:pt x="341" y="0"/>
                    </a:lnTo>
                    <a:lnTo>
                      <a:pt x="162643" y="0"/>
                    </a:lnTo>
                    <a:lnTo>
                      <a:pt x="162643" y="191102"/>
                    </a:lnTo>
                    <a:lnTo>
                      <a:pt x="130113" y="191102"/>
                    </a:lnTo>
                    <a:close/>
                  </a:path>
                </a:pathLst>
              </a:custGeom>
              <a:solidFill>
                <a:srgbClr val="D2D2D2"/>
              </a:solidFill>
              <a:ln w="27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1AEBE8D-244D-7A70-9D4E-1F925D231B0B}"/>
                  </a:ext>
                </a:extLst>
              </p:cNvPr>
              <p:cNvSpPr/>
              <p:nvPr/>
            </p:nvSpPr>
            <p:spPr>
              <a:xfrm>
                <a:off x="6491330" y="538231"/>
                <a:ext cx="130112" cy="105717"/>
              </a:xfrm>
              <a:custGeom>
                <a:avLst/>
                <a:gdLst>
                  <a:gd name="connsiteX0" fmla="*/ 0 w 130112"/>
                  <a:gd name="connsiteY0" fmla="*/ 0 h 105717"/>
                  <a:gd name="connsiteX1" fmla="*/ 130113 w 130112"/>
                  <a:gd name="connsiteY1" fmla="*/ 0 h 105717"/>
                  <a:gd name="connsiteX2" fmla="*/ 130113 w 130112"/>
                  <a:gd name="connsiteY2" fmla="*/ 105717 h 105717"/>
                  <a:gd name="connsiteX3" fmla="*/ 0 w 130112"/>
                  <a:gd name="connsiteY3" fmla="*/ 105717 h 105717"/>
                </a:gdLst>
                <a:ahLst/>
                <a:cxnLst>
                  <a:cxn ang="0">
                    <a:pos x="connsiteX0" y="connsiteY0"/>
                  </a:cxn>
                  <a:cxn ang="0">
                    <a:pos x="connsiteX1" y="connsiteY1"/>
                  </a:cxn>
                  <a:cxn ang="0">
                    <a:pos x="connsiteX2" y="connsiteY2"/>
                  </a:cxn>
                  <a:cxn ang="0">
                    <a:pos x="connsiteX3" y="connsiteY3"/>
                  </a:cxn>
                </a:cxnLst>
                <a:rect l="l" t="t" r="r" b="b"/>
                <a:pathLst>
                  <a:path w="130112" h="105717">
                    <a:moveTo>
                      <a:pt x="0" y="0"/>
                    </a:moveTo>
                    <a:lnTo>
                      <a:pt x="130113" y="0"/>
                    </a:lnTo>
                    <a:lnTo>
                      <a:pt x="130113" y="105717"/>
                    </a:lnTo>
                    <a:lnTo>
                      <a:pt x="0" y="105717"/>
                    </a:lnTo>
                    <a:close/>
                  </a:path>
                </a:pathLst>
              </a:custGeom>
              <a:solidFill>
                <a:srgbClr val="FFFFFF"/>
              </a:solidFill>
              <a:ln w="2768"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3923EC38-C57F-611C-4795-90E7CA7C5EB4}"/>
                </a:ext>
              </a:extLst>
            </p:cNvPr>
            <p:cNvSpPr/>
            <p:nvPr/>
          </p:nvSpPr>
          <p:spPr>
            <a:xfrm flipH="1">
              <a:off x="4352324" y="1058682"/>
              <a:ext cx="134338" cy="69123"/>
            </a:xfrm>
            <a:custGeom>
              <a:avLst/>
              <a:gdLst>
                <a:gd name="connsiteX0" fmla="*/ 0 w 134338"/>
                <a:gd name="connsiteY0" fmla="*/ 0 h 69123"/>
                <a:gd name="connsiteX1" fmla="*/ 134338 w 134338"/>
                <a:gd name="connsiteY1" fmla="*/ 0 h 69123"/>
                <a:gd name="connsiteX2" fmla="*/ 134338 w 134338"/>
                <a:gd name="connsiteY2" fmla="*/ 69123 h 69123"/>
                <a:gd name="connsiteX3" fmla="*/ 0 w 134338"/>
                <a:gd name="connsiteY3" fmla="*/ 69123 h 69123"/>
              </a:gdLst>
              <a:ahLst/>
              <a:cxnLst>
                <a:cxn ang="0">
                  <a:pos x="connsiteX0" y="connsiteY0"/>
                </a:cxn>
                <a:cxn ang="0">
                  <a:pos x="connsiteX1" y="connsiteY1"/>
                </a:cxn>
                <a:cxn ang="0">
                  <a:pos x="connsiteX2" y="connsiteY2"/>
                </a:cxn>
                <a:cxn ang="0">
                  <a:pos x="connsiteX3" y="connsiteY3"/>
                </a:cxn>
              </a:cxnLst>
              <a:rect l="l" t="t" r="r" b="b"/>
              <a:pathLst>
                <a:path w="134338" h="69123">
                  <a:moveTo>
                    <a:pt x="0" y="0"/>
                  </a:moveTo>
                  <a:lnTo>
                    <a:pt x="134338" y="0"/>
                  </a:lnTo>
                  <a:lnTo>
                    <a:pt x="134338" y="69123"/>
                  </a:lnTo>
                  <a:lnTo>
                    <a:pt x="0" y="69123"/>
                  </a:lnTo>
                  <a:close/>
                </a:path>
              </a:pathLst>
            </a:custGeom>
            <a:solidFill>
              <a:srgbClr val="000000"/>
            </a:solidFill>
            <a:ln w="2768" cap="flat">
              <a:noFill/>
              <a:prstDash val="solid"/>
              <a:miter/>
            </a:ln>
          </p:spPr>
          <p:txBody>
            <a:bodyPr rtlCol="0" anchor="ctr"/>
            <a:lstStyle/>
            <a:p>
              <a:endParaRPr lang="en-US"/>
            </a:p>
          </p:txBody>
        </p:sp>
        <p:grpSp>
          <p:nvGrpSpPr>
            <p:cNvPr id="14" name="Graphic 4" descr="A school bus">
              <a:extLst>
                <a:ext uri="{FF2B5EF4-FFF2-40B4-BE49-F238E27FC236}">
                  <a16:creationId xmlns:a16="http://schemas.microsoft.com/office/drawing/2014/main" id="{EB4A30BF-937E-DF9A-E74A-9F2E4389AFF8}"/>
                </a:ext>
              </a:extLst>
            </p:cNvPr>
            <p:cNvGrpSpPr/>
            <p:nvPr/>
          </p:nvGrpSpPr>
          <p:grpSpPr>
            <a:xfrm flipH="1">
              <a:off x="4676938" y="887923"/>
              <a:ext cx="424097" cy="424097"/>
              <a:chOff x="6039497" y="887923"/>
              <a:chExt cx="424097" cy="424097"/>
            </a:xfrm>
          </p:grpSpPr>
          <p:sp>
            <p:nvSpPr>
              <p:cNvPr id="35" name="Freeform: Shape 34">
                <a:extLst>
                  <a:ext uri="{FF2B5EF4-FFF2-40B4-BE49-F238E27FC236}">
                    <a16:creationId xmlns:a16="http://schemas.microsoft.com/office/drawing/2014/main" id="{4E25B6BF-9404-3957-FE0B-770095660C23}"/>
                  </a:ext>
                </a:extLst>
              </p:cNvPr>
              <p:cNvSpPr/>
              <p:nvPr/>
            </p:nvSpPr>
            <p:spPr>
              <a:xfrm rot="-1922801">
                <a:off x="6097690" y="946115"/>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32BFD93-6BDC-5148-913B-1818E50E8036}"/>
                  </a:ext>
                </a:extLst>
              </p:cNvPr>
              <p:cNvSpPr/>
              <p:nvPr/>
            </p:nvSpPr>
            <p:spPr>
              <a:xfrm rot="-1922801">
                <a:off x="6197697" y="1046123"/>
                <a:ext cx="107697" cy="107697"/>
              </a:xfrm>
              <a:custGeom>
                <a:avLst/>
                <a:gdLst>
                  <a:gd name="connsiteX0" fmla="*/ 107697 w 107697"/>
                  <a:gd name="connsiteY0" fmla="*/ 53849 h 107697"/>
                  <a:gd name="connsiteX1" fmla="*/ 53849 w 107697"/>
                  <a:gd name="connsiteY1" fmla="*/ 107697 h 107697"/>
                  <a:gd name="connsiteX2" fmla="*/ 0 w 107697"/>
                  <a:gd name="connsiteY2" fmla="*/ 53849 h 107697"/>
                  <a:gd name="connsiteX3" fmla="*/ 53849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9" y="107697"/>
                    </a:cubicBezTo>
                    <a:cubicBezTo>
                      <a:pt x="24109" y="107697"/>
                      <a:pt x="0" y="83588"/>
                      <a:pt x="0" y="53849"/>
                    </a:cubicBezTo>
                    <a:cubicBezTo>
                      <a:pt x="0" y="24109"/>
                      <a:pt x="24109" y="0"/>
                      <a:pt x="53849"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4AA7CB5D-0E13-401D-5ED5-BB1F7AE5E35E}"/>
                </a:ext>
              </a:extLst>
            </p:cNvPr>
            <p:cNvSpPr/>
            <p:nvPr/>
          </p:nvSpPr>
          <p:spPr>
            <a:xfrm flipH="1">
              <a:off x="5762622" y="748318"/>
              <a:ext cx="221205" cy="191571"/>
            </a:xfrm>
            <a:custGeom>
              <a:avLst/>
              <a:gdLst>
                <a:gd name="connsiteX0" fmla="*/ 165904 w 221205"/>
                <a:gd name="connsiteY0" fmla="*/ 191572 h 191571"/>
                <a:gd name="connsiteX1" fmla="*/ 55302 w 221205"/>
                <a:gd name="connsiteY1" fmla="*/ 191572 h 191571"/>
                <a:gd name="connsiteX2" fmla="*/ 0 w 221205"/>
                <a:gd name="connsiteY2" fmla="*/ 95784 h 191571"/>
                <a:gd name="connsiteX3" fmla="*/ 55302 w 221205"/>
                <a:gd name="connsiteY3" fmla="*/ 0 h 191571"/>
                <a:gd name="connsiteX4" fmla="*/ 165904 w 221205"/>
                <a:gd name="connsiteY4" fmla="*/ 0 h 191571"/>
                <a:gd name="connsiteX5" fmla="*/ 221206 w 221205"/>
                <a:gd name="connsiteY5" fmla="*/ 95787 h 191571"/>
                <a:gd name="connsiteX6" fmla="*/ 165904 w 221205"/>
                <a:gd name="connsiteY6" fmla="*/ 191572 h 191571"/>
                <a:gd name="connsiteX7" fmla="*/ 61645 w 221205"/>
                <a:gd name="connsiteY7" fmla="*/ 180581 h 191571"/>
                <a:gd name="connsiteX8" fmla="*/ 159558 w 221205"/>
                <a:gd name="connsiteY8" fmla="*/ 180581 h 191571"/>
                <a:gd name="connsiteX9" fmla="*/ 208517 w 221205"/>
                <a:gd name="connsiteY9" fmla="*/ 95784 h 191571"/>
                <a:gd name="connsiteX10" fmla="*/ 159561 w 221205"/>
                <a:gd name="connsiteY10" fmla="*/ 10988 h 191571"/>
                <a:gd name="connsiteX11" fmla="*/ 61647 w 221205"/>
                <a:gd name="connsiteY11" fmla="*/ 10988 h 191571"/>
                <a:gd name="connsiteX12" fmla="*/ 12689 w 221205"/>
                <a:gd name="connsiteY12" fmla="*/ 95784 h 191571"/>
                <a:gd name="connsiteX13" fmla="*/ 61645 w 221205"/>
                <a:gd name="connsiteY13" fmla="*/ 180581 h 19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05" h="191571">
                  <a:moveTo>
                    <a:pt x="165904" y="191572"/>
                  </a:moveTo>
                  <a:lnTo>
                    <a:pt x="55302" y="191572"/>
                  </a:lnTo>
                  <a:lnTo>
                    <a:pt x="0" y="95784"/>
                  </a:lnTo>
                  <a:lnTo>
                    <a:pt x="55302" y="0"/>
                  </a:lnTo>
                  <a:lnTo>
                    <a:pt x="165904" y="0"/>
                  </a:lnTo>
                  <a:lnTo>
                    <a:pt x="221206" y="95787"/>
                  </a:lnTo>
                  <a:lnTo>
                    <a:pt x="165904" y="191572"/>
                  </a:lnTo>
                  <a:close/>
                  <a:moveTo>
                    <a:pt x="61645" y="180581"/>
                  </a:moveTo>
                  <a:lnTo>
                    <a:pt x="159558" y="180581"/>
                  </a:lnTo>
                  <a:lnTo>
                    <a:pt x="208517" y="95784"/>
                  </a:lnTo>
                  <a:lnTo>
                    <a:pt x="159561" y="10988"/>
                  </a:lnTo>
                  <a:lnTo>
                    <a:pt x="61647" y="10988"/>
                  </a:lnTo>
                  <a:lnTo>
                    <a:pt x="12689" y="95784"/>
                  </a:lnTo>
                  <a:lnTo>
                    <a:pt x="61645" y="180581"/>
                  </a:lnTo>
                  <a:close/>
                </a:path>
              </a:pathLst>
            </a:custGeom>
            <a:solidFill>
              <a:srgbClr val="737373"/>
            </a:solidFill>
            <a:ln w="2768" cap="flat">
              <a:noFill/>
              <a:prstDash val="solid"/>
              <a:miter/>
            </a:ln>
          </p:spPr>
          <p:txBody>
            <a:bodyPr rtlCol="0" anchor="ctr"/>
            <a:lstStyle/>
            <a:p>
              <a:endParaRPr lang="en-US"/>
            </a:p>
          </p:txBody>
        </p:sp>
        <p:grpSp>
          <p:nvGrpSpPr>
            <p:cNvPr id="16" name="Graphic 4" descr="A school bus">
              <a:extLst>
                <a:ext uri="{FF2B5EF4-FFF2-40B4-BE49-F238E27FC236}">
                  <a16:creationId xmlns:a16="http://schemas.microsoft.com/office/drawing/2014/main" id="{671443DC-3F6D-AA62-71A3-2A5F0500AD19}"/>
                </a:ext>
              </a:extLst>
            </p:cNvPr>
            <p:cNvGrpSpPr/>
            <p:nvPr/>
          </p:nvGrpSpPr>
          <p:grpSpPr>
            <a:xfrm flipH="1">
              <a:off x="5788875" y="887914"/>
              <a:ext cx="424097" cy="424097"/>
              <a:chOff x="4927560" y="887914"/>
              <a:chExt cx="424097" cy="424097"/>
            </a:xfrm>
          </p:grpSpPr>
          <p:sp>
            <p:nvSpPr>
              <p:cNvPr id="33" name="Freeform: Shape 32">
                <a:extLst>
                  <a:ext uri="{FF2B5EF4-FFF2-40B4-BE49-F238E27FC236}">
                    <a16:creationId xmlns:a16="http://schemas.microsoft.com/office/drawing/2014/main" id="{DA13A2D8-83F7-F879-4D53-031996D39D48}"/>
                  </a:ext>
                </a:extLst>
              </p:cNvPr>
              <p:cNvSpPr/>
              <p:nvPr/>
            </p:nvSpPr>
            <p:spPr>
              <a:xfrm rot="-1922801">
                <a:off x="4985753" y="946107"/>
                <a:ext cx="307712" cy="307712"/>
              </a:xfrm>
              <a:custGeom>
                <a:avLst/>
                <a:gdLst>
                  <a:gd name="connsiteX0" fmla="*/ 307712 w 307712"/>
                  <a:gd name="connsiteY0" fmla="*/ 153856 h 307712"/>
                  <a:gd name="connsiteX1" fmla="*/ 153856 w 307712"/>
                  <a:gd name="connsiteY1" fmla="*/ 307712 h 307712"/>
                  <a:gd name="connsiteX2" fmla="*/ 0 w 307712"/>
                  <a:gd name="connsiteY2" fmla="*/ 153856 h 307712"/>
                  <a:gd name="connsiteX3" fmla="*/ 153856 w 307712"/>
                  <a:gd name="connsiteY3" fmla="*/ 0 h 307712"/>
                  <a:gd name="connsiteX4" fmla="*/ 307712 w 307712"/>
                  <a:gd name="connsiteY4" fmla="*/ 153856 h 30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12" h="307712">
                    <a:moveTo>
                      <a:pt x="307712" y="153856"/>
                    </a:moveTo>
                    <a:cubicBezTo>
                      <a:pt x="307712" y="238829"/>
                      <a:pt x="238829" y="307712"/>
                      <a:pt x="153856" y="307712"/>
                    </a:cubicBezTo>
                    <a:cubicBezTo>
                      <a:pt x="68884" y="307712"/>
                      <a:pt x="0" y="238829"/>
                      <a:pt x="0" y="153856"/>
                    </a:cubicBezTo>
                    <a:cubicBezTo>
                      <a:pt x="0" y="68884"/>
                      <a:pt x="68884" y="0"/>
                      <a:pt x="153856" y="0"/>
                    </a:cubicBezTo>
                    <a:cubicBezTo>
                      <a:pt x="238829" y="0"/>
                      <a:pt x="307712" y="68884"/>
                      <a:pt x="307712" y="153856"/>
                    </a:cubicBezTo>
                    <a:close/>
                  </a:path>
                </a:pathLst>
              </a:custGeom>
              <a:solidFill>
                <a:srgbClr val="2F2F2F"/>
              </a:solidFill>
              <a:ln w="276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F4C21D9-464C-F77A-3B44-D7CA2BF71E33}"/>
                  </a:ext>
                </a:extLst>
              </p:cNvPr>
              <p:cNvSpPr/>
              <p:nvPr/>
            </p:nvSpPr>
            <p:spPr>
              <a:xfrm rot="-1922801">
                <a:off x="5085760" y="1046117"/>
                <a:ext cx="107697" cy="107697"/>
              </a:xfrm>
              <a:custGeom>
                <a:avLst/>
                <a:gdLst>
                  <a:gd name="connsiteX0" fmla="*/ 107697 w 107697"/>
                  <a:gd name="connsiteY0" fmla="*/ 53849 h 107697"/>
                  <a:gd name="connsiteX1" fmla="*/ 53848 w 107697"/>
                  <a:gd name="connsiteY1" fmla="*/ 107697 h 107697"/>
                  <a:gd name="connsiteX2" fmla="*/ 0 w 107697"/>
                  <a:gd name="connsiteY2" fmla="*/ 53849 h 107697"/>
                  <a:gd name="connsiteX3" fmla="*/ 53848 w 107697"/>
                  <a:gd name="connsiteY3" fmla="*/ 0 h 107697"/>
                  <a:gd name="connsiteX4" fmla="*/ 107697 w 107697"/>
                  <a:gd name="connsiteY4" fmla="*/ 53849 h 10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7" h="107697">
                    <a:moveTo>
                      <a:pt x="107697" y="53849"/>
                    </a:moveTo>
                    <a:cubicBezTo>
                      <a:pt x="107697" y="83588"/>
                      <a:pt x="83588" y="107697"/>
                      <a:pt x="53848" y="107697"/>
                    </a:cubicBezTo>
                    <a:cubicBezTo>
                      <a:pt x="24109" y="107697"/>
                      <a:pt x="0" y="83588"/>
                      <a:pt x="0" y="53849"/>
                    </a:cubicBezTo>
                    <a:cubicBezTo>
                      <a:pt x="0" y="24109"/>
                      <a:pt x="24109" y="0"/>
                      <a:pt x="53848" y="0"/>
                    </a:cubicBezTo>
                    <a:cubicBezTo>
                      <a:pt x="83588" y="0"/>
                      <a:pt x="107697" y="24109"/>
                      <a:pt x="107697" y="53849"/>
                    </a:cubicBezTo>
                    <a:close/>
                  </a:path>
                </a:pathLst>
              </a:custGeom>
              <a:solidFill>
                <a:srgbClr val="737373"/>
              </a:solidFill>
              <a:ln w="2768" cap="flat">
                <a:noFill/>
                <a:prstDash val="solid"/>
                <a:miter/>
              </a:ln>
            </p:spPr>
            <p:txBody>
              <a:bodyPr rtlCol="0" anchor="ctr"/>
              <a:lstStyle/>
              <a:p>
                <a:endParaRPr lang="en-US"/>
              </a:p>
            </p:txBody>
          </p:sp>
        </p:grpSp>
        <p:grpSp>
          <p:nvGrpSpPr>
            <p:cNvPr id="17" name="Graphic 4" descr="A school bus">
              <a:extLst>
                <a:ext uri="{FF2B5EF4-FFF2-40B4-BE49-F238E27FC236}">
                  <a16:creationId xmlns:a16="http://schemas.microsoft.com/office/drawing/2014/main" id="{8F34620A-FE59-65C8-9118-853AB036E0A0}"/>
                </a:ext>
              </a:extLst>
            </p:cNvPr>
            <p:cNvGrpSpPr/>
            <p:nvPr/>
          </p:nvGrpSpPr>
          <p:grpSpPr>
            <a:xfrm flipH="1">
              <a:off x="6164794" y="672408"/>
              <a:ext cx="304345" cy="266549"/>
              <a:chOff x="4671393" y="672408"/>
              <a:chExt cx="304345" cy="266549"/>
            </a:xfrm>
          </p:grpSpPr>
          <p:sp>
            <p:nvSpPr>
              <p:cNvPr id="31" name="Freeform: Shape 30">
                <a:extLst>
                  <a:ext uri="{FF2B5EF4-FFF2-40B4-BE49-F238E27FC236}">
                    <a16:creationId xmlns:a16="http://schemas.microsoft.com/office/drawing/2014/main" id="{0B8E9F3A-1231-A936-4C4F-BDD32AAD0AB4}"/>
                  </a:ext>
                </a:extLst>
              </p:cNvPr>
              <p:cNvSpPr/>
              <p:nvPr/>
            </p:nvSpPr>
            <p:spPr>
              <a:xfrm>
                <a:off x="4671393" y="672408"/>
                <a:ext cx="158572" cy="101652"/>
              </a:xfrm>
              <a:custGeom>
                <a:avLst/>
                <a:gdLst>
                  <a:gd name="connsiteX0" fmla="*/ 158573 w 158572"/>
                  <a:gd name="connsiteY0" fmla="*/ 50827 h 101652"/>
                  <a:gd name="connsiteX1" fmla="*/ 79286 w 158572"/>
                  <a:gd name="connsiteY1" fmla="*/ 101653 h 101652"/>
                  <a:gd name="connsiteX2" fmla="*/ 0 w 158572"/>
                  <a:gd name="connsiteY2" fmla="*/ 50827 h 101652"/>
                  <a:gd name="connsiteX3" fmla="*/ 79286 w 158572"/>
                  <a:gd name="connsiteY3" fmla="*/ 0 h 101652"/>
                  <a:gd name="connsiteX4" fmla="*/ 158573 w 158572"/>
                  <a:gd name="connsiteY4" fmla="*/ 50827 h 10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2" h="101652">
                    <a:moveTo>
                      <a:pt x="158573" y="50827"/>
                    </a:moveTo>
                    <a:cubicBezTo>
                      <a:pt x="158573" y="78897"/>
                      <a:pt x="123075" y="101653"/>
                      <a:pt x="79286" y="101653"/>
                    </a:cubicBezTo>
                    <a:cubicBezTo>
                      <a:pt x="35498" y="101653"/>
                      <a:pt x="0" y="78897"/>
                      <a:pt x="0" y="50827"/>
                    </a:cubicBezTo>
                    <a:cubicBezTo>
                      <a:pt x="0" y="22756"/>
                      <a:pt x="35498" y="0"/>
                      <a:pt x="79286" y="0"/>
                    </a:cubicBezTo>
                    <a:cubicBezTo>
                      <a:pt x="123075" y="0"/>
                      <a:pt x="158573" y="22756"/>
                      <a:pt x="158573" y="50827"/>
                    </a:cubicBezTo>
                    <a:close/>
                  </a:path>
                </a:pathLst>
              </a:custGeom>
              <a:solidFill>
                <a:srgbClr val="2F2F2F"/>
              </a:solidFill>
              <a:ln w="27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E61F0E7-E7C2-DA75-58C5-B17E55A7D2ED}"/>
                  </a:ext>
                </a:extLst>
              </p:cNvPr>
              <p:cNvSpPr/>
              <p:nvPr/>
            </p:nvSpPr>
            <p:spPr>
              <a:xfrm>
                <a:off x="4742915" y="719167"/>
                <a:ext cx="232823" cy="219790"/>
              </a:xfrm>
              <a:custGeom>
                <a:avLst/>
                <a:gdLst>
                  <a:gd name="connsiteX0" fmla="*/ 232824 w 232823"/>
                  <a:gd name="connsiteY0" fmla="*/ 219790 h 219790"/>
                  <a:gd name="connsiteX1" fmla="*/ 0 w 232823"/>
                  <a:gd name="connsiteY1" fmla="*/ 8131 h 219790"/>
                  <a:gd name="connsiteX2" fmla="*/ 7393 w 232823"/>
                  <a:gd name="connsiteY2" fmla="*/ 0 h 219790"/>
                  <a:gd name="connsiteX3" fmla="*/ 221833 w 232823"/>
                  <a:gd name="connsiteY3" fmla="*/ 194947 h 219790"/>
                  <a:gd name="connsiteX4" fmla="*/ 221833 w 232823"/>
                  <a:gd name="connsiteY4" fmla="*/ 115883 h 219790"/>
                  <a:gd name="connsiteX5" fmla="*/ 232824 w 232823"/>
                  <a:gd name="connsiteY5" fmla="*/ 115883 h 21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3" h="219790">
                    <a:moveTo>
                      <a:pt x="232824" y="219790"/>
                    </a:moveTo>
                    <a:lnTo>
                      <a:pt x="0" y="8131"/>
                    </a:lnTo>
                    <a:lnTo>
                      <a:pt x="7393" y="0"/>
                    </a:lnTo>
                    <a:lnTo>
                      <a:pt x="221833" y="194947"/>
                    </a:lnTo>
                    <a:lnTo>
                      <a:pt x="221833" y="115883"/>
                    </a:lnTo>
                    <a:lnTo>
                      <a:pt x="232824" y="115883"/>
                    </a:lnTo>
                    <a:close/>
                  </a:path>
                </a:pathLst>
              </a:custGeom>
              <a:solidFill>
                <a:srgbClr val="737373"/>
              </a:solidFill>
              <a:ln w="2768" cap="flat">
                <a:noFill/>
                <a:prstDash val="solid"/>
                <a:miter/>
              </a:ln>
            </p:spPr>
            <p:txBody>
              <a:bodyPr rtlCol="0" anchor="ctr"/>
              <a:lstStyle/>
              <a:p>
                <a:endParaRPr lang="en-US"/>
              </a:p>
            </p:txBody>
          </p:sp>
        </p:grpSp>
        <p:grpSp>
          <p:nvGrpSpPr>
            <p:cNvPr id="18" name="Graphic 4" descr="A school bus">
              <a:extLst>
                <a:ext uri="{FF2B5EF4-FFF2-40B4-BE49-F238E27FC236}">
                  <a16:creationId xmlns:a16="http://schemas.microsoft.com/office/drawing/2014/main" id="{89889FD4-8FAF-6259-5026-978CD0156DF9}"/>
                </a:ext>
              </a:extLst>
            </p:cNvPr>
            <p:cNvGrpSpPr/>
            <p:nvPr/>
          </p:nvGrpSpPr>
          <p:grpSpPr>
            <a:xfrm flipH="1">
              <a:off x="6233312" y="829179"/>
              <a:ext cx="502890" cy="318952"/>
              <a:chOff x="4404330" y="829179"/>
              <a:chExt cx="502890" cy="318952"/>
            </a:xfrm>
          </p:grpSpPr>
          <p:sp>
            <p:nvSpPr>
              <p:cNvPr id="27" name="Freeform: Shape 26">
                <a:extLst>
                  <a:ext uri="{FF2B5EF4-FFF2-40B4-BE49-F238E27FC236}">
                    <a16:creationId xmlns:a16="http://schemas.microsoft.com/office/drawing/2014/main" id="{390F2F32-44C4-2969-5A03-19146FABC63F}"/>
                  </a:ext>
                </a:extLst>
              </p:cNvPr>
              <p:cNvSpPr/>
              <p:nvPr/>
            </p:nvSpPr>
            <p:spPr>
              <a:xfrm>
                <a:off x="4404330" y="829179"/>
                <a:ext cx="502890" cy="291636"/>
              </a:xfrm>
              <a:custGeom>
                <a:avLst/>
                <a:gdLst>
                  <a:gd name="connsiteX0" fmla="*/ 368711 w 502890"/>
                  <a:gd name="connsiteY0" fmla="*/ 158942 h 291636"/>
                  <a:gd name="connsiteX1" fmla="*/ 368711 w 502890"/>
                  <a:gd name="connsiteY1" fmla="*/ 89047 h 291636"/>
                  <a:gd name="connsiteX2" fmla="*/ 279664 w 502890"/>
                  <a:gd name="connsiteY2" fmla="*/ 0 h 291636"/>
                  <a:gd name="connsiteX3" fmla="*/ 156871 w 502890"/>
                  <a:gd name="connsiteY3" fmla="*/ 0 h 291636"/>
                  <a:gd name="connsiteX4" fmla="*/ 67824 w 502890"/>
                  <a:gd name="connsiteY4" fmla="*/ 89047 h 291636"/>
                  <a:gd name="connsiteX5" fmla="*/ 67824 w 502890"/>
                  <a:gd name="connsiteY5" fmla="*/ 158942 h 291636"/>
                  <a:gd name="connsiteX6" fmla="*/ 0 w 502890"/>
                  <a:gd name="connsiteY6" fmla="*/ 208958 h 291636"/>
                  <a:gd name="connsiteX7" fmla="*/ 0 w 502890"/>
                  <a:gd name="connsiteY7" fmla="*/ 291637 h 291636"/>
                  <a:gd name="connsiteX8" fmla="*/ 502890 w 502890"/>
                  <a:gd name="connsiteY8" fmla="*/ 291637 h 291636"/>
                  <a:gd name="connsiteX9" fmla="*/ 502890 w 502890"/>
                  <a:gd name="connsiteY9" fmla="*/ 208864 h 291636"/>
                  <a:gd name="connsiteX10" fmla="*/ 368711 w 502890"/>
                  <a:gd name="connsiteY10" fmla="*/ 158942 h 2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890" h="291636">
                    <a:moveTo>
                      <a:pt x="368711" y="158942"/>
                    </a:moveTo>
                    <a:lnTo>
                      <a:pt x="368711" y="89047"/>
                    </a:lnTo>
                    <a:cubicBezTo>
                      <a:pt x="368711" y="39867"/>
                      <a:pt x="328844" y="0"/>
                      <a:pt x="279664" y="0"/>
                    </a:cubicBezTo>
                    <a:lnTo>
                      <a:pt x="156871" y="0"/>
                    </a:lnTo>
                    <a:cubicBezTo>
                      <a:pt x="107691" y="0"/>
                      <a:pt x="67824" y="39867"/>
                      <a:pt x="67824" y="89047"/>
                    </a:cubicBezTo>
                    <a:lnTo>
                      <a:pt x="67824" y="158942"/>
                    </a:lnTo>
                    <a:lnTo>
                      <a:pt x="0" y="208958"/>
                    </a:lnTo>
                    <a:lnTo>
                      <a:pt x="0" y="291637"/>
                    </a:lnTo>
                    <a:lnTo>
                      <a:pt x="502890" y="291637"/>
                    </a:lnTo>
                    <a:lnTo>
                      <a:pt x="502890" y="208864"/>
                    </a:lnTo>
                    <a:lnTo>
                      <a:pt x="368711" y="158942"/>
                    </a:lnTo>
                    <a:close/>
                  </a:path>
                </a:pathLst>
              </a:custGeom>
              <a:solidFill>
                <a:srgbClr val="2F2F2F"/>
              </a:solidFill>
              <a:ln w="276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4F663B8-6663-0756-D981-488CCDA20B57}"/>
                  </a:ext>
                </a:extLst>
              </p:cNvPr>
              <p:cNvSpPr/>
              <p:nvPr/>
            </p:nvSpPr>
            <p:spPr>
              <a:xfrm>
                <a:off x="4504684" y="1087142"/>
                <a:ext cx="187038" cy="60989"/>
              </a:xfrm>
              <a:custGeom>
                <a:avLst/>
                <a:gdLst>
                  <a:gd name="connsiteX0" fmla="*/ 0 w 187038"/>
                  <a:gd name="connsiteY0" fmla="*/ 0 h 60989"/>
                  <a:gd name="connsiteX1" fmla="*/ 187038 w 187038"/>
                  <a:gd name="connsiteY1" fmla="*/ 0 h 60989"/>
                  <a:gd name="connsiteX2" fmla="*/ 187038 w 187038"/>
                  <a:gd name="connsiteY2" fmla="*/ 60989 h 60989"/>
                  <a:gd name="connsiteX3" fmla="*/ 0 w 187038"/>
                  <a:gd name="connsiteY3" fmla="*/ 60989 h 60989"/>
                </a:gdLst>
                <a:ahLst/>
                <a:cxnLst>
                  <a:cxn ang="0">
                    <a:pos x="connsiteX0" y="connsiteY0"/>
                  </a:cxn>
                  <a:cxn ang="0">
                    <a:pos x="connsiteX1" y="connsiteY1"/>
                  </a:cxn>
                  <a:cxn ang="0">
                    <a:pos x="connsiteX2" y="connsiteY2"/>
                  </a:cxn>
                  <a:cxn ang="0">
                    <a:pos x="connsiteX3" y="connsiteY3"/>
                  </a:cxn>
                </a:cxnLst>
                <a:rect l="l" t="t" r="r" b="b"/>
                <a:pathLst>
                  <a:path w="187038" h="60989">
                    <a:moveTo>
                      <a:pt x="0" y="0"/>
                    </a:moveTo>
                    <a:lnTo>
                      <a:pt x="187038" y="0"/>
                    </a:lnTo>
                    <a:lnTo>
                      <a:pt x="187038" y="60989"/>
                    </a:lnTo>
                    <a:lnTo>
                      <a:pt x="0" y="60989"/>
                    </a:lnTo>
                    <a:close/>
                  </a:path>
                </a:pathLst>
              </a:custGeom>
              <a:solidFill>
                <a:schemeClr val="accent1"/>
              </a:solidFill>
              <a:ln w="27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FB58167-526A-0CCF-0583-9170FE80B1AB}"/>
                  </a:ext>
                </a:extLst>
              </p:cNvPr>
              <p:cNvSpPr/>
              <p:nvPr/>
            </p:nvSpPr>
            <p:spPr>
              <a:xfrm>
                <a:off x="4756775" y="952965"/>
                <a:ext cx="150444" cy="85385"/>
              </a:xfrm>
              <a:custGeom>
                <a:avLst/>
                <a:gdLst>
                  <a:gd name="connsiteX0" fmla="*/ 150445 w 150444"/>
                  <a:gd name="connsiteY0" fmla="*/ 85385 h 85385"/>
                  <a:gd name="connsiteX1" fmla="*/ 0 w 150444"/>
                  <a:gd name="connsiteY1" fmla="*/ 85385 h 85385"/>
                  <a:gd name="connsiteX2" fmla="*/ 0 w 150444"/>
                  <a:gd name="connsiteY2" fmla="*/ 48792 h 85385"/>
                  <a:gd name="connsiteX3" fmla="*/ 48792 w 150444"/>
                  <a:gd name="connsiteY3" fmla="*/ 0 h 85385"/>
                  <a:gd name="connsiteX4" fmla="*/ 150442 w 150444"/>
                  <a:gd name="connsiteY4" fmla="*/ 0 h 85385"/>
                  <a:gd name="connsiteX5" fmla="*/ 150445 w 150444"/>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44" h="85385">
                    <a:moveTo>
                      <a:pt x="150445" y="85385"/>
                    </a:moveTo>
                    <a:lnTo>
                      <a:pt x="0" y="85385"/>
                    </a:lnTo>
                    <a:lnTo>
                      <a:pt x="0" y="48792"/>
                    </a:lnTo>
                    <a:cubicBezTo>
                      <a:pt x="0" y="22014"/>
                      <a:pt x="22014" y="0"/>
                      <a:pt x="48792" y="0"/>
                    </a:cubicBezTo>
                    <a:lnTo>
                      <a:pt x="150442" y="0"/>
                    </a:lnTo>
                    <a:lnTo>
                      <a:pt x="150445" y="85385"/>
                    </a:lnTo>
                    <a:close/>
                  </a:path>
                </a:pathLst>
              </a:custGeom>
              <a:solidFill>
                <a:srgbClr val="FFFFFF"/>
              </a:solidFill>
              <a:ln w="27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57784CF-2DFD-88D3-F96D-445FF6CB38C1}"/>
                  </a:ext>
                </a:extLst>
              </p:cNvPr>
              <p:cNvSpPr/>
              <p:nvPr/>
            </p:nvSpPr>
            <p:spPr>
              <a:xfrm>
                <a:off x="4404330" y="952965"/>
                <a:ext cx="84088" cy="85385"/>
              </a:xfrm>
              <a:custGeom>
                <a:avLst/>
                <a:gdLst>
                  <a:gd name="connsiteX0" fmla="*/ 0 w 84088"/>
                  <a:gd name="connsiteY0" fmla="*/ 85385 h 85385"/>
                  <a:gd name="connsiteX1" fmla="*/ 84089 w 84088"/>
                  <a:gd name="connsiteY1" fmla="*/ 85385 h 85385"/>
                  <a:gd name="connsiteX2" fmla="*/ 84089 w 84088"/>
                  <a:gd name="connsiteY2" fmla="*/ 49169 h 85385"/>
                  <a:gd name="connsiteX3" fmla="*/ 35297 w 84088"/>
                  <a:gd name="connsiteY3" fmla="*/ 0 h 85385"/>
                  <a:gd name="connsiteX4" fmla="*/ 0 w 84088"/>
                  <a:gd name="connsiteY4" fmla="*/ 0 h 85385"/>
                  <a:gd name="connsiteX5" fmla="*/ 0 w 84088"/>
                  <a:gd name="connsiteY5" fmla="*/ 85385 h 8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8" h="85385">
                    <a:moveTo>
                      <a:pt x="0" y="85385"/>
                    </a:moveTo>
                    <a:lnTo>
                      <a:pt x="84089" y="85385"/>
                    </a:lnTo>
                    <a:lnTo>
                      <a:pt x="84089" y="49169"/>
                    </a:lnTo>
                    <a:cubicBezTo>
                      <a:pt x="84089" y="22392"/>
                      <a:pt x="62075" y="0"/>
                      <a:pt x="35297" y="0"/>
                    </a:cubicBezTo>
                    <a:lnTo>
                      <a:pt x="0" y="0"/>
                    </a:lnTo>
                    <a:lnTo>
                      <a:pt x="0" y="85385"/>
                    </a:lnTo>
                    <a:close/>
                  </a:path>
                </a:pathLst>
              </a:custGeom>
              <a:solidFill>
                <a:srgbClr val="FFFFFF"/>
              </a:solidFill>
              <a:ln w="2768" cap="flat">
                <a:noFill/>
                <a:prstDash val="solid"/>
                <a:miter/>
              </a:ln>
            </p:spPr>
            <p:txBody>
              <a:bodyPr rtlCol="0" anchor="ctr"/>
              <a:lstStyle/>
              <a:p>
                <a:endParaRPr lang="en-US"/>
              </a:p>
            </p:txBody>
          </p:sp>
        </p:grpSp>
        <p:grpSp>
          <p:nvGrpSpPr>
            <p:cNvPr id="19" name="Graphic 4" descr="A school bus">
              <a:extLst>
                <a:ext uri="{FF2B5EF4-FFF2-40B4-BE49-F238E27FC236}">
                  <a16:creationId xmlns:a16="http://schemas.microsoft.com/office/drawing/2014/main" id="{868CBA8A-6195-FA8C-C7F9-1ADD16235B69}"/>
                </a:ext>
              </a:extLst>
            </p:cNvPr>
            <p:cNvGrpSpPr/>
            <p:nvPr/>
          </p:nvGrpSpPr>
          <p:grpSpPr>
            <a:xfrm flipH="1">
              <a:off x="5864946" y="306465"/>
              <a:ext cx="536660" cy="339001"/>
              <a:chOff x="4738926" y="306465"/>
              <a:chExt cx="536660" cy="339001"/>
            </a:xfrm>
          </p:grpSpPr>
          <p:sp>
            <p:nvSpPr>
              <p:cNvPr id="22" name="Freeform: Shape 21">
                <a:extLst>
                  <a:ext uri="{FF2B5EF4-FFF2-40B4-BE49-F238E27FC236}">
                    <a16:creationId xmlns:a16="http://schemas.microsoft.com/office/drawing/2014/main" id="{396EFF1B-4ABD-9170-F816-0D663B59BE64}"/>
                  </a:ext>
                </a:extLst>
              </p:cNvPr>
              <p:cNvSpPr/>
              <p:nvPr/>
            </p:nvSpPr>
            <p:spPr>
              <a:xfrm>
                <a:off x="4845281" y="306465"/>
                <a:ext cx="333415" cy="113817"/>
              </a:xfrm>
              <a:custGeom>
                <a:avLst/>
                <a:gdLst>
                  <a:gd name="connsiteX0" fmla="*/ 0 w 333415"/>
                  <a:gd name="connsiteY0" fmla="*/ 81321 h 113817"/>
                  <a:gd name="connsiteX1" fmla="*/ 171048 w 333415"/>
                  <a:gd name="connsiteY1" fmla="*/ 113818 h 113817"/>
                  <a:gd name="connsiteX2" fmla="*/ 333416 w 333415"/>
                  <a:gd name="connsiteY2" fmla="*/ 81321 h 113817"/>
                  <a:gd name="connsiteX3" fmla="*/ 333416 w 333415"/>
                  <a:gd name="connsiteY3" fmla="*/ 81321 h 113817"/>
                  <a:gd name="connsiteX4" fmla="*/ 252095 w 333415"/>
                  <a:gd name="connsiteY4" fmla="*/ 0 h 113817"/>
                  <a:gd name="connsiteX5" fmla="*/ 81321 w 333415"/>
                  <a:gd name="connsiteY5" fmla="*/ 0 h 113817"/>
                  <a:gd name="connsiteX6" fmla="*/ 0 w 333415"/>
                  <a:gd name="connsiteY6" fmla="*/ 81321 h 113817"/>
                  <a:gd name="connsiteX7" fmla="*/ 0 w 333415"/>
                  <a:gd name="connsiteY7" fmla="*/ 81321 h 1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15" h="113817">
                    <a:moveTo>
                      <a:pt x="0" y="81321"/>
                    </a:moveTo>
                    <a:cubicBezTo>
                      <a:pt x="0" y="81321"/>
                      <a:pt x="47237" y="113818"/>
                      <a:pt x="171048" y="113818"/>
                    </a:cubicBezTo>
                    <a:cubicBezTo>
                      <a:pt x="294860" y="113818"/>
                      <a:pt x="333416" y="81321"/>
                      <a:pt x="333416" y="81321"/>
                    </a:cubicBezTo>
                    <a:lnTo>
                      <a:pt x="333416" y="81321"/>
                    </a:lnTo>
                    <a:cubicBezTo>
                      <a:pt x="333416" y="36411"/>
                      <a:pt x="297008" y="0"/>
                      <a:pt x="252095" y="0"/>
                    </a:cubicBezTo>
                    <a:lnTo>
                      <a:pt x="81321" y="0"/>
                    </a:lnTo>
                    <a:cubicBezTo>
                      <a:pt x="36408" y="0"/>
                      <a:pt x="0" y="36408"/>
                      <a:pt x="0" y="81321"/>
                    </a:cubicBezTo>
                    <a:lnTo>
                      <a:pt x="0" y="81321"/>
                    </a:lnTo>
                    <a:close/>
                  </a:path>
                </a:pathLst>
              </a:custGeom>
              <a:solidFill>
                <a:srgbClr val="2F2F2F"/>
              </a:solidFill>
              <a:ln w="276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BECA20D-C6CE-6179-1D7B-16DF42B94F8D}"/>
                  </a:ext>
                </a:extLst>
              </p:cNvPr>
              <p:cNvSpPr/>
              <p:nvPr/>
            </p:nvSpPr>
            <p:spPr>
              <a:xfrm>
                <a:off x="4738926" y="452843"/>
                <a:ext cx="126737" cy="162642"/>
              </a:xfrm>
              <a:custGeom>
                <a:avLst/>
                <a:gdLst>
                  <a:gd name="connsiteX0" fmla="*/ 126737 w 126737"/>
                  <a:gd name="connsiteY0" fmla="*/ 0 h 162642"/>
                  <a:gd name="connsiteX1" fmla="*/ 0 w 126737"/>
                  <a:gd name="connsiteY1" fmla="*/ 0 h 162642"/>
                  <a:gd name="connsiteX2" fmla="*/ 0 w 126737"/>
                  <a:gd name="connsiteY2" fmla="*/ 93519 h 162642"/>
                  <a:gd name="connsiteX3" fmla="*/ 69123 w 126737"/>
                  <a:gd name="connsiteY3" fmla="*/ 162642 h 162642"/>
                  <a:gd name="connsiteX4" fmla="*/ 69123 w 126737"/>
                  <a:gd name="connsiteY4" fmla="*/ 162642 h 162642"/>
                  <a:gd name="connsiteX5" fmla="*/ 69123 w 126737"/>
                  <a:gd name="connsiteY5" fmla="*/ 16265 h 162642"/>
                  <a:gd name="connsiteX6" fmla="*/ 126737 w 126737"/>
                  <a:gd name="connsiteY6" fmla="*/ 16265 h 162642"/>
                  <a:gd name="connsiteX7" fmla="*/ 126737 w 126737"/>
                  <a:gd name="connsiteY7"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37" h="162642">
                    <a:moveTo>
                      <a:pt x="126737" y="0"/>
                    </a:moveTo>
                    <a:lnTo>
                      <a:pt x="0" y="0"/>
                    </a:lnTo>
                    <a:lnTo>
                      <a:pt x="0" y="93519"/>
                    </a:lnTo>
                    <a:cubicBezTo>
                      <a:pt x="0" y="131695"/>
                      <a:pt x="30947" y="162642"/>
                      <a:pt x="69123" y="162642"/>
                    </a:cubicBezTo>
                    <a:lnTo>
                      <a:pt x="69123" y="162642"/>
                    </a:lnTo>
                    <a:lnTo>
                      <a:pt x="69123" y="16265"/>
                    </a:lnTo>
                    <a:lnTo>
                      <a:pt x="126737" y="16265"/>
                    </a:lnTo>
                    <a:lnTo>
                      <a:pt x="126737" y="0"/>
                    </a:lnTo>
                    <a:close/>
                  </a:path>
                </a:pathLst>
              </a:custGeom>
              <a:solidFill>
                <a:srgbClr val="505050"/>
              </a:solidFill>
              <a:ln w="276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804BCB7-DBCE-0B46-13AD-78570B14B088}"/>
                  </a:ext>
                </a:extLst>
              </p:cNvPr>
              <p:cNvSpPr/>
              <p:nvPr/>
            </p:nvSpPr>
            <p:spPr>
              <a:xfrm>
                <a:off x="4845281" y="387786"/>
                <a:ext cx="430305" cy="257674"/>
              </a:xfrm>
              <a:custGeom>
                <a:avLst/>
                <a:gdLst>
                  <a:gd name="connsiteX0" fmla="*/ 369441 w 430305"/>
                  <a:gd name="connsiteY0" fmla="*/ 0 h 257674"/>
                  <a:gd name="connsiteX1" fmla="*/ 362961 w 430305"/>
                  <a:gd name="connsiteY1" fmla="*/ 0 h 257674"/>
                  <a:gd name="connsiteX2" fmla="*/ 239200 w 430305"/>
                  <a:gd name="connsiteY2" fmla="*/ 0 h 257674"/>
                  <a:gd name="connsiteX3" fmla="*/ 28 w 430305"/>
                  <a:gd name="connsiteY3" fmla="*/ 0 h 257674"/>
                  <a:gd name="connsiteX4" fmla="*/ 0 w 430305"/>
                  <a:gd name="connsiteY4" fmla="*/ 28 h 257674"/>
                  <a:gd name="connsiteX5" fmla="*/ 0 w 430305"/>
                  <a:gd name="connsiteY5" fmla="*/ 140698 h 257674"/>
                  <a:gd name="connsiteX6" fmla="*/ 340781 w 430305"/>
                  <a:gd name="connsiteY6" fmla="*/ 257675 h 257674"/>
                  <a:gd name="connsiteX7" fmla="*/ 362961 w 430305"/>
                  <a:gd name="connsiteY7" fmla="*/ 257675 h 257674"/>
                  <a:gd name="connsiteX8" fmla="*/ 369316 w 430305"/>
                  <a:gd name="connsiteY8" fmla="*/ 257675 h 257674"/>
                  <a:gd name="connsiteX9" fmla="*/ 430305 w 430305"/>
                  <a:gd name="connsiteY9" fmla="*/ 196685 h 257674"/>
                  <a:gd name="connsiteX10" fmla="*/ 430305 w 430305"/>
                  <a:gd name="connsiteY10" fmla="*/ 60865 h 257674"/>
                  <a:gd name="connsiteX11" fmla="*/ 369441 w 430305"/>
                  <a:gd name="connsiteY11" fmla="*/ 0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305" h="257674">
                    <a:moveTo>
                      <a:pt x="369441" y="0"/>
                    </a:moveTo>
                    <a:lnTo>
                      <a:pt x="362961" y="0"/>
                    </a:lnTo>
                    <a:lnTo>
                      <a:pt x="239200" y="0"/>
                    </a:lnTo>
                    <a:lnTo>
                      <a:pt x="28" y="0"/>
                    </a:lnTo>
                    <a:cubicBezTo>
                      <a:pt x="11" y="0"/>
                      <a:pt x="0" y="11"/>
                      <a:pt x="0" y="28"/>
                    </a:cubicBezTo>
                    <a:lnTo>
                      <a:pt x="0" y="140698"/>
                    </a:lnTo>
                    <a:lnTo>
                      <a:pt x="340781" y="257675"/>
                    </a:lnTo>
                    <a:lnTo>
                      <a:pt x="362961" y="257675"/>
                    </a:lnTo>
                    <a:lnTo>
                      <a:pt x="369316" y="257675"/>
                    </a:lnTo>
                    <a:cubicBezTo>
                      <a:pt x="403000" y="257675"/>
                      <a:pt x="430305" y="230369"/>
                      <a:pt x="430305" y="196685"/>
                    </a:cubicBezTo>
                    <a:lnTo>
                      <a:pt x="430305" y="60865"/>
                    </a:lnTo>
                    <a:cubicBezTo>
                      <a:pt x="430302" y="27250"/>
                      <a:pt x="403056" y="0"/>
                      <a:pt x="369441" y="0"/>
                    </a:cubicBezTo>
                    <a:close/>
                  </a:path>
                </a:pathLst>
              </a:custGeom>
              <a:solidFill>
                <a:srgbClr val="737373"/>
              </a:solidFill>
              <a:ln w="276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811CA5F-D6E0-972B-8F48-DBDEB8263231}"/>
                  </a:ext>
                </a:extLst>
              </p:cNvPr>
              <p:cNvSpPr/>
              <p:nvPr/>
            </p:nvSpPr>
            <p:spPr>
              <a:xfrm>
                <a:off x="4845281" y="528470"/>
                <a:ext cx="341075" cy="116996"/>
              </a:xfrm>
              <a:custGeom>
                <a:avLst/>
                <a:gdLst>
                  <a:gd name="connsiteX0" fmla="*/ 0 w 341075"/>
                  <a:gd name="connsiteY0" fmla="*/ 0 h 116996"/>
                  <a:gd name="connsiteX1" fmla="*/ 341075 w 341075"/>
                  <a:gd name="connsiteY1" fmla="*/ 0 h 116996"/>
                  <a:gd name="connsiteX2" fmla="*/ 341075 w 341075"/>
                  <a:gd name="connsiteY2" fmla="*/ 116996 h 116996"/>
                  <a:gd name="connsiteX3" fmla="*/ 0 w 341075"/>
                  <a:gd name="connsiteY3" fmla="*/ 116996 h 116996"/>
                </a:gdLst>
                <a:ahLst/>
                <a:cxnLst>
                  <a:cxn ang="0">
                    <a:pos x="connsiteX0" y="connsiteY0"/>
                  </a:cxn>
                  <a:cxn ang="0">
                    <a:pos x="connsiteX1" y="connsiteY1"/>
                  </a:cxn>
                  <a:cxn ang="0">
                    <a:pos x="connsiteX2" y="connsiteY2"/>
                  </a:cxn>
                  <a:cxn ang="0">
                    <a:pos x="connsiteX3" y="connsiteY3"/>
                  </a:cxn>
                </a:cxnLst>
                <a:rect l="l" t="t" r="r" b="b"/>
                <a:pathLst>
                  <a:path w="341075" h="116996">
                    <a:moveTo>
                      <a:pt x="0" y="0"/>
                    </a:moveTo>
                    <a:lnTo>
                      <a:pt x="341075" y="0"/>
                    </a:lnTo>
                    <a:lnTo>
                      <a:pt x="341075" y="116996"/>
                    </a:lnTo>
                    <a:lnTo>
                      <a:pt x="0" y="116996"/>
                    </a:lnTo>
                    <a:close/>
                  </a:path>
                </a:pathLst>
              </a:custGeom>
              <a:solidFill>
                <a:srgbClr val="F2F2F2"/>
              </a:solidFill>
              <a:ln w="276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421A0B4-D7E6-9204-3518-0DA5B30142DF}"/>
                  </a:ext>
                </a:extLst>
              </p:cNvPr>
              <p:cNvSpPr/>
              <p:nvPr/>
            </p:nvSpPr>
            <p:spPr>
              <a:xfrm>
                <a:off x="5045464" y="452843"/>
                <a:ext cx="230119" cy="162642"/>
              </a:xfrm>
              <a:custGeom>
                <a:avLst/>
                <a:gdLst>
                  <a:gd name="connsiteX0" fmla="*/ 230120 w 230119"/>
                  <a:gd name="connsiteY0" fmla="*/ 0 h 162642"/>
                  <a:gd name="connsiteX1" fmla="*/ 0 w 230119"/>
                  <a:gd name="connsiteY1" fmla="*/ 0 h 162642"/>
                  <a:gd name="connsiteX2" fmla="*/ 0 w 230119"/>
                  <a:gd name="connsiteY2" fmla="*/ 93519 h 162642"/>
                  <a:gd name="connsiteX3" fmla="*/ 69123 w 230119"/>
                  <a:gd name="connsiteY3" fmla="*/ 162642 h 162642"/>
                  <a:gd name="connsiteX4" fmla="*/ 69123 w 230119"/>
                  <a:gd name="connsiteY4" fmla="*/ 16265 h 162642"/>
                  <a:gd name="connsiteX5" fmla="*/ 230120 w 230119"/>
                  <a:gd name="connsiteY5" fmla="*/ 16265 h 162642"/>
                  <a:gd name="connsiteX6" fmla="*/ 230120 w 230119"/>
                  <a:gd name="connsiteY6" fmla="*/ 0 h 1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119" h="162642">
                    <a:moveTo>
                      <a:pt x="230120" y="0"/>
                    </a:moveTo>
                    <a:lnTo>
                      <a:pt x="0" y="0"/>
                    </a:lnTo>
                    <a:lnTo>
                      <a:pt x="0" y="93519"/>
                    </a:lnTo>
                    <a:cubicBezTo>
                      <a:pt x="0" y="131695"/>
                      <a:pt x="30947" y="162642"/>
                      <a:pt x="69123" y="162642"/>
                    </a:cubicBezTo>
                    <a:lnTo>
                      <a:pt x="69123" y="16265"/>
                    </a:lnTo>
                    <a:lnTo>
                      <a:pt x="230120" y="16265"/>
                    </a:lnTo>
                    <a:lnTo>
                      <a:pt x="230120" y="0"/>
                    </a:lnTo>
                    <a:close/>
                  </a:path>
                </a:pathLst>
              </a:custGeom>
              <a:solidFill>
                <a:srgbClr val="2F2F2F"/>
              </a:solidFill>
              <a:ln w="2768"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8B7DDE33-D614-3425-4F66-1A056FA3C09A}"/>
                </a:ext>
              </a:extLst>
            </p:cNvPr>
            <p:cNvSpPr/>
            <p:nvPr/>
          </p:nvSpPr>
          <p:spPr>
            <a:xfrm flipH="1">
              <a:off x="4452585" y="638368"/>
              <a:ext cx="1314142" cy="13011"/>
            </a:xfrm>
            <a:custGeom>
              <a:avLst/>
              <a:gdLst>
                <a:gd name="connsiteX0" fmla="*/ 0 w 1314142"/>
                <a:gd name="connsiteY0" fmla="*/ 0 h 13011"/>
                <a:gd name="connsiteX1" fmla="*/ 1314143 w 1314142"/>
                <a:gd name="connsiteY1" fmla="*/ 0 h 13011"/>
                <a:gd name="connsiteX2" fmla="*/ 1314143 w 1314142"/>
                <a:gd name="connsiteY2" fmla="*/ 13011 h 13011"/>
                <a:gd name="connsiteX3" fmla="*/ 0 w 1314142"/>
                <a:gd name="connsiteY3" fmla="*/ 13011 h 13011"/>
              </a:gdLst>
              <a:ahLst/>
              <a:cxnLst>
                <a:cxn ang="0">
                  <a:pos x="connsiteX0" y="connsiteY0"/>
                </a:cxn>
                <a:cxn ang="0">
                  <a:pos x="connsiteX1" y="connsiteY1"/>
                </a:cxn>
                <a:cxn ang="0">
                  <a:pos x="connsiteX2" y="connsiteY2"/>
                </a:cxn>
                <a:cxn ang="0">
                  <a:pos x="connsiteX3" y="connsiteY3"/>
                </a:cxn>
              </a:cxnLst>
              <a:rect l="l" t="t" r="r" b="b"/>
              <a:pathLst>
                <a:path w="1314142" h="13011">
                  <a:moveTo>
                    <a:pt x="0" y="0"/>
                  </a:moveTo>
                  <a:lnTo>
                    <a:pt x="1314143" y="0"/>
                  </a:lnTo>
                  <a:lnTo>
                    <a:pt x="1314143" y="13011"/>
                  </a:lnTo>
                  <a:lnTo>
                    <a:pt x="0" y="13011"/>
                  </a:lnTo>
                  <a:close/>
                </a:path>
              </a:pathLst>
            </a:custGeom>
            <a:solidFill>
              <a:srgbClr val="737373"/>
            </a:solidFill>
            <a:ln w="276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2CD3593-DAE7-93F9-00AD-8D7017299B75}"/>
                </a:ext>
              </a:extLst>
            </p:cNvPr>
            <p:cNvSpPr/>
            <p:nvPr/>
          </p:nvSpPr>
          <p:spPr>
            <a:xfrm flipH="1">
              <a:off x="4405239" y="395917"/>
              <a:ext cx="1321463" cy="28462"/>
            </a:xfrm>
            <a:custGeom>
              <a:avLst/>
              <a:gdLst>
                <a:gd name="connsiteX0" fmla="*/ 0 w 1321463"/>
                <a:gd name="connsiteY0" fmla="*/ 0 h 28462"/>
                <a:gd name="connsiteX1" fmla="*/ 1321463 w 1321463"/>
                <a:gd name="connsiteY1" fmla="*/ 0 h 28462"/>
                <a:gd name="connsiteX2" fmla="*/ 1321463 w 1321463"/>
                <a:gd name="connsiteY2" fmla="*/ 28463 h 28462"/>
                <a:gd name="connsiteX3" fmla="*/ 0 w 1321463"/>
                <a:gd name="connsiteY3" fmla="*/ 28463 h 28462"/>
              </a:gdLst>
              <a:ahLst/>
              <a:cxnLst>
                <a:cxn ang="0">
                  <a:pos x="connsiteX0" y="connsiteY0"/>
                </a:cxn>
                <a:cxn ang="0">
                  <a:pos x="connsiteX1" y="connsiteY1"/>
                </a:cxn>
                <a:cxn ang="0">
                  <a:pos x="connsiteX2" y="connsiteY2"/>
                </a:cxn>
                <a:cxn ang="0">
                  <a:pos x="connsiteX3" y="connsiteY3"/>
                </a:cxn>
              </a:cxnLst>
              <a:rect l="l" t="t" r="r" b="b"/>
              <a:pathLst>
                <a:path w="1321463" h="28462">
                  <a:moveTo>
                    <a:pt x="0" y="0"/>
                  </a:moveTo>
                  <a:lnTo>
                    <a:pt x="1321463" y="0"/>
                  </a:lnTo>
                  <a:lnTo>
                    <a:pt x="1321463" y="28463"/>
                  </a:lnTo>
                  <a:lnTo>
                    <a:pt x="0" y="28463"/>
                  </a:lnTo>
                  <a:close/>
                </a:path>
              </a:pathLst>
            </a:custGeom>
            <a:solidFill>
              <a:srgbClr val="2F2F2F"/>
            </a:solidFill>
            <a:ln w="2768" cap="flat">
              <a:noFill/>
              <a:prstDash val="solid"/>
              <a:miter/>
            </a:ln>
          </p:spPr>
          <p:txBody>
            <a:bodyPr rtlCol="0" anchor="ctr"/>
            <a:lstStyle/>
            <a:p>
              <a:endParaRPr lang="en-US"/>
            </a:p>
          </p:txBody>
        </p:sp>
      </p:grpSp>
    </p:spTree>
    <p:extLst>
      <p:ext uri="{BB962C8B-B14F-4D97-AF65-F5344CB8AC3E}">
        <p14:creationId xmlns:p14="http://schemas.microsoft.com/office/powerpoint/2010/main" val="2904464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712350" y="190877"/>
            <a:ext cx="3726382"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Workplaces</a:t>
            </a:r>
            <a:endParaRPr dirty="0"/>
          </a:p>
        </p:txBody>
      </p:sp>
      <p:sp>
        <p:nvSpPr>
          <p:cNvPr id="398" name="Google Shape;398;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00" name="Google Shape;400;p41"/>
          <p:cNvGrpSpPr/>
          <p:nvPr/>
        </p:nvGrpSpPr>
        <p:grpSpPr>
          <a:xfrm>
            <a:off x="1786339" y="2031228"/>
            <a:ext cx="473400" cy="473400"/>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03" name="Google Shape;403;p41"/>
          <p:cNvGrpSpPr/>
          <p:nvPr/>
        </p:nvGrpSpPr>
        <p:grpSpPr>
          <a:xfrm>
            <a:off x="3821876" y="2034977"/>
            <a:ext cx="473400" cy="473400"/>
            <a:chOff x="3814414" y="1703401"/>
            <a:chExt cx="473400" cy="473400"/>
          </a:xfrm>
        </p:grpSpPr>
        <p:sp>
          <p:nvSpPr>
            <p:cNvPr id="404" name="Google Shape;404;p41"/>
            <p:cNvSpPr/>
            <p:nvPr/>
          </p:nvSpPr>
          <p:spPr>
            <a:xfrm rot="8100000">
              <a:off x="3883742" y="1772729"/>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5" name="Google Shape;405;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15" name="Google Shape;415;p41"/>
          <p:cNvGrpSpPr/>
          <p:nvPr/>
        </p:nvGrpSpPr>
        <p:grpSpPr>
          <a:xfrm>
            <a:off x="2811876" y="3904127"/>
            <a:ext cx="473400" cy="473400"/>
            <a:chOff x="2824664" y="3576300"/>
            <a:chExt cx="473400" cy="473400"/>
          </a:xfrm>
        </p:grpSpPr>
        <p:sp>
          <p:nvSpPr>
            <p:cNvPr id="416" name="Google Shape;416;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17" name="Google Shape;417;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418" name="Google Shape;418;p41"/>
          <p:cNvSpPr txBox="1"/>
          <p:nvPr/>
        </p:nvSpPr>
        <p:spPr>
          <a:xfrm>
            <a:off x="712350" y="1483927"/>
            <a:ext cx="2621377"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Understand how driving impacts t</a:t>
            </a:r>
            <a:r>
              <a:rPr lang="en-US" dirty="0">
                <a:solidFill>
                  <a:schemeClr val="dk1"/>
                </a:solidFill>
                <a:latin typeface="Muli"/>
                <a:ea typeface="Muli"/>
                <a:cs typeface="Muli"/>
                <a:sym typeface="Muli"/>
              </a:rPr>
              <a:t>he</a:t>
            </a:r>
            <a:r>
              <a:rPr lang="en" dirty="0">
                <a:solidFill>
                  <a:schemeClr val="dk1"/>
                </a:solidFill>
                <a:latin typeface="Muli"/>
                <a:ea typeface="Muli"/>
                <a:cs typeface="Muli"/>
                <a:sym typeface="Muli"/>
              </a:rPr>
              <a:t> workplace</a:t>
            </a:r>
            <a:endParaRPr dirty="0">
              <a:solidFill>
                <a:schemeClr val="dk1"/>
              </a:solidFill>
              <a:latin typeface="Muli"/>
              <a:ea typeface="Muli"/>
              <a:cs typeface="Muli"/>
              <a:sym typeface="Muli"/>
            </a:endParaRPr>
          </a:p>
        </p:txBody>
      </p:sp>
      <p:sp>
        <p:nvSpPr>
          <p:cNvPr id="419" name="Google Shape;419;p41"/>
          <p:cNvSpPr txBox="1"/>
          <p:nvPr/>
        </p:nvSpPr>
        <p:spPr>
          <a:xfrm>
            <a:off x="3359303" y="1508255"/>
            <a:ext cx="1398546"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Conduct training</a:t>
            </a:r>
            <a:endParaRPr dirty="0">
              <a:solidFill>
                <a:schemeClr val="dk1"/>
              </a:solidFill>
              <a:latin typeface="Muli"/>
              <a:ea typeface="Muli"/>
              <a:cs typeface="Muli"/>
              <a:sym typeface="Muli"/>
            </a:endParaRPr>
          </a:p>
        </p:txBody>
      </p:sp>
      <p:sp>
        <p:nvSpPr>
          <p:cNvPr id="421" name="Google Shape;421;p41"/>
          <p:cNvSpPr txBox="1"/>
          <p:nvPr/>
        </p:nvSpPr>
        <p:spPr>
          <a:xfrm>
            <a:off x="1850036" y="4387039"/>
            <a:ext cx="2397079"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Review and enhance policies on safe driving</a:t>
            </a:r>
            <a:endParaRPr dirty="0">
              <a:solidFill>
                <a:schemeClr val="dk1"/>
              </a:solidFill>
              <a:latin typeface="Muli"/>
              <a:ea typeface="Muli"/>
              <a:cs typeface="Muli"/>
              <a:sym typeface="Muli"/>
            </a:endParaRPr>
          </a:p>
        </p:txBody>
      </p:sp>
      <p:grpSp>
        <p:nvGrpSpPr>
          <p:cNvPr id="5" name="Google Shape;412;p41">
            <a:extLst>
              <a:ext uri="{FF2B5EF4-FFF2-40B4-BE49-F238E27FC236}">
                <a16:creationId xmlns:a16="http://schemas.microsoft.com/office/drawing/2014/main" id="{608217CF-B061-EC37-CA8B-C8236D71BFE5}"/>
              </a:ext>
            </a:extLst>
          </p:cNvPr>
          <p:cNvGrpSpPr/>
          <p:nvPr/>
        </p:nvGrpSpPr>
        <p:grpSpPr>
          <a:xfrm>
            <a:off x="4843733" y="3904126"/>
            <a:ext cx="473400" cy="473400"/>
            <a:chOff x="4852739" y="3576300"/>
            <a:chExt cx="473400" cy="473400"/>
          </a:xfrm>
        </p:grpSpPr>
        <p:sp>
          <p:nvSpPr>
            <p:cNvPr id="6" name="Google Shape;413;p41">
              <a:extLst>
                <a:ext uri="{FF2B5EF4-FFF2-40B4-BE49-F238E27FC236}">
                  <a16:creationId xmlns:a16="http://schemas.microsoft.com/office/drawing/2014/main" id="{B18A26C3-C468-BCD9-40A1-904E690A509F}"/>
                </a:ext>
              </a:extLst>
            </p:cNvPr>
            <p:cNvSpPr/>
            <p:nvPr/>
          </p:nvSpPr>
          <p:spPr>
            <a:xfrm rot="-2700000">
              <a:off x="4922067" y="3645628"/>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7" name="Google Shape;414;p41">
              <a:extLst>
                <a:ext uri="{FF2B5EF4-FFF2-40B4-BE49-F238E27FC236}">
                  <a16:creationId xmlns:a16="http://schemas.microsoft.com/office/drawing/2014/main" id="{BC94F249-7563-5F5E-EFA4-4AAB68F7CABE}"/>
                </a:ext>
              </a:extLst>
            </p:cNvPr>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8" name="Google Shape;422;p41">
            <a:extLst>
              <a:ext uri="{FF2B5EF4-FFF2-40B4-BE49-F238E27FC236}">
                <a16:creationId xmlns:a16="http://schemas.microsoft.com/office/drawing/2014/main" id="{06FAE623-AAA6-D56A-61AE-29C90D620D09}"/>
              </a:ext>
            </a:extLst>
          </p:cNvPr>
          <p:cNvSpPr txBox="1"/>
          <p:nvPr/>
        </p:nvSpPr>
        <p:spPr>
          <a:xfrm>
            <a:off x="4278843" y="4391426"/>
            <a:ext cx="16032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Promote a safe driving culture</a:t>
            </a:r>
            <a:endParaRPr dirty="0">
              <a:solidFill>
                <a:schemeClr val="dk1"/>
              </a:solidFill>
              <a:latin typeface="Muli"/>
              <a:ea typeface="Muli"/>
              <a:cs typeface="Muli"/>
              <a:sym typeface="Muli"/>
            </a:endParaRPr>
          </a:p>
        </p:txBody>
      </p:sp>
      <p:grpSp>
        <p:nvGrpSpPr>
          <p:cNvPr id="668" name="Group 667">
            <a:extLst>
              <a:ext uri="{FF2B5EF4-FFF2-40B4-BE49-F238E27FC236}">
                <a16:creationId xmlns:a16="http://schemas.microsoft.com/office/drawing/2014/main" id="{9F95D7C6-90A7-9E5D-12E0-19C049F961CA}"/>
              </a:ext>
            </a:extLst>
          </p:cNvPr>
          <p:cNvGrpSpPr/>
          <p:nvPr/>
        </p:nvGrpSpPr>
        <p:grpSpPr>
          <a:xfrm>
            <a:off x="4600387" y="243286"/>
            <a:ext cx="1881333" cy="1074832"/>
            <a:chOff x="8942557" y="2250259"/>
            <a:chExt cx="4006012" cy="2288690"/>
          </a:xfrm>
        </p:grpSpPr>
        <p:sp>
          <p:nvSpPr>
            <p:cNvPr id="596" name="Freeform: Shape 595">
              <a:extLst>
                <a:ext uri="{FF2B5EF4-FFF2-40B4-BE49-F238E27FC236}">
                  <a16:creationId xmlns:a16="http://schemas.microsoft.com/office/drawing/2014/main" id="{C4CD8C2E-F65D-065D-417F-991D04A25DBB}"/>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5A866826-CE51-4157-58E1-3753560A9079}"/>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E5F3B3EE-8036-5BC0-E0A3-94995AADC9C7}"/>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2A0803C7-C42F-08C9-631F-53E3D4DA5FC6}"/>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7D43225E-3BC4-7D2B-A90A-D5B2427B5415}"/>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D27A2EC2-C3CD-253C-E906-804B2139DB2D}"/>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C84AA486-4E98-5335-5F5B-002EF0CD2409}"/>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A79EC1C1-2018-0898-0CBB-D4C12E63E11A}"/>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763B3F26-6E7A-2330-68DD-8C63DB354F7C}"/>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81E75E2B-17FD-2312-E9F1-6B6D8B8B8BBA}"/>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F8738A4A-2699-5360-E678-1886AD939D87}"/>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6A8D09F1-4F64-1F98-D7DD-78572B9A7D49}"/>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2FEE0491-0D4D-F8A5-56E3-56C0A55F13B0}"/>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A2D6021F-48C0-185B-58EC-30273C33CF08}"/>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EACD4DD6-F7D6-389E-0C23-D9A3E3E6F1D5}"/>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1A6C0B4D-72A0-5096-1791-ABACA069A5E7}"/>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A8957413-DA7D-CA31-BB8D-7FF0F28A89F9}"/>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D5DB119D-1F5E-F8F9-B8F9-DE7882BD8F07}"/>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4FA19F51-D353-4965-8BB4-58F7F92C15B1}"/>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A136C9FB-2BFC-3098-2E74-73850A6EF42D}"/>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7E1F10F2-F381-2858-5394-C704CEA61F8A}"/>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30766B8E-DE1E-C486-8A94-BA5C5711959E}"/>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B8F61602-0D4F-6949-94AC-D4FDEE256006}"/>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60EB4257-AFC6-B8E4-CCB7-BBDF303E85BE}"/>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57DFE6EE-BFEB-8E88-68B5-17D12B16C652}"/>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7996E8B6-72A1-2F75-486F-32AC23127790}"/>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B3B68D73-F96E-EA25-8EFE-E7F6A8232242}"/>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BFCF2913-1D97-27F3-9FC6-600D0E2882AE}"/>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E6EE1501-D0D5-5C9E-7A95-DA88C82D5798}"/>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992B7736-8FB8-5779-9C41-204A1BE5375C}"/>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DA4971E4-D469-29F0-AFDE-02E204868E6C}"/>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E69BFBD6-B327-E255-8F9E-B81E60DD5E1D}"/>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FA20B2B0-1EC2-EDC4-440B-5448D7BF86A8}"/>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13A31381-5CA0-CE0D-78B2-41610799AE1B}"/>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436ADB52-790E-BBD6-0789-DFFDBCDC82E5}"/>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7DF3A424-066B-F796-5C4D-92C4A76F8F1C}"/>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6A77E4C4-5507-FB53-8C26-A97A885DF96B}"/>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808B5F33-227D-80C9-C23C-620AE119E367}"/>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D949ACB2-9A2F-B046-C60A-FE9DE298607B}"/>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D8CC2BA7-1818-A87F-E4BA-D1EA0E8B230F}"/>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01C5CEA4-DC9A-81B3-A801-CE9B6C925923}"/>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E50B82A5-4E56-9941-A243-43623A32E1E1}"/>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16C69C88-9FB6-6A02-D7FA-E64D9DBE7945}"/>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7B7EB02C-0E72-DBD5-FFDF-0DE76BF3C4FE}"/>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C016913F-D0C7-019D-C031-D08110C9F9A7}"/>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75325D75-42CA-0185-73C5-3B8DBCDE9830}"/>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6D8BEAAE-9E98-5388-BE43-D09C57141F77}"/>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37679997-AB24-3347-2FA3-9D41990EC928}"/>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81FF7CEB-5655-0839-462A-939B83DEA199}"/>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49C07177-951F-782F-900B-88BF533E5819}"/>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E175405D-14B2-A3E6-E640-25605B2C0FA3}"/>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F00663E5-3028-4DD7-3336-AF0FE8D14A92}"/>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FCA9154F-09B6-3CAF-09E3-BE65EAC83AD0}"/>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323EBBF2-DD93-8D14-7534-B48972183ACA}"/>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0EC9067C-6374-609D-3FA9-2AD6923B2C65}"/>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D70FA481-871D-775C-9BB5-B5B693E345EC}"/>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B7C44D4D-63FF-73E7-F4D6-35E0BFE2DC5C}"/>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D9E36DCE-F37C-AAF1-5B8D-27D6C8648D47}"/>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559D5344-CF27-11C0-CADB-82DB2C5D74F3}"/>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9891A9BD-1384-1252-25A4-EB0117199290}"/>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F793246D-3E7C-62EE-58D7-E20243B8C01E}"/>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2AB9E0E1-99BB-B73C-0211-7C290DEB3127}"/>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7FD979EB-5789-9B17-02D5-8EBE4F0D6E97}"/>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4FC276CC-436E-CE58-02A9-2C3C8A2C7C03}"/>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8A5F1D84-0E81-ABD4-4342-C66017A0A9A8}"/>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461F0ACF-1DD0-1EC6-849D-0E133209D3D8}"/>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506BC2E1-16B8-734D-C092-CE24D63B94F6}"/>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9DB009CA-B06C-82EB-001C-EF0190291D93}"/>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2D6D4EE4-7EF1-6B40-6922-7D6B8B4F0DAA}"/>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715BACB2-C8FA-3BB6-B42F-C21520244DBB}"/>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5F2F2500-6532-04A6-71BB-145ED05467AF}"/>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D7AD5E81-13B9-6486-8E3C-4396D436E672}"/>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Tree>
    <p:extLst>
      <p:ext uri="{BB962C8B-B14F-4D97-AF65-F5344CB8AC3E}">
        <p14:creationId xmlns:p14="http://schemas.microsoft.com/office/powerpoint/2010/main" val="2522764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A7D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rgbClr val="FFFFFF"/>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A7D86D"/>
                </a:solidFill>
              </a:rPr>
              <a:t>Your Topic Here</a:t>
            </a:r>
          </a:p>
        </p:txBody>
      </p:sp>
      <p:sp>
        <p:nvSpPr>
          <p:cNvPr id="6" name="Google Shape;396;p41">
            <a:extLst>
              <a:ext uri="{FF2B5EF4-FFF2-40B4-BE49-F238E27FC236}">
                <a16:creationId xmlns:a16="http://schemas.microsoft.com/office/drawing/2014/main" id="{79E2052E-6815-4EDC-8D2A-97990D1D0BD7}"/>
              </a:ext>
            </a:extLst>
          </p:cNvPr>
          <p:cNvSpPr txBox="1">
            <a:spLocks noGrp="1"/>
          </p:cNvSpPr>
          <p:nvPr>
            <p:ph type="title"/>
          </p:nvPr>
        </p:nvSpPr>
        <p:spPr>
          <a:xfrm>
            <a:off x="7440472" y="79388"/>
            <a:ext cx="1402368"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Workplaces</a:t>
            </a:r>
          </a:p>
        </p:txBody>
      </p:sp>
      <p:grpSp>
        <p:nvGrpSpPr>
          <p:cNvPr id="2" name="Group 1">
            <a:extLst>
              <a:ext uri="{FF2B5EF4-FFF2-40B4-BE49-F238E27FC236}">
                <a16:creationId xmlns:a16="http://schemas.microsoft.com/office/drawing/2014/main" id="{6F26C03A-2B04-013A-3CDC-D35D417AD90E}"/>
              </a:ext>
            </a:extLst>
          </p:cNvPr>
          <p:cNvGrpSpPr/>
          <p:nvPr/>
        </p:nvGrpSpPr>
        <p:grpSpPr>
          <a:xfrm>
            <a:off x="6864962" y="194397"/>
            <a:ext cx="560270" cy="320090"/>
            <a:chOff x="8942557" y="2250259"/>
            <a:chExt cx="4006012" cy="2288690"/>
          </a:xfrm>
        </p:grpSpPr>
        <p:sp>
          <p:nvSpPr>
            <p:cNvPr id="3" name="Freeform: Shape 2">
              <a:extLst>
                <a:ext uri="{FF2B5EF4-FFF2-40B4-BE49-F238E27FC236}">
                  <a16:creationId xmlns:a16="http://schemas.microsoft.com/office/drawing/2014/main" id="{2691C283-234F-CAFA-F6F9-44AE17081379}"/>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27056691-9B2D-24C4-4E9F-2D9FB70A38B9}"/>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9E74071A-89DA-CE93-57A7-4833A923B563}"/>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57FDF8C-BD5D-9497-551A-81EAA94732E8}"/>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BA99B95-307D-D1A2-3FC6-956BF6F73CE3}"/>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E5F1F30-A68A-F623-1D88-508CAD8A0731}"/>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1FBC6E4-4B32-98CD-0C58-7700BFC53106}"/>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5B43820-5DCA-E362-B45D-D99D1EEF8F60}"/>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122A75B-BFF2-4483-8DFF-CBBE034DEDFB}"/>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B643905-421C-0F85-9EE1-C456B884BD62}"/>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FF1E916-785F-C713-43F2-8B779A72177F}"/>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83EBC4DA-E9D8-1D77-5379-E1B56365425C}"/>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6F0D2D2A-40EB-12A8-D1C7-7FB4AB24759A}"/>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F7F4650-2F6E-3FCD-BFF2-98DBFC5A69A8}"/>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118FB313-9F4E-F8DA-C69E-831FE9AE6101}"/>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58B467B1-12DC-0C76-6879-C2580AC42454}"/>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7E3861F2-B954-738C-142F-016655089C55}"/>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270DC676-9538-92E4-7A33-6739D09BA0D3}"/>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93D52ABB-9C44-9AE6-4986-18EF6727A5C2}"/>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1810FB7-048B-4239-1581-690FD061C8B6}"/>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192D51F5-A631-8012-CC3D-440354520DC3}"/>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142DDCC4-B82A-C6F3-DF7A-AC454AFED3AC}"/>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9DDE7A1A-0838-BA7F-E451-C30260554CDD}"/>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824DCFB5-4FC7-E2F9-A777-3ADB4634D903}"/>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37C9D1E9-1A08-C766-09DB-D7F4548AE291}"/>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FB024733-153A-1747-1F31-FA9B46934057}"/>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8586B7CF-ECA1-C38F-6AD9-DF8BF066D4C8}"/>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A304FAC8-E0ED-37AC-66EF-4DE27308582D}"/>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7AB4AC7D-5C0E-3E26-6262-05C076537BB3}"/>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C3841E68-E842-27AA-5B2D-DDD42B09AB31}"/>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B3092120-89B5-BC26-6C6B-F11627BDFA1B}"/>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5B2B319-8011-4E87-64A6-9284DDF0B762}"/>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69656452-010B-6A42-B25E-3035A72BEF58}"/>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B8306AE3-C20F-1F06-15D9-D59CB6ABE075}"/>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A445EEF3-FBC5-9AFF-DF15-84B7BA780839}"/>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2144726-6DF4-34F5-E2C6-3FE8AC4CFD96}"/>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9A6B61E4-70A5-EAF3-07FA-49CCA3883DA6}"/>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B327F16C-6535-7FC1-0607-797C3130D092}"/>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3A5EBB05-C8AF-E132-57F9-2D1429A2FFB0}"/>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3156B7C1-8565-03CE-5DC7-BE3D68B90198}"/>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54421CB1-94B0-C10A-18C7-CEFD088E616B}"/>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F9E0681F-C7B5-2D3D-4D49-FAAE54BE0F3D}"/>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0562375-588F-CBAD-D36E-CCBD40BAA58A}"/>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1EB0CE5F-6D9B-398D-096B-080A39760997}"/>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4666611B-D170-DCEF-E476-38D9519374F0}"/>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B19B5F9A-0733-C02F-1AD2-A4D65E8E04D9}"/>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65DE63B2-FD94-FCC6-2E87-1B07BDF20D45}"/>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1B5E2156-E7B4-9B6E-E1C4-C7AFE74D04D2}"/>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B5EB8634-85E1-CD70-6229-7FC05D814E12}"/>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15B946EF-88CC-500B-9325-F65FDE4DF850}"/>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749903A-6869-415C-3BB0-B59242757098}"/>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48769023-FC72-0BE2-64AE-12E3D06B16E6}"/>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7FE01CBC-6C0B-05D7-7ED4-F742881F8F02}"/>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FF08460A-B823-38B7-7B8E-853ED4C200A2}"/>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337230D5-E054-4857-EA5F-932A0822E454}"/>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4902AAF9-7FEC-19EB-5408-06DEAB6C45B9}"/>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1118CC37-E441-9FF5-4D55-F53D55133166}"/>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33B91907-094D-642C-C038-0E92801B457D}"/>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394AED8F-6ED3-BC74-F55A-33546D5C2F26}"/>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5EB31FA0-63AA-CF95-AE17-1B58D79BFEEE}"/>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EEBF4A4D-650A-F25B-E71A-3FAEA0DB38BE}"/>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697CF7FE-6DAF-F36E-3A38-A3C733273F0F}"/>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21DF51CC-AA21-47D7-1912-78F421461613}"/>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C3FC91B9-FBC1-40D8-123D-ED8FF29DA3FE}"/>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EC780888-4569-F15F-335F-7687BDD0142A}"/>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49C68B34-4670-1949-F170-B1ED913CD2AA}"/>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61331575-E688-1D46-49E4-87C477E7FEB7}"/>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AB3A97AE-F11D-22BB-65DC-4DCFFEE075E4}"/>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8D427EF2-3B3C-C5B9-62C8-B5430113EDA6}"/>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3706A9E4-2C7D-E587-D076-386B501DC7E5}"/>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6BB026DF-37E9-DC14-D9D5-25F45E653540}"/>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075E6F7C-B28B-4458-758E-8F0683A65951}"/>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Tree>
    <p:extLst>
      <p:ext uri="{BB962C8B-B14F-4D97-AF65-F5344CB8AC3E}">
        <p14:creationId xmlns:p14="http://schemas.microsoft.com/office/powerpoint/2010/main" val="758411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7CB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7CBE5F"/>
                </a:solidFill>
              </a:rPr>
              <a:t>Your Topic Here</a:t>
            </a:r>
          </a:p>
        </p:txBody>
      </p:sp>
      <p:sp>
        <p:nvSpPr>
          <p:cNvPr id="6" name="Google Shape;396;p41">
            <a:extLst>
              <a:ext uri="{FF2B5EF4-FFF2-40B4-BE49-F238E27FC236}">
                <a16:creationId xmlns:a16="http://schemas.microsoft.com/office/drawing/2014/main" id="{79E2052E-6815-4EDC-8D2A-97990D1D0BD7}"/>
              </a:ext>
            </a:extLst>
          </p:cNvPr>
          <p:cNvSpPr txBox="1">
            <a:spLocks noGrp="1"/>
          </p:cNvSpPr>
          <p:nvPr>
            <p:ph type="title"/>
          </p:nvPr>
        </p:nvSpPr>
        <p:spPr>
          <a:xfrm>
            <a:off x="7440472" y="79388"/>
            <a:ext cx="1402368"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Workplaces</a:t>
            </a:r>
          </a:p>
        </p:txBody>
      </p:sp>
      <p:grpSp>
        <p:nvGrpSpPr>
          <p:cNvPr id="2" name="Group 1">
            <a:extLst>
              <a:ext uri="{FF2B5EF4-FFF2-40B4-BE49-F238E27FC236}">
                <a16:creationId xmlns:a16="http://schemas.microsoft.com/office/drawing/2014/main" id="{6F26C03A-2B04-013A-3CDC-D35D417AD90E}"/>
              </a:ext>
            </a:extLst>
          </p:cNvPr>
          <p:cNvGrpSpPr/>
          <p:nvPr/>
        </p:nvGrpSpPr>
        <p:grpSpPr>
          <a:xfrm>
            <a:off x="6864962" y="194397"/>
            <a:ext cx="560270" cy="320090"/>
            <a:chOff x="8942557" y="2250259"/>
            <a:chExt cx="4006012" cy="2288690"/>
          </a:xfrm>
        </p:grpSpPr>
        <p:sp>
          <p:nvSpPr>
            <p:cNvPr id="3" name="Freeform: Shape 2">
              <a:extLst>
                <a:ext uri="{FF2B5EF4-FFF2-40B4-BE49-F238E27FC236}">
                  <a16:creationId xmlns:a16="http://schemas.microsoft.com/office/drawing/2014/main" id="{2691C283-234F-CAFA-F6F9-44AE17081379}"/>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27056691-9B2D-24C4-4E9F-2D9FB70A38B9}"/>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9E74071A-89DA-CE93-57A7-4833A923B563}"/>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57FDF8C-BD5D-9497-551A-81EAA94732E8}"/>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BA99B95-307D-D1A2-3FC6-956BF6F73CE3}"/>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E5F1F30-A68A-F623-1D88-508CAD8A0731}"/>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1FBC6E4-4B32-98CD-0C58-7700BFC53106}"/>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5B43820-5DCA-E362-B45D-D99D1EEF8F60}"/>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122A75B-BFF2-4483-8DFF-CBBE034DEDFB}"/>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B643905-421C-0F85-9EE1-C456B884BD62}"/>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FF1E916-785F-C713-43F2-8B779A72177F}"/>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83EBC4DA-E9D8-1D77-5379-E1B56365425C}"/>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6F0D2D2A-40EB-12A8-D1C7-7FB4AB24759A}"/>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F7F4650-2F6E-3FCD-BFF2-98DBFC5A69A8}"/>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118FB313-9F4E-F8DA-C69E-831FE9AE6101}"/>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58B467B1-12DC-0C76-6879-C2580AC42454}"/>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7E3861F2-B954-738C-142F-016655089C55}"/>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270DC676-9538-92E4-7A33-6739D09BA0D3}"/>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93D52ABB-9C44-9AE6-4986-18EF6727A5C2}"/>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1810FB7-048B-4239-1581-690FD061C8B6}"/>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192D51F5-A631-8012-CC3D-440354520DC3}"/>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142DDCC4-B82A-C6F3-DF7A-AC454AFED3AC}"/>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9DDE7A1A-0838-BA7F-E451-C30260554CDD}"/>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824DCFB5-4FC7-E2F9-A777-3ADB4634D903}"/>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37C9D1E9-1A08-C766-09DB-D7F4548AE291}"/>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FB024733-153A-1747-1F31-FA9B46934057}"/>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8586B7CF-ECA1-C38F-6AD9-DF8BF066D4C8}"/>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A304FAC8-E0ED-37AC-66EF-4DE27308582D}"/>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7AB4AC7D-5C0E-3E26-6262-05C076537BB3}"/>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C3841E68-E842-27AA-5B2D-DDD42B09AB31}"/>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B3092120-89B5-BC26-6C6B-F11627BDFA1B}"/>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5B2B319-8011-4E87-64A6-9284DDF0B762}"/>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69656452-010B-6A42-B25E-3035A72BEF58}"/>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B8306AE3-C20F-1F06-15D9-D59CB6ABE075}"/>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A445EEF3-FBC5-9AFF-DF15-84B7BA780839}"/>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2144726-6DF4-34F5-E2C6-3FE8AC4CFD96}"/>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9A6B61E4-70A5-EAF3-07FA-49CCA3883DA6}"/>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B327F16C-6535-7FC1-0607-797C3130D092}"/>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3A5EBB05-C8AF-E132-57F9-2D1429A2FFB0}"/>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3156B7C1-8565-03CE-5DC7-BE3D68B90198}"/>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54421CB1-94B0-C10A-18C7-CEFD088E616B}"/>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F9E0681F-C7B5-2D3D-4D49-FAAE54BE0F3D}"/>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0562375-588F-CBAD-D36E-CCBD40BAA58A}"/>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1EB0CE5F-6D9B-398D-096B-080A39760997}"/>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4666611B-D170-DCEF-E476-38D9519374F0}"/>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B19B5F9A-0733-C02F-1AD2-A4D65E8E04D9}"/>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65DE63B2-FD94-FCC6-2E87-1B07BDF20D45}"/>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1B5E2156-E7B4-9B6E-E1C4-C7AFE74D04D2}"/>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B5EB8634-85E1-CD70-6229-7FC05D814E12}"/>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15B946EF-88CC-500B-9325-F65FDE4DF850}"/>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749903A-6869-415C-3BB0-B59242757098}"/>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48769023-FC72-0BE2-64AE-12E3D06B16E6}"/>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7FE01CBC-6C0B-05D7-7ED4-F742881F8F02}"/>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FF08460A-B823-38B7-7B8E-853ED4C200A2}"/>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337230D5-E054-4857-EA5F-932A0822E454}"/>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4902AAF9-7FEC-19EB-5408-06DEAB6C45B9}"/>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1118CC37-E441-9FF5-4D55-F53D55133166}"/>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33B91907-094D-642C-C038-0E92801B457D}"/>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394AED8F-6ED3-BC74-F55A-33546D5C2F26}"/>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5EB31FA0-63AA-CF95-AE17-1B58D79BFEEE}"/>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EEBF4A4D-650A-F25B-E71A-3FAEA0DB38BE}"/>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697CF7FE-6DAF-F36E-3A38-A3C733273F0F}"/>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21DF51CC-AA21-47D7-1912-78F421461613}"/>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C3FC91B9-FBC1-40D8-123D-ED8FF29DA3FE}"/>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EC780888-4569-F15F-335F-7687BDD0142A}"/>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49C68B34-4670-1949-F170-B1ED913CD2AA}"/>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61331575-E688-1D46-49E4-87C477E7FEB7}"/>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AB3A97AE-F11D-22BB-65DC-4DCFFEE075E4}"/>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8D427EF2-3B3C-C5B9-62C8-B5430113EDA6}"/>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3706A9E4-2C7D-E587-D076-386B501DC7E5}"/>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6BB026DF-37E9-DC14-D9D5-25F45E653540}"/>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075E6F7C-B28B-4458-758E-8F0683A65951}"/>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Tree>
    <p:extLst>
      <p:ext uri="{BB962C8B-B14F-4D97-AF65-F5344CB8AC3E}">
        <p14:creationId xmlns:p14="http://schemas.microsoft.com/office/powerpoint/2010/main" val="1175306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52A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52A551"/>
                </a:solidFill>
              </a:rPr>
              <a:t>Your Topic Here</a:t>
            </a:r>
          </a:p>
        </p:txBody>
      </p:sp>
      <p:sp>
        <p:nvSpPr>
          <p:cNvPr id="54" name="Google Shape;396;p41">
            <a:extLst>
              <a:ext uri="{FF2B5EF4-FFF2-40B4-BE49-F238E27FC236}">
                <a16:creationId xmlns:a16="http://schemas.microsoft.com/office/drawing/2014/main" id="{BE0D0C13-1954-73E0-C581-D8B43EEB37B3}"/>
              </a:ext>
            </a:extLst>
          </p:cNvPr>
          <p:cNvSpPr txBox="1">
            <a:spLocks noGrp="1"/>
          </p:cNvSpPr>
          <p:nvPr>
            <p:ph type="title"/>
          </p:nvPr>
        </p:nvSpPr>
        <p:spPr>
          <a:xfrm>
            <a:off x="7440472" y="79388"/>
            <a:ext cx="1402368"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Workplaces</a:t>
            </a:r>
          </a:p>
        </p:txBody>
      </p:sp>
      <p:grpSp>
        <p:nvGrpSpPr>
          <p:cNvPr id="55" name="Group 54">
            <a:extLst>
              <a:ext uri="{FF2B5EF4-FFF2-40B4-BE49-F238E27FC236}">
                <a16:creationId xmlns:a16="http://schemas.microsoft.com/office/drawing/2014/main" id="{1D65C57B-3C19-85A9-F190-1135D722ABC5}"/>
              </a:ext>
            </a:extLst>
          </p:cNvPr>
          <p:cNvGrpSpPr/>
          <p:nvPr/>
        </p:nvGrpSpPr>
        <p:grpSpPr>
          <a:xfrm>
            <a:off x="6864962" y="194397"/>
            <a:ext cx="560270" cy="320090"/>
            <a:chOff x="8942557" y="2250259"/>
            <a:chExt cx="4006012" cy="2288690"/>
          </a:xfrm>
        </p:grpSpPr>
        <p:sp>
          <p:nvSpPr>
            <p:cNvPr id="56" name="Freeform: Shape 55">
              <a:extLst>
                <a:ext uri="{FF2B5EF4-FFF2-40B4-BE49-F238E27FC236}">
                  <a16:creationId xmlns:a16="http://schemas.microsoft.com/office/drawing/2014/main" id="{5E5448FA-3B32-28B3-3034-3A0CDEBEAB96}"/>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F2BA601-0925-E5BF-7F62-EBF21EC7C0D5}"/>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C0EF7FD-0EBC-7982-21EB-9210A5E668F8}"/>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BC1E92D-34A4-17C8-89E7-AF5F73E35A6B}"/>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766F629-1F89-5417-CD09-FEB605C1C3E2}"/>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24A7781-9593-90C3-0CBB-AE498DBDF8CE}"/>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963D83E-6868-D8E9-3E00-B519CFC0A3A2}"/>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33965F5-9429-70AC-7BDC-3E1C2CB56CB1}"/>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A6BCB661-9ABB-3645-6F9D-3D49D8A2E0A8}"/>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ACA29D6E-8EDC-D8EB-9CC8-60B7AF503D45}"/>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AFC02FDF-07D5-6D38-8F80-953B07ACC097}"/>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9338E79E-1619-EECF-16B5-841A220FAE3F}"/>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F2703042-57D1-D542-F60A-5379998A93E2}"/>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C7AFDA33-97AC-B27E-91B2-B1110B9069DA}"/>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31947462-4E6F-C3C3-C871-8F4FBFAFD32F}"/>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6E5CDB5E-645E-C6DD-BE28-53444AFDAFB7}"/>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CDF90A72-9B33-0397-B98C-CA24E0BDBF15}"/>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4ECD7A5-4A8B-EF2B-8CCE-24281C2BFE30}"/>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C3BFD5D7-FAC1-F165-FA1A-55D9D0FCB332}"/>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2EB78F3E-1C1B-27C3-019A-6F17C2B4EA7D}"/>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F265D3D0-9FFD-432C-3062-3B41A683B6E1}"/>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8EC8D043-7CC1-E8FB-4005-B9F854A23DB0}"/>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816C1833-EFC2-DC5C-2D9F-624D85858D6F}"/>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A181D2BF-EB6E-3DBF-03EA-5A580A669863}"/>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C9F3F003-99B8-D2E7-9C48-D3D521ABA76A}"/>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5DF4C62-76B2-3F87-27E6-0A26F4EB3922}"/>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5D787FDB-09BE-C4DA-9C81-19B0DFB9B1DC}"/>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E8672AE7-6079-88E6-B821-5479AA65BFD5}"/>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0123FEBD-EDD0-456F-793F-55EB3122CB7A}"/>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AC66AEF3-89C6-A708-F6A4-B8ECFABD1840}"/>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B7E64706-A855-F0AB-8C12-41B75E0E5976}"/>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D8B9B24C-79C7-2A7F-1AB9-E185498590A4}"/>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35537CCE-1CA9-3EAF-4C20-A24CDC45E0FD}"/>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02DD18FA-7855-2B54-50C0-7408CC1DF7A9}"/>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1972BF92-9AC4-3897-2A33-09A8150CA1FD}"/>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7F7CAB2B-ED54-FEFA-FC4A-494DC629C2EE}"/>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59C2583A-3866-7B39-4446-DD54E7AC6CA2}"/>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9FCFB07B-58EC-0297-CC12-EF6ECBE7A4E9}"/>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DA2000A6-C283-2B88-1D3E-38ABBCF34FFF}"/>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7EBD8BEE-5510-CC3D-5019-00448ED06C7D}"/>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87B1E2BD-B197-E275-1F4E-7C19FDD07E76}"/>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0125C231-D0B3-FA4A-CC8C-4EA383D880AF}"/>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437A709C-C9AA-103F-D4A9-1471C02A7E9B}"/>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F43A0F92-EFFD-B931-C875-CA7CFA538E83}"/>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149FC947-5F3E-1825-7E08-2DF3B38E2B31}"/>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3DE08299-4B6A-2FBF-F057-9D4FCEF4FE9C}"/>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0EE6C636-29FF-3CB6-9D4E-51889D3F3FCC}"/>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9935F1E-4119-A491-A4D5-718CB6BE001A}"/>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B3051A8A-921F-574E-6926-B4DCFB07FEB6}"/>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05D1D49B-D923-3C78-E613-85CC6248AC4E}"/>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B2908C2E-9C2A-80C2-B1F6-DCE3250D0E1A}"/>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79877853-A927-F42B-018D-4BDAAADCA5FF}"/>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A444F67B-50E8-34FE-9EDB-9A1D26E7ABF9}"/>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4716A1E9-F537-238F-5C0C-A009E2323797}"/>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DF4235AA-F9D3-4B88-D53D-19B5304941E2}"/>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249D250D-B2AB-3675-8AB3-019989BEB7B0}"/>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E104083D-9C5D-A145-119B-A0D99E597E1C}"/>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582C6F81-3704-8E78-822D-491623A136D0}"/>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4BAC797F-D1FC-CE66-503A-12EB1441D04B}"/>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C22D448F-C5B0-5D91-B6C9-951FC65B049A}"/>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6074192-5037-0E97-0B35-56645BF9EB37}"/>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25EC58D8-B4D5-86BC-0510-9805DA197892}"/>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C0DF6172-402E-AEDA-5D63-59C50D43CB75}"/>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15BF9044-AF42-11B9-9841-E6E325940312}"/>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ED459CA5-2564-D8DD-AB2D-BBEE38E4413C}"/>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462143DC-C0B0-4259-CAF8-680F4B481085}"/>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B00C14AB-5BE1-93AF-7FB0-295231881404}"/>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670BA82C-3B46-F8D2-8DAF-EF879B941214}"/>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554A20B9-E778-6D59-27E1-0687F2B4BD3B}"/>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9D6CB726-2DEB-903C-4E50-5B97E506DD9B}"/>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279C42C9-01B9-F54D-5392-D2D6D5503D3C}"/>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212837F1-A466-66B4-A9F2-F68873B67057}"/>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Tree>
    <p:extLst>
      <p:ext uri="{BB962C8B-B14F-4D97-AF65-F5344CB8AC3E}">
        <p14:creationId xmlns:p14="http://schemas.microsoft.com/office/powerpoint/2010/main" val="1598709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62A3D0"/>
                </a:solidFill>
              </a:rPr>
              <a:t>Your Topic Here</a:t>
            </a:r>
          </a:p>
        </p:txBody>
      </p:sp>
      <p:sp>
        <p:nvSpPr>
          <p:cNvPr id="54" name="Google Shape;396;p41">
            <a:extLst>
              <a:ext uri="{FF2B5EF4-FFF2-40B4-BE49-F238E27FC236}">
                <a16:creationId xmlns:a16="http://schemas.microsoft.com/office/drawing/2014/main" id="{1D50459C-71D1-51A1-AD98-725540E95309}"/>
              </a:ext>
            </a:extLst>
          </p:cNvPr>
          <p:cNvSpPr txBox="1">
            <a:spLocks noGrp="1"/>
          </p:cNvSpPr>
          <p:nvPr>
            <p:ph type="title"/>
          </p:nvPr>
        </p:nvSpPr>
        <p:spPr>
          <a:xfrm>
            <a:off x="7440472" y="79388"/>
            <a:ext cx="1402368"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Workplaces</a:t>
            </a:r>
          </a:p>
        </p:txBody>
      </p:sp>
      <p:grpSp>
        <p:nvGrpSpPr>
          <p:cNvPr id="55" name="Group 54">
            <a:extLst>
              <a:ext uri="{FF2B5EF4-FFF2-40B4-BE49-F238E27FC236}">
                <a16:creationId xmlns:a16="http://schemas.microsoft.com/office/drawing/2014/main" id="{94A1760E-2AB8-403E-2FF8-300DCBD9BAAB}"/>
              </a:ext>
            </a:extLst>
          </p:cNvPr>
          <p:cNvGrpSpPr/>
          <p:nvPr/>
        </p:nvGrpSpPr>
        <p:grpSpPr>
          <a:xfrm>
            <a:off x="6864962" y="194397"/>
            <a:ext cx="560270" cy="320090"/>
            <a:chOff x="8942557" y="2250259"/>
            <a:chExt cx="4006012" cy="2288690"/>
          </a:xfrm>
        </p:grpSpPr>
        <p:sp>
          <p:nvSpPr>
            <p:cNvPr id="56" name="Freeform: Shape 55">
              <a:extLst>
                <a:ext uri="{FF2B5EF4-FFF2-40B4-BE49-F238E27FC236}">
                  <a16:creationId xmlns:a16="http://schemas.microsoft.com/office/drawing/2014/main" id="{CDFC1B56-369F-0112-58C1-766E3832C85E}"/>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1493B76-F76C-1E83-BEFF-5D011D0CD979}"/>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91D565F-6D45-456C-941D-E69C2D521A3D}"/>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8FCF6AE-20E5-49B2-98D4-D0129D55DA0F}"/>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54B60F7-B740-7170-E5DE-26D130C46B47}"/>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AFE6C61-601B-926F-3F9A-6BFF8839B507}"/>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0138D03-4502-5035-5FA3-FE42670AA196}"/>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6D0112F-1E60-AEEF-FCC4-4F78B201F9E9}"/>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6CD73D8D-CB2E-B46F-5019-BE9428FA09FE}"/>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CC6EFAE5-E3AA-26AC-2E3E-AA6615647A6B}"/>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95A9A89A-8E20-6C11-351B-78673FCB387B}"/>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BA078DEA-1A42-7EEC-7DD5-A04B7481DD35}"/>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A69C190C-72C8-779C-0823-693A96CC17BF}"/>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5C7B3604-1DFC-1277-CF88-62CB0A7A0DCA}"/>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F445829A-E811-3077-2677-BD8B5717902F}"/>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FA49C57-B98F-ABE0-1C6B-10DDB0E3166E}"/>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F07AEC42-AB30-DA9A-D8C5-2DD58ACB3A39}"/>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3BB6A27-339E-DEFE-B6AD-1E0C72D2EE49}"/>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7426B83E-B01A-10FE-52C9-BD50DDBB18C6}"/>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98CC5B17-E331-EDC3-C060-575718E7692A}"/>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D3BFF038-0145-8E81-87B6-A42DC73733F7}"/>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FAB03281-9EB1-DB14-FCE2-C32750D81D82}"/>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F8B7D0DD-6D59-18E4-28C2-8525128032BF}"/>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B678F0CF-7E00-3B9E-276F-19AA83B3E445}"/>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1161BE87-2404-8B6F-69DF-260BB6DE0D91}"/>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AEFD6EDE-7410-4353-41D8-B479975A16AC}"/>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2F3AC5AA-CD0D-44D1-CAEB-E5F2A8CDDACC}"/>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CB32337F-447F-07DB-BDBC-45C9F4924D74}"/>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86665C7D-124D-4FC5-C9BC-72CBB552D9ED}"/>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CBC7AFF8-ED95-D1D5-0B8D-A3A971227382}"/>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E94EC92C-98E7-F7C3-11D0-82D30158535E}"/>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0A92737F-C45A-DBC4-A7B7-CFC14D525863}"/>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9CC8DF4E-3A35-1FA7-7CBD-BBB924656B6A}"/>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E972401B-923E-9085-8516-3021622CEB85}"/>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8BF4AF77-6ED1-659B-3FF6-F0BA4E3639F8}"/>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B9A04B48-9976-93C6-77E4-625EBE53FB0F}"/>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E387CDC8-2250-D6D8-48AF-F72DDE683E77}"/>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3CFD017-FA64-CE8E-8A0C-6B51AEBB7760}"/>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35F29082-9775-1083-D19E-0FDE4009BE35}"/>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FE750EDE-87D3-A76A-5315-F9A859A3DC81}"/>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4CBDFF60-EE14-6126-6467-0CF4A089E59D}"/>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B90041C5-4354-92AC-C88C-DD3C36CC4D8C}"/>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09441BD-EF87-E45E-92AE-616B4D522599}"/>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C3652E27-D3E8-FD5D-31E4-EE65DD1F2A31}"/>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B0D46948-D7F0-24AB-819B-EDBCEFEA8A15}"/>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28D13834-FD6E-8F4D-30DE-1ADBE864ACAD}"/>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7EE99944-C3A1-4EC2-B37A-CC59A3867A72}"/>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DBCD23DA-5D7E-AF32-E158-47530F6C5BBF}"/>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35F6BB0F-8F82-420C-9609-9915977A4550}"/>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5563DF61-17AF-B2B2-4C02-63C6416CD6DB}"/>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FB9A2F51-CED1-54E1-2AE2-B8A6B4FDD033}"/>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EEFC0CC5-F7A1-215B-324F-385214EF0B2E}"/>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EB3BD55E-D9A0-8D79-6C27-07B8B03A9E6E}"/>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74370E52-EEEE-5AE6-1C4A-FFCC21DF9DBC}"/>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52F057CE-AB6D-1350-5453-EF8FFAC83385}"/>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C6607EAB-700E-7D68-630F-7994896F3A86}"/>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8732E30D-9CEB-5BCA-F76C-6CFE8402C42A}"/>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BD12101A-88FF-93C7-64F1-2C0E0E39EC55}"/>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D4D370C7-F150-2A9A-3090-0A1A1AEE19FF}"/>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A2A14220-3BC3-B596-FAE0-F4CC56154D72}"/>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59D48391-D504-74F8-43CE-0ACC86A30876}"/>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A61EAC2F-B10E-DA6C-972A-480C527BF6C8}"/>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4419DEB7-C957-8FCC-A847-3475C7AB232C}"/>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B2874E01-7525-1BA8-89D2-E1673C04CF7C}"/>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CC16BAA4-9871-61A2-01E9-C4F25FB3F16E}"/>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95D892B0-C140-1684-DC4F-20E160B91DF9}"/>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DF379878-BA51-A167-2C88-A2AD83C3949A}"/>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EAFDC778-92C8-1E87-BC29-76F53CE96C45}"/>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4EC23E15-9B70-9D9E-58C4-2A9D91D95AC1}"/>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CB85E973-0612-DF40-1C0C-90D5C841670F}"/>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58F996BE-9AB7-F770-EC78-5D520AD4557F}"/>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2F25CC2E-8FB0-2B97-BAFB-6C118D61299E}"/>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Tree>
    <p:extLst>
      <p:ext uri="{BB962C8B-B14F-4D97-AF65-F5344CB8AC3E}">
        <p14:creationId xmlns:p14="http://schemas.microsoft.com/office/powerpoint/2010/main" val="3442217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3278A8"/>
                </a:solidFill>
              </a:rPr>
              <a:t>Your Topic Here</a:t>
            </a:r>
          </a:p>
        </p:txBody>
      </p:sp>
      <p:sp>
        <p:nvSpPr>
          <p:cNvPr id="54" name="Google Shape;396;p41">
            <a:extLst>
              <a:ext uri="{FF2B5EF4-FFF2-40B4-BE49-F238E27FC236}">
                <a16:creationId xmlns:a16="http://schemas.microsoft.com/office/drawing/2014/main" id="{764F21E5-E2A5-5353-DFBA-8B786EDD6542}"/>
              </a:ext>
            </a:extLst>
          </p:cNvPr>
          <p:cNvSpPr txBox="1">
            <a:spLocks noGrp="1"/>
          </p:cNvSpPr>
          <p:nvPr>
            <p:ph type="title"/>
          </p:nvPr>
        </p:nvSpPr>
        <p:spPr>
          <a:xfrm>
            <a:off x="7440472" y="79388"/>
            <a:ext cx="1402368"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Workplaces</a:t>
            </a:r>
          </a:p>
        </p:txBody>
      </p:sp>
      <p:grpSp>
        <p:nvGrpSpPr>
          <p:cNvPr id="55" name="Group 54">
            <a:extLst>
              <a:ext uri="{FF2B5EF4-FFF2-40B4-BE49-F238E27FC236}">
                <a16:creationId xmlns:a16="http://schemas.microsoft.com/office/drawing/2014/main" id="{2DC22EE0-6340-6970-6E4A-91D5E4B0961B}"/>
              </a:ext>
            </a:extLst>
          </p:cNvPr>
          <p:cNvGrpSpPr/>
          <p:nvPr/>
        </p:nvGrpSpPr>
        <p:grpSpPr>
          <a:xfrm>
            <a:off x="6864962" y="194397"/>
            <a:ext cx="560270" cy="320090"/>
            <a:chOff x="8942557" y="2250259"/>
            <a:chExt cx="4006012" cy="2288690"/>
          </a:xfrm>
        </p:grpSpPr>
        <p:sp>
          <p:nvSpPr>
            <p:cNvPr id="56" name="Freeform: Shape 55">
              <a:extLst>
                <a:ext uri="{FF2B5EF4-FFF2-40B4-BE49-F238E27FC236}">
                  <a16:creationId xmlns:a16="http://schemas.microsoft.com/office/drawing/2014/main" id="{E26789AD-F02B-E77E-B2A0-85A09B6D812F}"/>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E3082AE-30BF-A734-EC6F-073AD6D083FF}"/>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95529E8-C33C-2296-DA9D-4B67DCC267A2}"/>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A554FE2-D6E4-E4F4-B254-ADA7A917B0E8}"/>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2B8DCFF-EB71-D991-9768-5E3120F7E890}"/>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627D89F-9B16-EADF-41D1-0BDC4EEB86B7}"/>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08ECCA2-E67B-1C91-71B6-BF2463395F31}"/>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667CD9A-2FE2-FEF8-6EF3-9D437FA82890}"/>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855C92F1-2F17-FABC-3ECC-45110FEC83A7}"/>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AECBCBB4-0F2C-75C2-7B8E-E1D4C3B03731}"/>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6F0CD24-C25E-EC32-64DB-1CDA9A5B9E27}"/>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2391A787-DD2B-A373-2BF0-05162CED8926}"/>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F70E4CA0-A8D1-2F36-7A44-024E18B79B4F}"/>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E39D6BE1-D7FA-53DF-19F4-D4621BCD63C4}"/>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4524B8C6-12EB-07AF-1364-9D8E8A49F2A4}"/>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3716EA8-2B6E-967A-4D9A-D5EBF77F1E07}"/>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642B9E53-71DD-B6AB-FC60-8CF833450A71}"/>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4D40F474-E9AC-C5DE-F369-DAFEE800C940}"/>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FC518223-5DA6-0AE1-A861-5523321BA685}"/>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383FD111-551E-7EDD-B07E-34C7257A999A}"/>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B88E0730-3584-74F7-1573-3C544BF84D77}"/>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25E001BF-EE41-69A3-113C-12630BD70726}"/>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9DF62286-A2D9-11DC-FFBA-F6B82E63839D}"/>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E2A63177-DB66-A2DF-EC40-3F77380693B8}"/>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1372DC67-57F8-EB4D-85E4-D277D2CB31FA}"/>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BD66A4E5-24D1-6FAF-7341-532CE388E11D}"/>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F32695B6-DF33-8B63-73A0-2E0F9FC4919D}"/>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459BCC30-E46A-4638-8B1A-C7010CF88D23}"/>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30791A29-9A72-5896-7311-23A1ABE95B47}"/>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E5F5208B-FAE7-F00D-7F2F-799CAC5AF3CE}"/>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B9434A12-E040-A461-FBC5-A0777EB85789}"/>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A64B45DB-CF64-B09D-855B-131C4D08BE62}"/>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0AAB7C2D-0001-CB33-AA53-A366FED9032F}"/>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8F66B360-FDA0-D2FC-FED6-6F2837A8FADF}"/>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49C2313E-32E1-2179-2994-03CF26047E9B}"/>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E215CA3-FFAE-CC7A-D976-78316D179FBA}"/>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C6DED575-5154-B451-1AAE-11B0876CFF14}"/>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2EF7D073-8281-1569-13DB-10F7C1108C7C}"/>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DB61405B-0B6B-4C66-BD0B-3108EC176BF6}"/>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CB89DD5C-D04A-E91E-453B-07B3E6E2F1A3}"/>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F5EFE90A-CCEC-9F19-ADBC-8372AA7AED02}"/>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1202A65B-0F87-8B5E-5B4F-81DE8007B785}"/>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42A7A6AF-017D-45FF-6092-3B00F9BB0613}"/>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B315FB39-7CCD-5402-3A87-F324A7697DEE}"/>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B4ED9701-7820-3882-4A4A-68449821BDBB}"/>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FE9907A4-0B6B-B57A-8A4C-408101C35A8A}"/>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FC385AF0-F2D9-DEDD-2EDB-406BEF402F07}"/>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CA3E9DA1-4C75-0C1F-0395-B0773F00A2E2}"/>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514860FC-C451-B754-44E9-A1D92A50203F}"/>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F5A7577C-4213-24F1-AC59-43F542C1044D}"/>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8A7E6D35-CCAA-E7EF-C75C-D3C2E25C7500}"/>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5AD0592A-A245-FD07-9808-8BE6081086C4}"/>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B9BFCD9F-A9AA-0C95-49E8-DB776AAD3CC1}"/>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8F6C8684-2BDF-A215-1C4C-AB6CBC2E8AB0}"/>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611F23D3-E339-7928-169A-B6F4C2398C35}"/>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3A8CBD67-94C1-7A4D-CCCD-1C812E9FC327}"/>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67AC1EAB-9D5B-5E6A-F7BD-FDEB99EC1B85}"/>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E1472117-468F-B815-29DE-2BFAE53BB9DE}"/>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08068CAC-B520-F36C-BA6C-2441C277F139}"/>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5FE97EF6-A1C6-0E3E-12F9-E25B171EFAC0}"/>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BF476FA5-0102-6EC4-35C3-FBB4D51D051F}"/>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BEC85A1F-4564-E6FF-B817-FC919FE5EA13}"/>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C264B18C-3232-AE4A-35F3-8BC040920083}"/>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85FA72FD-7F92-8846-C182-A90A2515CA1B}"/>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AC68FDF0-A548-1ACE-605C-8F9FB3CAB968}"/>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82E38BCA-73BC-2110-B800-4A201FA8A0A1}"/>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AAD3E02E-66B9-93E8-1D2A-500B0118AB66}"/>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2FB1BFC6-2530-006D-F9D7-999F73A54EB2}"/>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2B9466CA-258D-FAFA-85F1-6038A9E6B50C}"/>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AB1A253E-3340-3A6C-71C6-C8C03614430C}"/>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063757CF-6EE8-FFDC-1F06-428B79488510}"/>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63293208-F880-9B22-0003-5F66BF8E9277}"/>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Tree>
    <p:extLst>
      <p:ext uri="{BB962C8B-B14F-4D97-AF65-F5344CB8AC3E}">
        <p14:creationId xmlns:p14="http://schemas.microsoft.com/office/powerpoint/2010/main" val="3710882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265A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265A7E"/>
                </a:solidFill>
              </a:rPr>
              <a:t>Your Topic Here</a:t>
            </a:r>
          </a:p>
        </p:txBody>
      </p:sp>
      <p:sp>
        <p:nvSpPr>
          <p:cNvPr id="54" name="Google Shape;396;p41">
            <a:extLst>
              <a:ext uri="{FF2B5EF4-FFF2-40B4-BE49-F238E27FC236}">
                <a16:creationId xmlns:a16="http://schemas.microsoft.com/office/drawing/2014/main" id="{35BC6CBD-65B0-A5F0-F772-4DD67758E102}"/>
              </a:ext>
            </a:extLst>
          </p:cNvPr>
          <p:cNvSpPr txBox="1">
            <a:spLocks noGrp="1"/>
          </p:cNvSpPr>
          <p:nvPr>
            <p:ph type="title"/>
          </p:nvPr>
        </p:nvSpPr>
        <p:spPr>
          <a:xfrm>
            <a:off x="7440472" y="79388"/>
            <a:ext cx="1402368"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Workplaces</a:t>
            </a:r>
          </a:p>
        </p:txBody>
      </p:sp>
      <p:grpSp>
        <p:nvGrpSpPr>
          <p:cNvPr id="55" name="Group 54">
            <a:extLst>
              <a:ext uri="{FF2B5EF4-FFF2-40B4-BE49-F238E27FC236}">
                <a16:creationId xmlns:a16="http://schemas.microsoft.com/office/drawing/2014/main" id="{C2E07F35-94E4-D38F-15E2-E8EC7711E865}"/>
              </a:ext>
            </a:extLst>
          </p:cNvPr>
          <p:cNvGrpSpPr/>
          <p:nvPr/>
        </p:nvGrpSpPr>
        <p:grpSpPr>
          <a:xfrm>
            <a:off x="6864962" y="194397"/>
            <a:ext cx="560270" cy="320090"/>
            <a:chOff x="8942557" y="2250259"/>
            <a:chExt cx="4006012" cy="2288690"/>
          </a:xfrm>
        </p:grpSpPr>
        <p:sp>
          <p:nvSpPr>
            <p:cNvPr id="56" name="Freeform: Shape 55">
              <a:extLst>
                <a:ext uri="{FF2B5EF4-FFF2-40B4-BE49-F238E27FC236}">
                  <a16:creationId xmlns:a16="http://schemas.microsoft.com/office/drawing/2014/main" id="{49ECC708-81D1-A0B5-BD68-707534E1AE3E}"/>
                </a:ext>
              </a:extLst>
            </p:cNvPr>
            <p:cNvSpPr/>
            <p:nvPr/>
          </p:nvSpPr>
          <p:spPr>
            <a:xfrm>
              <a:off x="9601015"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137A8D-562F-646B-F0E8-BF0D78DC6CCB}"/>
                </a:ext>
              </a:extLst>
            </p:cNvPr>
            <p:cNvSpPr/>
            <p:nvPr/>
          </p:nvSpPr>
          <p:spPr>
            <a:xfrm>
              <a:off x="9518141"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15F0525-AD47-BE4F-89CE-ABD2BEA96760}"/>
                </a:ext>
              </a:extLst>
            </p:cNvPr>
            <p:cNvSpPr/>
            <p:nvPr/>
          </p:nvSpPr>
          <p:spPr>
            <a:xfrm>
              <a:off x="9435268" y="2613063"/>
              <a:ext cx="69267" cy="712466"/>
            </a:xfrm>
            <a:custGeom>
              <a:avLst/>
              <a:gdLst>
                <a:gd name="connsiteX0" fmla="*/ -195 w 69267"/>
                <a:gd name="connsiteY0" fmla="*/ 677614 h 712466"/>
                <a:gd name="connsiteX1" fmla="*/ -195 w 69267"/>
                <a:gd name="connsiteY1" fmla="*/ 34415 h 712466"/>
                <a:gd name="connsiteX2" fmla="*/ 34439 w 69267"/>
                <a:gd name="connsiteY2" fmla="*/ -219 h 712466"/>
                <a:gd name="connsiteX3" fmla="*/ 69072 w 69267"/>
                <a:gd name="connsiteY3" fmla="*/ 34415 h 712466"/>
                <a:gd name="connsiteX4" fmla="*/ 69072 w 69267"/>
                <a:gd name="connsiteY4" fmla="*/ 677614 h 712466"/>
                <a:gd name="connsiteX5" fmla="*/ 34439 w 69267"/>
                <a:gd name="connsiteY5" fmla="*/ 712248 h 712466"/>
                <a:gd name="connsiteX6" fmla="*/ -195 w 69267"/>
                <a:gd name="connsiteY6" fmla="*/ 677614 h 7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712466">
                  <a:moveTo>
                    <a:pt x="-195" y="677614"/>
                  </a:moveTo>
                  <a:lnTo>
                    <a:pt x="-195" y="34415"/>
                  </a:lnTo>
                  <a:cubicBezTo>
                    <a:pt x="-195" y="15287"/>
                    <a:pt x="15311" y="-219"/>
                    <a:pt x="34439" y="-219"/>
                  </a:cubicBezTo>
                  <a:cubicBezTo>
                    <a:pt x="53566" y="-219"/>
                    <a:pt x="69072" y="15287"/>
                    <a:pt x="69072" y="34415"/>
                  </a:cubicBezTo>
                  <a:lnTo>
                    <a:pt x="69072" y="677614"/>
                  </a:lnTo>
                  <a:cubicBezTo>
                    <a:pt x="69072" y="696742"/>
                    <a:pt x="53566" y="712248"/>
                    <a:pt x="34439" y="712248"/>
                  </a:cubicBezTo>
                  <a:cubicBezTo>
                    <a:pt x="15311" y="712248"/>
                    <a:pt x="-195" y="696742"/>
                    <a:pt x="-195" y="677614"/>
                  </a:cubicBezTo>
                  <a:close/>
                </a:path>
              </a:pathLst>
            </a:custGeom>
            <a:solidFill>
              <a:srgbClr val="F0F0F0"/>
            </a:solidFill>
            <a:ln w="493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16E7F09-FE8B-6FA0-981A-F84C9A7C9C68}"/>
                </a:ext>
              </a:extLst>
            </p:cNvPr>
            <p:cNvSpPr/>
            <p:nvPr/>
          </p:nvSpPr>
          <p:spPr>
            <a:xfrm>
              <a:off x="12508937" y="4018335"/>
              <a:ext cx="216186" cy="299878"/>
            </a:xfrm>
            <a:custGeom>
              <a:avLst/>
              <a:gdLst>
                <a:gd name="connsiteX0" fmla="*/ 55072 w 216186"/>
                <a:gd name="connsiteY0" fmla="*/ 299660 h 299878"/>
                <a:gd name="connsiteX1" fmla="*/ 14154 w 216186"/>
                <a:gd name="connsiteY1" fmla="*/ 292555 h 299878"/>
                <a:gd name="connsiteX2" fmla="*/ 12131 w 216186"/>
                <a:gd name="connsiteY2" fmla="*/ 291828 h 299878"/>
                <a:gd name="connsiteX3" fmla="*/ 13061 w 216186"/>
                <a:gd name="connsiteY3" fmla="*/ 287350 h 299878"/>
                <a:gd name="connsiteX4" fmla="*/ 34103 w 216186"/>
                <a:gd name="connsiteY4" fmla="*/ 121266 h 299878"/>
                <a:gd name="connsiteX5" fmla="*/ 161685 w 216186"/>
                <a:gd name="connsiteY5" fmla="*/ 6065 h 299878"/>
                <a:gd name="connsiteX6" fmla="*/ 209712 w 216186"/>
                <a:gd name="connsiteY6" fmla="*/ 14416 h 299878"/>
                <a:gd name="connsiteX7" fmla="*/ 215357 w 216186"/>
                <a:gd name="connsiteY7" fmla="*/ 40842 h 299878"/>
                <a:gd name="connsiteX8" fmla="*/ 199509 w 216186"/>
                <a:gd name="connsiteY8" fmla="*/ 122152 h 299878"/>
                <a:gd name="connsiteX9" fmla="*/ 134116 w 216186"/>
                <a:gd name="connsiteY9" fmla="*/ 270944 h 299878"/>
                <a:gd name="connsiteX10" fmla="*/ 55072 w 216186"/>
                <a:gd name="connsiteY10" fmla="*/ 299660 h 2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86" h="299878">
                  <a:moveTo>
                    <a:pt x="55072" y="299660"/>
                  </a:moveTo>
                  <a:cubicBezTo>
                    <a:pt x="41124" y="299670"/>
                    <a:pt x="27280" y="297265"/>
                    <a:pt x="14154" y="292555"/>
                  </a:cubicBezTo>
                  <a:lnTo>
                    <a:pt x="12131" y="291828"/>
                  </a:lnTo>
                  <a:lnTo>
                    <a:pt x="13061" y="287350"/>
                  </a:lnTo>
                  <a:cubicBezTo>
                    <a:pt x="-10450" y="239847"/>
                    <a:pt x="-2232" y="174776"/>
                    <a:pt x="34103" y="121266"/>
                  </a:cubicBezTo>
                  <a:cubicBezTo>
                    <a:pt x="67139" y="72626"/>
                    <a:pt x="117368" y="37265"/>
                    <a:pt x="161685" y="6065"/>
                  </a:cubicBezTo>
                  <a:cubicBezTo>
                    <a:pt x="177255" y="-4890"/>
                    <a:pt x="198752" y="-1154"/>
                    <a:pt x="209712" y="14416"/>
                  </a:cubicBezTo>
                  <a:cubicBezTo>
                    <a:pt x="215110" y="22090"/>
                    <a:pt x="217148" y="31634"/>
                    <a:pt x="215357" y="40842"/>
                  </a:cubicBezTo>
                  <a:lnTo>
                    <a:pt x="199509" y="122152"/>
                  </a:lnTo>
                  <a:cubicBezTo>
                    <a:pt x="188070" y="180807"/>
                    <a:pt x="174464" y="236325"/>
                    <a:pt x="134116" y="270944"/>
                  </a:cubicBezTo>
                  <a:cubicBezTo>
                    <a:pt x="111950" y="289488"/>
                    <a:pt x="83971" y="299655"/>
                    <a:pt x="55072" y="299660"/>
                  </a:cubicBezTo>
                  <a:close/>
                </a:path>
              </a:pathLst>
            </a:custGeom>
            <a:solidFill>
              <a:srgbClr val="E6E6E6"/>
            </a:solidFill>
            <a:ln w="493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6069920-5B01-B13D-04C1-131AE6445C85}"/>
                </a:ext>
              </a:extLst>
            </p:cNvPr>
            <p:cNvSpPr/>
            <p:nvPr/>
          </p:nvSpPr>
          <p:spPr>
            <a:xfrm>
              <a:off x="12589838" y="4313378"/>
              <a:ext cx="238366" cy="145335"/>
            </a:xfrm>
            <a:custGeom>
              <a:avLst/>
              <a:gdLst>
                <a:gd name="connsiteX0" fmla="*/ 77958 w 238366"/>
                <a:gd name="connsiteY0" fmla="*/ 145116 h 145335"/>
                <a:gd name="connsiteX1" fmla="*/ 953 w 238366"/>
                <a:gd name="connsiteY1" fmla="*/ 102740 h 145335"/>
                <a:gd name="connsiteX2" fmla="*/ -195 w 238366"/>
                <a:gd name="connsiteY2" fmla="*/ 100953 h 145335"/>
                <a:gd name="connsiteX3" fmla="*/ 2546 w 238366"/>
                <a:gd name="connsiteY3" fmla="*/ 98534 h 145335"/>
                <a:gd name="connsiteX4" fmla="*/ 87755 w 238366"/>
                <a:gd name="connsiteY4" fmla="*/ 10564 h 145335"/>
                <a:gd name="connsiteX5" fmla="*/ 212990 w 238366"/>
                <a:gd name="connsiteY5" fmla="*/ 1233 h 145335"/>
                <a:gd name="connsiteX6" fmla="*/ 212990 w 238366"/>
                <a:gd name="connsiteY6" fmla="*/ 1233 h 145335"/>
                <a:gd name="connsiteX7" fmla="*/ 238140 w 238366"/>
                <a:gd name="connsiteY7" fmla="*/ 28955 h 145335"/>
                <a:gd name="connsiteX8" fmla="*/ 229432 w 238366"/>
                <a:gd name="connsiteY8" fmla="*/ 47321 h 145335"/>
                <a:gd name="connsiteX9" fmla="*/ 184863 w 238366"/>
                <a:gd name="connsiteY9" fmla="*/ 87550 h 145335"/>
                <a:gd name="connsiteX10" fmla="*/ 81214 w 238366"/>
                <a:gd name="connsiteY10" fmla="*/ 145057 h 145335"/>
                <a:gd name="connsiteX11" fmla="*/ 77958 w 238366"/>
                <a:gd name="connsiteY11" fmla="*/ 145116 h 14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366" h="145335">
                  <a:moveTo>
                    <a:pt x="77958" y="145116"/>
                  </a:moveTo>
                  <a:cubicBezTo>
                    <a:pt x="46773" y="144933"/>
                    <a:pt x="17795" y="128987"/>
                    <a:pt x="953" y="102740"/>
                  </a:cubicBezTo>
                  <a:lnTo>
                    <a:pt x="-195" y="100953"/>
                  </a:lnTo>
                  <a:lnTo>
                    <a:pt x="2546" y="98534"/>
                  </a:lnTo>
                  <a:cubicBezTo>
                    <a:pt x="9631" y="59853"/>
                    <a:pt x="42983" y="25387"/>
                    <a:pt x="87755" y="10564"/>
                  </a:cubicBezTo>
                  <a:cubicBezTo>
                    <a:pt x="128454" y="-2909"/>
                    <a:pt x="173379" y="-702"/>
                    <a:pt x="212990" y="1233"/>
                  </a:cubicBezTo>
                  <a:lnTo>
                    <a:pt x="212990" y="1233"/>
                  </a:lnTo>
                  <a:cubicBezTo>
                    <a:pt x="227591" y="1945"/>
                    <a:pt x="238847" y="14354"/>
                    <a:pt x="238140" y="28955"/>
                  </a:cubicBezTo>
                  <a:cubicBezTo>
                    <a:pt x="237793" y="35990"/>
                    <a:pt x="234661" y="42600"/>
                    <a:pt x="229432" y="47321"/>
                  </a:cubicBezTo>
                  <a:lnTo>
                    <a:pt x="184863" y="87550"/>
                  </a:lnTo>
                  <a:cubicBezTo>
                    <a:pt x="152476" y="116776"/>
                    <a:pt x="120177" y="143167"/>
                    <a:pt x="81214" y="145057"/>
                  </a:cubicBezTo>
                  <a:cubicBezTo>
                    <a:pt x="80125" y="145097"/>
                    <a:pt x="79042" y="145121"/>
                    <a:pt x="77958" y="145116"/>
                  </a:cubicBezTo>
                  <a:close/>
                </a:path>
              </a:pathLst>
            </a:custGeom>
            <a:solidFill>
              <a:srgbClr val="E6E6E6"/>
            </a:solidFill>
            <a:ln w="493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6F01662-AAD9-85CB-AC4C-C2C9BE251503}"/>
                </a:ext>
              </a:extLst>
            </p:cNvPr>
            <p:cNvSpPr/>
            <p:nvPr/>
          </p:nvSpPr>
          <p:spPr>
            <a:xfrm>
              <a:off x="12519427" y="4183335"/>
              <a:ext cx="103388" cy="321882"/>
            </a:xfrm>
            <a:custGeom>
              <a:avLst/>
              <a:gdLst>
                <a:gd name="connsiteX0" fmla="*/ 10057 w 103388"/>
                <a:gd name="connsiteY0" fmla="*/ 318164 h 321882"/>
                <a:gd name="connsiteX1" fmla="*/ 1324 w 103388"/>
                <a:gd name="connsiteY1" fmla="*/ 169986 h 321882"/>
                <a:gd name="connsiteX2" fmla="*/ 45279 w 103388"/>
                <a:gd name="connsiteY2" fmla="*/ 47798 h 321882"/>
                <a:gd name="connsiteX3" fmla="*/ 96290 w 103388"/>
                <a:gd name="connsiteY3" fmla="*/ 543 h 321882"/>
                <a:gd name="connsiteX4" fmla="*/ 101010 w 103388"/>
                <a:gd name="connsiteY4" fmla="*/ 8791 h 321882"/>
                <a:gd name="connsiteX5" fmla="*/ 26241 w 103388"/>
                <a:gd name="connsiteY5" fmla="*/ 101015 h 321882"/>
                <a:gd name="connsiteX6" fmla="*/ 10156 w 103388"/>
                <a:gd name="connsiteY6" fmla="*/ 234445 h 321882"/>
                <a:gd name="connsiteX7" fmla="*/ 19066 w 103388"/>
                <a:gd name="connsiteY7" fmla="*/ 315626 h 321882"/>
                <a:gd name="connsiteX8" fmla="*/ 15806 w 103388"/>
                <a:gd name="connsiteY8" fmla="*/ 321504 h 321882"/>
                <a:gd name="connsiteX9" fmla="*/ 10062 w 103388"/>
                <a:gd name="connsiteY9" fmla="*/ 318184 h 321882"/>
                <a:gd name="connsiteX10" fmla="*/ 10057 w 103388"/>
                <a:gd name="connsiteY10" fmla="*/ 318164 h 32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88" h="321882">
                  <a:moveTo>
                    <a:pt x="10057" y="318164"/>
                  </a:moveTo>
                  <a:cubicBezTo>
                    <a:pt x="3476" y="269158"/>
                    <a:pt x="-3292" y="219517"/>
                    <a:pt x="1324" y="169986"/>
                  </a:cubicBezTo>
                  <a:cubicBezTo>
                    <a:pt x="5421" y="125996"/>
                    <a:pt x="18552" y="83026"/>
                    <a:pt x="45279" y="47798"/>
                  </a:cubicBezTo>
                  <a:cubicBezTo>
                    <a:pt x="59400" y="29195"/>
                    <a:pt x="76662" y="13199"/>
                    <a:pt x="96290" y="543"/>
                  </a:cubicBezTo>
                  <a:cubicBezTo>
                    <a:pt x="101391" y="-2752"/>
                    <a:pt x="106086" y="5515"/>
                    <a:pt x="101010" y="8791"/>
                  </a:cubicBezTo>
                  <a:cubicBezTo>
                    <a:pt x="66985" y="30877"/>
                    <a:pt x="40812" y="63156"/>
                    <a:pt x="26241" y="101015"/>
                  </a:cubicBezTo>
                  <a:cubicBezTo>
                    <a:pt x="9963" y="143343"/>
                    <a:pt x="7350" y="189480"/>
                    <a:pt x="10156" y="234445"/>
                  </a:cubicBezTo>
                  <a:cubicBezTo>
                    <a:pt x="11848" y="261637"/>
                    <a:pt x="15445" y="288646"/>
                    <a:pt x="19066" y="315626"/>
                  </a:cubicBezTo>
                  <a:cubicBezTo>
                    <a:pt x="19675" y="318135"/>
                    <a:pt x="18255" y="320688"/>
                    <a:pt x="15806" y="321504"/>
                  </a:cubicBezTo>
                  <a:cubicBezTo>
                    <a:pt x="13302" y="322172"/>
                    <a:pt x="10730" y="320688"/>
                    <a:pt x="10062" y="318184"/>
                  </a:cubicBezTo>
                  <a:cubicBezTo>
                    <a:pt x="10057" y="318179"/>
                    <a:pt x="10057" y="318174"/>
                    <a:pt x="10057" y="318164"/>
                  </a:cubicBezTo>
                  <a:close/>
                </a:path>
              </a:pathLst>
            </a:custGeom>
            <a:solidFill>
              <a:srgbClr val="F2F2F2"/>
            </a:solidFill>
            <a:ln w="493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BD37F70-5E1B-C199-645B-EED608EE47DE}"/>
                </a:ext>
              </a:extLst>
            </p:cNvPr>
            <p:cNvSpPr/>
            <p:nvPr/>
          </p:nvSpPr>
          <p:spPr>
            <a:xfrm>
              <a:off x="12510461" y="4382015"/>
              <a:ext cx="194898" cy="154310"/>
            </a:xfrm>
            <a:custGeom>
              <a:avLst/>
              <a:gdLst>
                <a:gd name="connsiteX0" fmla="*/ 419 w 194898"/>
                <a:gd name="connsiteY0" fmla="*/ 147657 h 154310"/>
                <a:gd name="connsiteX1" fmla="*/ 134496 w 194898"/>
                <a:gd name="connsiteY1" fmla="*/ 6321 h 154310"/>
                <a:gd name="connsiteX2" fmla="*/ 190890 w 194898"/>
                <a:gd name="connsiteY2" fmla="*/ 369 h 154310"/>
                <a:gd name="connsiteX3" fmla="*/ 189405 w 194898"/>
                <a:gd name="connsiteY3" fmla="*/ 9804 h 154310"/>
                <a:gd name="connsiteX4" fmla="*/ 99412 w 194898"/>
                <a:gd name="connsiteY4" fmla="*/ 34142 h 154310"/>
                <a:gd name="connsiteX5" fmla="*/ 37556 w 194898"/>
                <a:gd name="connsiteY5" fmla="*/ 102380 h 154310"/>
                <a:gd name="connsiteX6" fmla="*/ 8959 w 194898"/>
                <a:gd name="connsiteY6" fmla="*/ 151550 h 154310"/>
                <a:gd name="connsiteX7" fmla="*/ 419 w 194898"/>
                <a:gd name="connsiteY7" fmla="*/ 147657 h 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98" h="154310">
                  <a:moveTo>
                    <a:pt x="419" y="147657"/>
                  </a:moveTo>
                  <a:cubicBezTo>
                    <a:pt x="32099" y="90358"/>
                    <a:pt x="68840" y="26676"/>
                    <a:pt x="134496" y="6321"/>
                  </a:cubicBezTo>
                  <a:cubicBezTo>
                    <a:pt x="152728" y="681"/>
                    <a:pt x="171886" y="-1338"/>
                    <a:pt x="190890" y="369"/>
                  </a:cubicBezTo>
                  <a:cubicBezTo>
                    <a:pt x="196877" y="893"/>
                    <a:pt x="195382" y="10329"/>
                    <a:pt x="189405" y="9804"/>
                  </a:cubicBezTo>
                  <a:cubicBezTo>
                    <a:pt x="157483" y="7123"/>
                    <a:pt x="125630" y="15736"/>
                    <a:pt x="99412" y="34142"/>
                  </a:cubicBezTo>
                  <a:cubicBezTo>
                    <a:pt x="74035" y="51800"/>
                    <a:pt x="54275" y="76351"/>
                    <a:pt x="37556" y="102380"/>
                  </a:cubicBezTo>
                  <a:cubicBezTo>
                    <a:pt x="27310" y="118327"/>
                    <a:pt x="18137" y="134951"/>
                    <a:pt x="8959" y="151550"/>
                  </a:cubicBezTo>
                  <a:cubicBezTo>
                    <a:pt x="6025" y="156854"/>
                    <a:pt x="-2545" y="153025"/>
                    <a:pt x="419" y="147657"/>
                  </a:cubicBezTo>
                  <a:close/>
                </a:path>
              </a:pathLst>
            </a:custGeom>
            <a:solidFill>
              <a:srgbClr val="F2F2F2"/>
            </a:solidFill>
            <a:ln w="493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A0349E8-13A8-4701-E867-63A97CCC4B9A}"/>
                </a:ext>
              </a:extLst>
            </p:cNvPr>
            <p:cNvSpPr/>
            <p:nvPr/>
          </p:nvSpPr>
          <p:spPr>
            <a:xfrm>
              <a:off x="12019196" y="3499491"/>
              <a:ext cx="509611" cy="1030295"/>
            </a:xfrm>
            <a:custGeom>
              <a:avLst/>
              <a:gdLst>
                <a:gd name="connsiteX0" fmla="*/ 477430 w 509611"/>
                <a:gd name="connsiteY0" fmla="*/ 1029345 h 1030295"/>
                <a:gd name="connsiteX1" fmla="*/ 509416 w 509611"/>
                <a:gd name="connsiteY1" fmla="*/ 1030077 h 1030295"/>
                <a:gd name="connsiteX2" fmla="*/ 316556 w 509611"/>
                <a:gd name="connsiteY2" fmla="*/ -219 h 1030295"/>
                <a:gd name="connsiteX3" fmla="*/ 284569 w 509611"/>
                <a:gd name="connsiteY3" fmla="*/ 5808 h 1030295"/>
                <a:gd name="connsiteX4" fmla="*/ 334931 w 509611"/>
                <a:gd name="connsiteY4" fmla="*/ 273082 h 1030295"/>
                <a:gd name="connsiteX5" fmla="*/ 172677 w 509611"/>
                <a:gd name="connsiteY5" fmla="*/ 273082 h 1030295"/>
                <a:gd name="connsiteX6" fmla="*/ 223040 w 509611"/>
                <a:gd name="connsiteY6" fmla="*/ 5808 h 1030295"/>
                <a:gd name="connsiteX7" fmla="*/ 191058 w 509611"/>
                <a:gd name="connsiteY7" fmla="*/ -219 h 1030295"/>
                <a:gd name="connsiteX8" fmla="*/ -195 w 509611"/>
                <a:gd name="connsiteY8" fmla="*/ 1030077 h 1030295"/>
                <a:gd name="connsiteX9" fmla="*/ 30179 w 509611"/>
                <a:gd name="connsiteY9" fmla="*/ 1029345 h 1030295"/>
                <a:gd name="connsiteX10" fmla="*/ 130726 w 509611"/>
                <a:gd name="connsiteY10" fmla="*/ 495727 h 1030295"/>
                <a:gd name="connsiteX11" fmla="*/ 376883 w 509611"/>
                <a:gd name="connsiteY11" fmla="*/ 495727 h 1030295"/>
                <a:gd name="connsiteX12" fmla="*/ 138187 w 509611"/>
                <a:gd name="connsiteY12" fmla="*/ 456146 h 1030295"/>
                <a:gd name="connsiteX13" fmla="*/ 165221 w 509611"/>
                <a:gd name="connsiteY13" fmla="*/ 312663 h 1030295"/>
                <a:gd name="connsiteX14" fmla="*/ 342388 w 509611"/>
                <a:gd name="connsiteY14" fmla="*/ 312663 h 1030295"/>
                <a:gd name="connsiteX15" fmla="*/ 369427 w 509611"/>
                <a:gd name="connsiteY15" fmla="*/ 456146 h 10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611" h="1030295">
                  <a:moveTo>
                    <a:pt x="477430" y="1029345"/>
                  </a:moveTo>
                  <a:lnTo>
                    <a:pt x="509416" y="1030077"/>
                  </a:lnTo>
                  <a:lnTo>
                    <a:pt x="316556" y="-219"/>
                  </a:lnTo>
                  <a:lnTo>
                    <a:pt x="284569" y="5808"/>
                  </a:lnTo>
                  <a:lnTo>
                    <a:pt x="334931" y="273082"/>
                  </a:lnTo>
                  <a:lnTo>
                    <a:pt x="172677" y="273082"/>
                  </a:lnTo>
                  <a:lnTo>
                    <a:pt x="223040" y="5808"/>
                  </a:lnTo>
                  <a:lnTo>
                    <a:pt x="191058" y="-219"/>
                  </a:lnTo>
                  <a:lnTo>
                    <a:pt x="-195" y="1030077"/>
                  </a:lnTo>
                  <a:lnTo>
                    <a:pt x="30179" y="1029345"/>
                  </a:lnTo>
                  <a:lnTo>
                    <a:pt x="130726" y="495727"/>
                  </a:lnTo>
                  <a:lnTo>
                    <a:pt x="376883" y="495727"/>
                  </a:lnTo>
                  <a:close/>
                  <a:moveTo>
                    <a:pt x="138187" y="456146"/>
                  </a:moveTo>
                  <a:lnTo>
                    <a:pt x="165221" y="312663"/>
                  </a:lnTo>
                  <a:lnTo>
                    <a:pt x="342388" y="312663"/>
                  </a:lnTo>
                  <a:lnTo>
                    <a:pt x="369427" y="456146"/>
                  </a:lnTo>
                  <a:close/>
                </a:path>
              </a:pathLst>
            </a:custGeom>
            <a:solidFill>
              <a:srgbClr val="CACACA"/>
            </a:solidFill>
            <a:ln w="4939"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9BAB5055-E589-269F-18B0-E95DAB200BAC}"/>
                </a:ext>
              </a:extLst>
            </p:cNvPr>
            <p:cNvSpPr/>
            <p:nvPr/>
          </p:nvSpPr>
          <p:spPr>
            <a:xfrm>
              <a:off x="11100164"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523040AE-2E85-8191-827C-1021EDDEE673}"/>
                </a:ext>
              </a:extLst>
            </p:cNvPr>
            <p:cNvSpPr/>
            <p:nvPr/>
          </p:nvSpPr>
          <p:spPr>
            <a:xfrm>
              <a:off x="11017290"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0C21EF16-C262-52FF-D8F6-676EE5CDD7A5}"/>
                </a:ext>
              </a:extLst>
            </p:cNvPr>
            <p:cNvSpPr/>
            <p:nvPr/>
          </p:nvSpPr>
          <p:spPr>
            <a:xfrm>
              <a:off x="10934416" y="2950738"/>
              <a:ext cx="69267" cy="374787"/>
            </a:xfrm>
            <a:custGeom>
              <a:avLst/>
              <a:gdLst>
                <a:gd name="connsiteX0" fmla="*/ -195 w 69267"/>
                <a:gd name="connsiteY0" fmla="*/ 356351 h 374787"/>
                <a:gd name="connsiteX1" fmla="*/ -195 w 69267"/>
                <a:gd name="connsiteY1" fmla="*/ 17999 h 374787"/>
                <a:gd name="connsiteX2" fmla="*/ 34439 w 69267"/>
                <a:gd name="connsiteY2" fmla="*/ -219 h 374787"/>
                <a:gd name="connsiteX3" fmla="*/ 69072 w 69267"/>
                <a:gd name="connsiteY3" fmla="*/ 17999 h 374787"/>
                <a:gd name="connsiteX4" fmla="*/ 69072 w 69267"/>
                <a:gd name="connsiteY4" fmla="*/ 356351 h 374787"/>
                <a:gd name="connsiteX5" fmla="*/ 34439 w 69267"/>
                <a:gd name="connsiteY5" fmla="*/ 374568 h 374787"/>
                <a:gd name="connsiteX6" fmla="*/ -195 w 69267"/>
                <a:gd name="connsiteY6" fmla="*/ 356351 h 3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7" h="374787">
                  <a:moveTo>
                    <a:pt x="-195" y="356351"/>
                  </a:moveTo>
                  <a:lnTo>
                    <a:pt x="-195" y="17999"/>
                  </a:lnTo>
                  <a:cubicBezTo>
                    <a:pt x="-195" y="7955"/>
                    <a:pt x="15341" y="-219"/>
                    <a:pt x="34439" y="-219"/>
                  </a:cubicBezTo>
                  <a:cubicBezTo>
                    <a:pt x="53537" y="-219"/>
                    <a:pt x="69072" y="7955"/>
                    <a:pt x="69072" y="17999"/>
                  </a:cubicBezTo>
                  <a:lnTo>
                    <a:pt x="69072" y="356351"/>
                  </a:lnTo>
                  <a:cubicBezTo>
                    <a:pt x="69072" y="366395"/>
                    <a:pt x="53537" y="374568"/>
                    <a:pt x="34439" y="374568"/>
                  </a:cubicBezTo>
                  <a:cubicBezTo>
                    <a:pt x="15341" y="374568"/>
                    <a:pt x="-195" y="366395"/>
                    <a:pt x="-195" y="356351"/>
                  </a:cubicBezTo>
                  <a:close/>
                </a:path>
              </a:pathLst>
            </a:custGeom>
            <a:solidFill>
              <a:srgbClr val="F0F0F0"/>
            </a:solidFill>
            <a:ln w="4939"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1A1B0116-B2EC-8A2F-ACD8-9FA68903C094}"/>
                </a:ext>
              </a:extLst>
            </p:cNvPr>
            <p:cNvSpPr/>
            <p:nvPr/>
          </p:nvSpPr>
          <p:spPr>
            <a:xfrm>
              <a:off x="10910915" y="2604405"/>
              <a:ext cx="720782" cy="722363"/>
            </a:xfrm>
            <a:custGeom>
              <a:avLst/>
              <a:gdLst>
                <a:gd name="connsiteX0" fmla="*/ 720504 w 720782"/>
                <a:gd name="connsiteY0" fmla="*/ 453860 h 722363"/>
                <a:gd name="connsiteX1" fmla="*/ 717259 w 720782"/>
                <a:gd name="connsiteY1" fmla="*/ 448774 h 722363"/>
                <a:gd name="connsiteX2" fmla="*/ 456155 w 720782"/>
                <a:gd name="connsiteY2" fmla="*/ 276401 h 722363"/>
                <a:gd name="connsiteX3" fmla="*/ 465526 w 720782"/>
                <a:gd name="connsiteY3" fmla="*/ 268193 h 722363"/>
                <a:gd name="connsiteX4" fmla="*/ 465526 w 720782"/>
                <a:gd name="connsiteY4" fmla="*/ 268193 h 722363"/>
                <a:gd name="connsiteX5" fmla="*/ 458282 w 720782"/>
                <a:gd name="connsiteY5" fmla="*/ 241159 h 722363"/>
                <a:gd name="connsiteX6" fmla="*/ 436859 w 720782"/>
                <a:gd name="connsiteY6" fmla="*/ 228790 h 722363"/>
                <a:gd name="connsiteX7" fmla="*/ 409824 w 720782"/>
                <a:gd name="connsiteY7" fmla="*/ 236033 h 722363"/>
                <a:gd name="connsiteX8" fmla="*/ 407316 w 720782"/>
                <a:gd name="connsiteY8" fmla="*/ 244162 h 722363"/>
                <a:gd name="connsiteX9" fmla="*/ 218839 w 720782"/>
                <a:gd name="connsiteY9" fmla="*/ 119733 h 722363"/>
                <a:gd name="connsiteX10" fmla="*/ 148235 w 720782"/>
                <a:gd name="connsiteY10" fmla="*/ 54641 h 722363"/>
                <a:gd name="connsiteX11" fmla="*/ 148235 w 720782"/>
                <a:gd name="connsiteY11" fmla="*/ -219 h 722363"/>
                <a:gd name="connsiteX12" fmla="*/ 78968 w 720782"/>
                <a:gd name="connsiteY12" fmla="*/ -219 h 722363"/>
                <a:gd name="connsiteX13" fmla="*/ 78968 w 720782"/>
                <a:gd name="connsiteY13" fmla="*/ 54641 h 722363"/>
                <a:gd name="connsiteX14" fmla="*/ -195 w 720782"/>
                <a:gd name="connsiteY14" fmla="*/ 163055 h 722363"/>
                <a:gd name="connsiteX15" fmla="*/ -195 w 720782"/>
                <a:gd name="connsiteY15" fmla="*/ 177898 h 722363"/>
                <a:gd name="connsiteX16" fmla="*/ 69072 w 720782"/>
                <a:gd name="connsiteY16" fmla="*/ 177898 h 722363"/>
                <a:gd name="connsiteX17" fmla="*/ 113602 w 720782"/>
                <a:gd name="connsiteY17" fmla="*/ 222427 h 722363"/>
                <a:gd name="connsiteX18" fmla="*/ 158131 w 720782"/>
                <a:gd name="connsiteY18" fmla="*/ 177898 h 722363"/>
                <a:gd name="connsiteX19" fmla="*/ 227398 w 720782"/>
                <a:gd name="connsiteY19" fmla="*/ 177898 h 722363"/>
                <a:gd name="connsiteX20" fmla="*/ 227398 w 720782"/>
                <a:gd name="connsiteY20" fmla="*/ 163055 h 722363"/>
                <a:gd name="connsiteX21" fmla="*/ 225394 w 720782"/>
                <a:gd name="connsiteY21" fmla="*/ 141849 h 722363"/>
                <a:gd name="connsiteX22" fmla="*/ 702198 w 720782"/>
                <a:gd name="connsiteY22" fmla="*/ 456621 h 722363"/>
                <a:gd name="connsiteX23" fmla="*/ 504137 w 720782"/>
                <a:gd name="connsiteY23" fmla="*/ 697425 h 722363"/>
                <a:gd name="connsiteX24" fmla="*/ 499521 w 720782"/>
                <a:gd name="connsiteY24" fmla="*/ 697405 h 722363"/>
                <a:gd name="connsiteX25" fmla="*/ 453819 w 720782"/>
                <a:gd name="connsiteY25" fmla="*/ 698419 h 722363"/>
                <a:gd name="connsiteX26" fmla="*/ 454947 w 720782"/>
                <a:gd name="connsiteY26" fmla="*/ 690785 h 722363"/>
                <a:gd name="connsiteX27" fmla="*/ 434157 w 720782"/>
                <a:gd name="connsiteY27" fmla="*/ 672048 h 722363"/>
                <a:gd name="connsiteX28" fmla="*/ 409448 w 720782"/>
                <a:gd name="connsiteY28" fmla="*/ 673334 h 722363"/>
                <a:gd name="connsiteX29" fmla="*/ 390716 w 720782"/>
                <a:gd name="connsiteY29" fmla="*/ 694130 h 722363"/>
                <a:gd name="connsiteX30" fmla="*/ 393398 w 720782"/>
                <a:gd name="connsiteY30" fmla="*/ 702897 h 722363"/>
                <a:gd name="connsiteX31" fmla="*/ 321404 w 720782"/>
                <a:gd name="connsiteY31" fmla="*/ 717196 h 722363"/>
                <a:gd name="connsiteX32" fmla="*/ 492555 w 720782"/>
                <a:gd name="connsiteY32" fmla="*/ 717205 h 722363"/>
                <a:gd name="connsiteX33" fmla="*/ 501990 w 720782"/>
                <a:gd name="connsiteY33" fmla="*/ 721723 h 722363"/>
                <a:gd name="connsiteX34" fmla="*/ 505251 w 720782"/>
                <a:gd name="connsiteY34" fmla="*/ 719432 h 722363"/>
                <a:gd name="connsiteX35" fmla="*/ 507086 w 720782"/>
                <a:gd name="connsiteY35" fmla="*/ 717205 h 722363"/>
                <a:gd name="connsiteX36" fmla="*/ 677638 w 720782"/>
                <a:gd name="connsiteY36" fmla="*/ 717196 h 722363"/>
                <a:gd name="connsiteX37" fmla="*/ 523141 w 720782"/>
                <a:gd name="connsiteY37" fmla="*/ 697687 h 722363"/>
                <a:gd name="connsiteX38" fmla="*/ 718902 w 720782"/>
                <a:gd name="connsiteY38" fmla="*/ 459678 h 722363"/>
                <a:gd name="connsiteX39" fmla="*/ 720504 w 720782"/>
                <a:gd name="connsiteY39" fmla="*/ 453860 h 7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782" h="722363">
                  <a:moveTo>
                    <a:pt x="720504" y="453860"/>
                  </a:moveTo>
                  <a:cubicBezTo>
                    <a:pt x="720193" y="451782"/>
                    <a:pt x="719010" y="449932"/>
                    <a:pt x="717259" y="448774"/>
                  </a:cubicBezTo>
                  <a:lnTo>
                    <a:pt x="456155" y="276401"/>
                  </a:lnTo>
                  <a:cubicBezTo>
                    <a:pt x="460088" y="274759"/>
                    <a:pt x="463378" y="271874"/>
                    <a:pt x="465526" y="268193"/>
                  </a:cubicBezTo>
                  <a:lnTo>
                    <a:pt x="465526" y="268193"/>
                  </a:lnTo>
                  <a:cubicBezTo>
                    <a:pt x="470958" y="258723"/>
                    <a:pt x="467722" y="246646"/>
                    <a:pt x="458282" y="241159"/>
                  </a:cubicBezTo>
                  <a:lnTo>
                    <a:pt x="436859" y="228790"/>
                  </a:lnTo>
                  <a:cubicBezTo>
                    <a:pt x="427389" y="223357"/>
                    <a:pt x="415311" y="226593"/>
                    <a:pt x="409824" y="236033"/>
                  </a:cubicBezTo>
                  <a:cubicBezTo>
                    <a:pt x="408400" y="238522"/>
                    <a:pt x="407543" y="241298"/>
                    <a:pt x="407316" y="244162"/>
                  </a:cubicBezTo>
                  <a:lnTo>
                    <a:pt x="218839" y="119733"/>
                  </a:lnTo>
                  <a:cubicBezTo>
                    <a:pt x="206029" y="88706"/>
                    <a:pt x="180202" y="64893"/>
                    <a:pt x="148235" y="54641"/>
                  </a:cubicBezTo>
                  <a:lnTo>
                    <a:pt x="148235" y="-219"/>
                  </a:lnTo>
                  <a:lnTo>
                    <a:pt x="78968" y="-219"/>
                  </a:lnTo>
                  <a:lnTo>
                    <a:pt x="78968" y="54641"/>
                  </a:lnTo>
                  <a:cubicBezTo>
                    <a:pt x="31811" y="69722"/>
                    <a:pt x="-190" y="113548"/>
                    <a:pt x="-195" y="163055"/>
                  </a:cubicBezTo>
                  <a:lnTo>
                    <a:pt x="-195" y="177898"/>
                  </a:lnTo>
                  <a:lnTo>
                    <a:pt x="69072" y="177898"/>
                  </a:lnTo>
                  <a:cubicBezTo>
                    <a:pt x="69072" y="202488"/>
                    <a:pt x="89007" y="222427"/>
                    <a:pt x="113602" y="222427"/>
                  </a:cubicBezTo>
                  <a:cubicBezTo>
                    <a:pt x="138197" y="222427"/>
                    <a:pt x="158131" y="202488"/>
                    <a:pt x="158131" y="177898"/>
                  </a:cubicBezTo>
                  <a:lnTo>
                    <a:pt x="227398" y="177898"/>
                  </a:lnTo>
                  <a:lnTo>
                    <a:pt x="227398" y="163055"/>
                  </a:lnTo>
                  <a:cubicBezTo>
                    <a:pt x="227394" y="155940"/>
                    <a:pt x="226720" y="148840"/>
                    <a:pt x="225394" y="141849"/>
                  </a:cubicBezTo>
                  <a:lnTo>
                    <a:pt x="702198" y="456621"/>
                  </a:lnTo>
                  <a:lnTo>
                    <a:pt x="504137" y="697425"/>
                  </a:lnTo>
                  <a:cubicBezTo>
                    <a:pt x="502599" y="697420"/>
                    <a:pt x="501070" y="697405"/>
                    <a:pt x="499521" y="697405"/>
                  </a:cubicBezTo>
                  <a:cubicBezTo>
                    <a:pt x="483718" y="697405"/>
                    <a:pt x="468405" y="697776"/>
                    <a:pt x="453819" y="698419"/>
                  </a:cubicBezTo>
                  <a:cubicBezTo>
                    <a:pt x="454700" y="695975"/>
                    <a:pt x="455081" y="693377"/>
                    <a:pt x="454947" y="690785"/>
                  </a:cubicBezTo>
                  <a:cubicBezTo>
                    <a:pt x="454349" y="679880"/>
                    <a:pt x="445057" y="671514"/>
                    <a:pt x="434157" y="672048"/>
                  </a:cubicBezTo>
                  <a:lnTo>
                    <a:pt x="409448" y="673334"/>
                  </a:lnTo>
                  <a:cubicBezTo>
                    <a:pt x="398549" y="673938"/>
                    <a:pt x="390182" y="683225"/>
                    <a:pt x="390716" y="694130"/>
                  </a:cubicBezTo>
                  <a:cubicBezTo>
                    <a:pt x="390900" y="697222"/>
                    <a:pt x="391820" y="700230"/>
                    <a:pt x="393398" y="702897"/>
                  </a:cubicBezTo>
                  <a:cubicBezTo>
                    <a:pt x="349715" y="707538"/>
                    <a:pt x="321404" y="713940"/>
                    <a:pt x="321404" y="717196"/>
                  </a:cubicBezTo>
                  <a:cubicBezTo>
                    <a:pt x="321404" y="722529"/>
                    <a:pt x="397416" y="717453"/>
                    <a:pt x="492555" y="717205"/>
                  </a:cubicBezTo>
                  <a:cubicBezTo>
                    <a:pt x="493915" y="721060"/>
                    <a:pt x="498141" y="723078"/>
                    <a:pt x="501990" y="721723"/>
                  </a:cubicBezTo>
                  <a:cubicBezTo>
                    <a:pt x="503267" y="721273"/>
                    <a:pt x="504394" y="720481"/>
                    <a:pt x="505251" y="719432"/>
                  </a:cubicBezTo>
                  <a:lnTo>
                    <a:pt x="507086" y="717205"/>
                  </a:lnTo>
                  <a:cubicBezTo>
                    <a:pt x="601943" y="717473"/>
                    <a:pt x="677638" y="722519"/>
                    <a:pt x="677638" y="717196"/>
                  </a:cubicBezTo>
                  <a:cubicBezTo>
                    <a:pt x="677638" y="712174"/>
                    <a:pt x="610339" y="699686"/>
                    <a:pt x="523141" y="697687"/>
                  </a:cubicBezTo>
                  <a:lnTo>
                    <a:pt x="718902" y="459678"/>
                  </a:lnTo>
                  <a:cubicBezTo>
                    <a:pt x="720237" y="458056"/>
                    <a:pt x="720816" y="455938"/>
                    <a:pt x="720504" y="453860"/>
                  </a:cubicBezTo>
                  <a:close/>
                </a:path>
              </a:pathLst>
            </a:custGeom>
            <a:solidFill>
              <a:srgbClr val="CCCCCC"/>
            </a:solidFill>
            <a:ln w="4939"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A5CD86D4-1C56-3B3E-2B2A-EB4652BCBCDA}"/>
                </a:ext>
              </a:extLst>
            </p:cNvPr>
            <p:cNvSpPr/>
            <p:nvPr/>
          </p:nvSpPr>
          <p:spPr>
            <a:xfrm>
              <a:off x="9359815" y="3319345"/>
              <a:ext cx="2325412" cy="1212182"/>
            </a:xfrm>
            <a:custGeom>
              <a:avLst/>
              <a:gdLst>
                <a:gd name="connsiteX0" fmla="*/ 2278743 w 2325412"/>
                <a:gd name="connsiteY0" fmla="*/ 1211964 h 1212182"/>
                <a:gd name="connsiteX1" fmla="*/ 1669114 w 2325412"/>
                <a:gd name="connsiteY1" fmla="*/ 1211964 h 1212182"/>
                <a:gd name="connsiteX2" fmla="*/ 1622646 w 2325412"/>
                <a:gd name="connsiteY2" fmla="*/ 1165490 h 1212182"/>
                <a:gd name="connsiteX3" fmla="*/ 1622646 w 2325412"/>
                <a:gd name="connsiteY3" fmla="*/ 164994 h 1212182"/>
                <a:gd name="connsiteX4" fmla="*/ 1581125 w 2325412"/>
                <a:gd name="connsiteY4" fmla="*/ 123473 h 1212182"/>
                <a:gd name="connsiteX5" fmla="*/ 155123 w 2325412"/>
                <a:gd name="connsiteY5" fmla="*/ 123473 h 1212182"/>
                <a:gd name="connsiteX6" fmla="*/ 113602 w 2325412"/>
                <a:gd name="connsiteY6" fmla="*/ 164994 h 1212182"/>
                <a:gd name="connsiteX7" fmla="*/ 113602 w 2325412"/>
                <a:gd name="connsiteY7" fmla="*/ 1165490 h 1212182"/>
                <a:gd name="connsiteX8" fmla="*/ 67133 w 2325412"/>
                <a:gd name="connsiteY8" fmla="*/ 1211964 h 1212182"/>
                <a:gd name="connsiteX9" fmla="*/ 46273 w 2325412"/>
                <a:gd name="connsiteY9" fmla="*/ 1211964 h 1212182"/>
                <a:gd name="connsiteX10" fmla="*/ -195 w 2325412"/>
                <a:gd name="connsiteY10" fmla="*/ 1165490 h 1212182"/>
                <a:gd name="connsiteX11" fmla="*/ -195 w 2325412"/>
                <a:gd name="connsiteY11" fmla="*/ 111104 h 1212182"/>
                <a:gd name="connsiteX12" fmla="*/ 111128 w 2325412"/>
                <a:gd name="connsiteY12" fmla="*/ -219 h 1212182"/>
                <a:gd name="connsiteX13" fmla="*/ 2213894 w 2325412"/>
                <a:gd name="connsiteY13" fmla="*/ -219 h 1212182"/>
                <a:gd name="connsiteX14" fmla="*/ 2325217 w 2325412"/>
                <a:gd name="connsiteY14" fmla="*/ 111104 h 1212182"/>
                <a:gd name="connsiteX15" fmla="*/ 2325217 w 2325412"/>
                <a:gd name="connsiteY15" fmla="*/ 1165490 h 1212182"/>
                <a:gd name="connsiteX16" fmla="*/ 2278743 w 2325412"/>
                <a:gd name="connsiteY16" fmla="*/ 1211964 h 12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5412" h="1212182">
                  <a:moveTo>
                    <a:pt x="2278743" y="1211964"/>
                  </a:moveTo>
                  <a:lnTo>
                    <a:pt x="1669114" y="1211964"/>
                  </a:lnTo>
                  <a:cubicBezTo>
                    <a:pt x="1643460" y="1211935"/>
                    <a:pt x="1622675" y="1191144"/>
                    <a:pt x="1622646" y="1165490"/>
                  </a:cubicBezTo>
                  <a:lnTo>
                    <a:pt x="1622646" y="164994"/>
                  </a:lnTo>
                  <a:cubicBezTo>
                    <a:pt x="1622621" y="142072"/>
                    <a:pt x="1604042" y="123498"/>
                    <a:pt x="1581125" y="123473"/>
                  </a:cubicBezTo>
                  <a:lnTo>
                    <a:pt x="155123" y="123473"/>
                  </a:lnTo>
                  <a:cubicBezTo>
                    <a:pt x="132205" y="123498"/>
                    <a:pt x="113626" y="142072"/>
                    <a:pt x="113602" y="164994"/>
                  </a:cubicBezTo>
                  <a:lnTo>
                    <a:pt x="113602" y="1165490"/>
                  </a:lnTo>
                  <a:cubicBezTo>
                    <a:pt x="113572" y="1191144"/>
                    <a:pt x="92787" y="1211935"/>
                    <a:pt x="67133" y="1211964"/>
                  </a:cubicBezTo>
                  <a:lnTo>
                    <a:pt x="46273" y="1211964"/>
                  </a:lnTo>
                  <a:cubicBezTo>
                    <a:pt x="20620" y="1211935"/>
                    <a:pt x="-165" y="1191144"/>
                    <a:pt x="-195" y="1165490"/>
                  </a:cubicBezTo>
                  <a:lnTo>
                    <a:pt x="-195" y="111104"/>
                  </a:lnTo>
                  <a:cubicBezTo>
                    <a:pt x="-126" y="49649"/>
                    <a:pt x="49673" y="-149"/>
                    <a:pt x="111128" y="-219"/>
                  </a:cubicBezTo>
                  <a:lnTo>
                    <a:pt x="2213894" y="-219"/>
                  </a:lnTo>
                  <a:cubicBezTo>
                    <a:pt x="2275349" y="-149"/>
                    <a:pt x="2325148" y="49649"/>
                    <a:pt x="2325217" y="111104"/>
                  </a:cubicBezTo>
                  <a:lnTo>
                    <a:pt x="2325217" y="1165490"/>
                  </a:lnTo>
                  <a:cubicBezTo>
                    <a:pt x="2325187" y="1191144"/>
                    <a:pt x="2304397" y="1211935"/>
                    <a:pt x="2278743" y="1211964"/>
                  </a:cubicBezTo>
                  <a:close/>
                </a:path>
              </a:pathLst>
            </a:custGeom>
            <a:solidFill>
              <a:srgbClr val="E4E4E4"/>
            </a:solidFill>
            <a:ln w="4939"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EAB6CB36-623B-FC83-8559-BED77ECE022D}"/>
                </a:ext>
              </a:extLst>
            </p:cNvPr>
            <p:cNvSpPr/>
            <p:nvPr/>
          </p:nvSpPr>
          <p:spPr>
            <a:xfrm>
              <a:off x="10985130" y="3579094"/>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F9DB94B6-BE96-3D25-F549-390384E81361}"/>
                </a:ext>
              </a:extLst>
            </p:cNvPr>
            <p:cNvSpPr/>
            <p:nvPr/>
          </p:nvSpPr>
          <p:spPr>
            <a:xfrm>
              <a:off x="10985130" y="3979856"/>
              <a:ext cx="697623" cy="29686"/>
            </a:xfrm>
            <a:custGeom>
              <a:avLst/>
              <a:gdLst>
                <a:gd name="connsiteX0" fmla="*/ 0 w 697623"/>
                <a:gd name="connsiteY0" fmla="*/ 0 h 29686"/>
                <a:gd name="connsiteX1" fmla="*/ 697624 w 697623"/>
                <a:gd name="connsiteY1" fmla="*/ 0 h 29686"/>
                <a:gd name="connsiteX2" fmla="*/ 697624 w 697623"/>
                <a:gd name="connsiteY2" fmla="*/ 29686 h 29686"/>
                <a:gd name="connsiteX3" fmla="*/ 0 w 697623"/>
                <a:gd name="connsiteY3" fmla="*/ 29686 h 29686"/>
              </a:gdLst>
              <a:ahLst/>
              <a:cxnLst>
                <a:cxn ang="0">
                  <a:pos x="connsiteX0" y="connsiteY0"/>
                </a:cxn>
                <a:cxn ang="0">
                  <a:pos x="connsiteX1" y="connsiteY1"/>
                </a:cxn>
                <a:cxn ang="0">
                  <a:pos x="connsiteX2" y="connsiteY2"/>
                </a:cxn>
                <a:cxn ang="0">
                  <a:pos x="connsiteX3" y="connsiteY3"/>
                </a:cxn>
              </a:cxnLst>
              <a:rect l="l" t="t" r="r" b="b"/>
              <a:pathLst>
                <a:path w="697623" h="29686">
                  <a:moveTo>
                    <a:pt x="0" y="0"/>
                  </a:moveTo>
                  <a:lnTo>
                    <a:pt x="697624" y="0"/>
                  </a:lnTo>
                  <a:lnTo>
                    <a:pt x="697624" y="29686"/>
                  </a:lnTo>
                  <a:lnTo>
                    <a:pt x="0" y="29686"/>
                  </a:lnTo>
                  <a:close/>
                </a:path>
              </a:pathLst>
            </a:custGeom>
            <a:solidFill>
              <a:srgbClr val="FFFFFF"/>
            </a:solidFill>
            <a:ln w="4939"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9DD1487-60AA-3EF7-A3E6-CADEF47CBE42}"/>
                </a:ext>
              </a:extLst>
            </p:cNvPr>
            <p:cNvSpPr/>
            <p:nvPr/>
          </p:nvSpPr>
          <p:spPr>
            <a:xfrm>
              <a:off x="10155484" y="3205504"/>
              <a:ext cx="254779" cy="117141"/>
            </a:xfrm>
            <a:custGeom>
              <a:avLst/>
              <a:gdLst>
                <a:gd name="connsiteX0" fmla="*/ 251977 w 254779"/>
                <a:gd name="connsiteY0" fmla="*/ 108734 h 117141"/>
                <a:gd name="connsiteX1" fmla="*/ 231924 w 254779"/>
                <a:gd name="connsiteY1" fmla="*/ 100294 h 117141"/>
                <a:gd name="connsiteX2" fmla="*/ 218170 w 254779"/>
                <a:gd name="connsiteY2" fmla="*/ -219 h 117141"/>
                <a:gd name="connsiteX3" fmla="*/ 35006 w 254779"/>
                <a:gd name="connsiteY3" fmla="*/ -219 h 117141"/>
                <a:gd name="connsiteX4" fmla="*/ 20099 w 254779"/>
                <a:gd name="connsiteY4" fmla="*/ 99883 h 117141"/>
                <a:gd name="connsiteX5" fmla="*/ 2159 w 254779"/>
                <a:gd name="connsiteY5" fmla="*/ 108853 h 117141"/>
                <a:gd name="connsiteX6" fmla="*/ 254 w 254779"/>
                <a:gd name="connsiteY6" fmla="*/ 114568 h 117141"/>
                <a:gd name="connsiteX7" fmla="*/ 4064 w 254779"/>
                <a:gd name="connsiteY7" fmla="*/ 116923 h 117141"/>
                <a:gd name="connsiteX8" fmla="*/ 250325 w 254779"/>
                <a:gd name="connsiteY8" fmla="*/ 116923 h 117141"/>
                <a:gd name="connsiteX9" fmla="*/ 254585 w 254779"/>
                <a:gd name="connsiteY9" fmla="*/ 112663 h 117141"/>
                <a:gd name="connsiteX10" fmla="*/ 251977 w 254779"/>
                <a:gd name="connsiteY10" fmla="*/ 108734 h 1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779" h="117141">
                  <a:moveTo>
                    <a:pt x="251977" y="108734"/>
                  </a:moveTo>
                  <a:lnTo>
                    <a:pt x="231924" y="100294"/>
                  </a:lnTo>
                  <a:lnTo>
                    <a:pt x="218170" y="-219"/>
                  </a:lnTo>
                  <a:lnTo>
                    <a:pt x="35006" y="-219"/>
                  </a:lnTo>
                  <a:lnTo>
                    <a:pt x="20099" y="99883"/>
                  </a:lnTo>
                  <a:lnTo>
                    <a:pt x="2159" y="108853"/>
                  </a:lnTo>
                  <a:cubicBezTo>
                    <a:pt x="56" y="109907"/>
                    <a:pt x="-795" y="112465"/>
                    <a:pt x="254" y="114568"/>
                  </a:cubicBezTo>
                  <a:cubicBezTo>
                    <a:pt x="976" y="116012"/>
                    <a:pt x="2451" y="116923"/>
                    <a:pt x="4064" y="116923"/>
                  </a:cubicBezTo>
                  <a:lnTo>
                    <a:pt x="250325" y="116923"/>
                  </a:lnTo>
                  <a:cubicBezTo>
                    <a:pt x="252675" y="116923"/>
                    <a:pt x="254585" y="115013"/>
                    <a:pt x="254585" y="112663"/>
                  </a:cubicBezTo>
                  <a:cubicBezTo>
                    <a:pt x="254585" y="110946"/>
                    <a:pt x="253555" y="109402"/>
                    <a:pt x="251977" y="108734"/>
                  </a:cubicBezTo>
                  <a:close/>
                </a:path>
              </a:pathLst>
            </a:custGeom>
            <a:solidFill>
              <a:srgbClr val="E6E6E6"/>
            </a:solidFill>
            <a:ln w="4939"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119C80A8-3E51-1D44-2281-62DE6D2A8188}"/>
                </a:ext>
              </a:extLst>
            </p:cNvPr>
            <p:cNvSpPr/>
            <p:nvPr/>
          </p:nvSpPr>
          <p:spPr>
            <a:xfrm>
              <a:off x="9815611" y="3074173"/>
              <a:ext cx="935325" cy="144704"/>
            </a:xfrm>
            <a:custGeom>
              <a:avLst/>
              <a:gdLst>
                <a:gd name="connsiteX0" fmla="*/ 917343 w 935325"/>
                <a:gd name="connsiteY0" fmla="*/ 144486 h 144704"/>
                <a:gd name="connsiteX1" fmla="*/ 17587 w 935325"/>
                <a:gd name="connsiteY1" fmla="*/ 144486 h 144704"/>
                <a:gd name="connsiteX2" fmla="*/ -195 w 935325"/>
                <a:gd name="connsiteY2" fmla="*/ 126660 h 144704"/>
                <a:gd name="connsiteX3" fmla="*/ -195 w 935325"/>
                <a:gd name="connsiteY3" fmla="*/ -219 h 144704"/>
                <a:gd name="connsiteX4" fmla="*/ 935130 w 935325"/>
                <a:gd name="connsiteY4" fmla="*/ -219 h 144704"/>
                <a:gd name="connsiteX5" fmla="*/ 935130 w 935325"/>
                <a:gd name="connsiteY5" fmla="*/ 126660 h 144704"/>
                <a:gd name="connsiteX6" fmla="*/ 917343 w 935325"/>
                <a:gd name="connsiteY6" fmla="*/ 144486 h 14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325" h="144704">
                  <a:moveTo>
                    <a:pt x="917343" y="144486"/>
                  </a:moveTo>
                  <a:lnTo>
                    <a:pt x="17587" y="144486"/>
                  </a:lnTo>
                  <a:cubicBezTo>
                    <a:pt x="7761" y="144462"/>
                    <a:pt x="-195" y="136491"/>
                    <a:pt x="-195" y="126660"/>
                  </a:cubicBezTo>
                  <a:lnTo>
                    <a:pt x="-195" y="-219"/>
                  </a:lnTo>
                  <a:lnTo>
                    <a:pt x="935130" y="-219"/>
                  </a:lnTo>
                  <a:lnTo>
                    <a:pt x="935130" y="126660"/>
                  </a:lnTo>
                  <a:cubicBezTo>
                    <a:pt x="935130" y="136491"/>
                    <a:pt x="927174" y="144462"/>
                    <a:pt x="917343" y="144486"/>
                  </a:cubicBezTo>
                  <a:close/>
                </a:path>
              </a:pathLst>
            </a:custGeom>
            <a:solidFill>
              <a:srgbClr val="CCCCCC"/>
            </a:solidFill>
            <a:ln w="4939"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2053B933-6976-3643-8A7D-C0D81DB6510E}"/>
                </a:ext>
              </a:extLst>
            </p:cNvPr>
            <p:cNvSpPr/>
            <p:nvPr/>
          </p:nvSpPr>
          <p:spPr>
            <a:xfrm>
              <a:off x="9814790" y="2569771"/>
              <a:ext cx="937086" cy="564367"/>
            </a:xfrm>
            <a:custGeom>
              <a:avLst/>
              <a:gdLst>
                <a:gd name="connsiteX0" fmla="*/ 936892 w 937086"/>
                <a:gd name="connsiteY0" fmla="*/ 564149 h 564367"/>
                <a:gd name="connsiteX1" fmla="*/ -195 w 937086"/>
                <a:gd name="connsiteY1" fmla="*/ 564149 h 564367"/>
                <a:gd name="connsiteX2" fmla="*/ -195 w 937086"/>
                <a:gd name="connsiteY2" fmla="*/ 21269 h 564367"/>
                <a:gd name="connsiteX3" fmla="*/ 21293 w 937086"/>
                <a:gd name="connsiteY3" fmla="*/ -219 h 564367"/>
                <a:gd name="connsiteX4" fmla="*/ 915404 w 937086"/>
                <a:gd name="connsiteY4" fmla="*/ -219 h 564367"/>
                <a:gd name="connsiteX5" fmla="*/ 936892 w 937086"/>
                <a:gd name="connsiteY5" fmla="*/ 21269 h 56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86" h="564367">
                  <a:moveTo>
                    <a:pt x="936892" y="564149"/>
                  </a:moveTo>
                  <a:lnTo>
                    <a:pt x="-195" y="564149"/>
                  </a:lnTo>
                  <a:lnTo>
                    <a:pt x="-195" y="21269"/>
                  </a:lnTo>
                  <a:cubicBezTo>
                    <a:pt x="-185" y="9405"/>
                    <a:pt x="9428" y="-209"/>
                    <a:pt x="21293" y="-219"/>
                  </a:cubicBezTo>
                  <a:lnTo>
                    <a:pt x="915404" y="-219"/>
                  </a:lnTo>
                  <a:cubicBezTo>
                    <a:pt x="927263" y="-209"/>
                    <a:pt x="936877" y="9405"/>
                    <a:pt x="936892" y="21269"/>
                  </a:cubicBezTo>
                  <a:close/>
                </a:path>
              </a:pathLst>
            </a:custGeom>
            <a:solidFill>
              <a:srgbClr val="3F3D56"/>
            </a:solidFill>
            <a:ln w="4939"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8AEBCA0A-F931-E11C-C3A5-1228F5E9338F}"/>
                </a:ext>
              </a:extLst>
            </p:cNvPr>
            <p:cNvSpPr/>
            <p:nvPr/>
          </p:nvSpPr>
          <p:spPr>
            <a:xfrm>
              <a:off x="9854188" y="2609170"/>
              <a:ext cx="858284" cy="485565"/>
            </a:xfrm>
            <a:custGeom>
              <a:avLst/>
              <a:gdLst>
                <a:gd name="connsiteX0" fmla="*/ 841525 w 858284"/>
                <a:gd name="connsiteY0" fmla="*/ 485347 h 485565"/>
                <a:gd name="connsiteX1" fmla="*/ 16375 w 858284"/>
                <a:gd name="connsiteY1" fmla="*/ 485347 h 485565"/>
                <a:gd name="connsiteX2" fmla="*/ -195 w 858284"/>
                <a:gd name="connsiteY2" fmla="*/ 468782 h 485565"/>
                <a:gd name="connsiteX3" fmla="*/ -195 w 858284"/>
                <a:gd name="connsiteY3" fmla="*/ 16351 h 485565"/>
                <a:gd name="connsiteX4" fmla="*/ 16375 w 858284"/>
                <a:gd name="connsiteY4" fmla="*/ -219 h 485565"/>
                <a:gd name="connsiteX5" fmla="*/ 841525 w 858284"/>
                <a:gd name="connsiteY5" fmla="*/ -219 h 485565"/>
                <a:gd name="connsiteX6" fmla="*/ 858090 w 858284"/>
                <a:gd name="connsiteY6" fmla="*/ 16351 h 485565"/>
                <a:gd name="connsiteX7" fmla="*/ 858090 w 858284"/>
                <a:gd name="connsiteY7" fmla="*/ 468782 h 485565"/>
                <a:gd name="connsiteX8" fmla="*/ 841525 w 858284"/>
                <a:gd name="connsiteY8" fmla="*/ 485347 h 4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84" h="485565">
                  <a:moveTo>
                    <a:pt x="841525" y="485347"/>
                  </a:moveTo>
                  <a:lnTo>
                    <a:pt x="16375" y="485347"/>
                  </a:lnTo>
                  <a:cubicBezTo>
                    <a:pt x="7226" y="485337"/>
                    <a:pt x="-185" y="477925"/>
                    <a:pt x="-195" y="468782"/>
                  </a:cubicBezTo>
                  <a:lnTo>
                    <a:pt x="-195" y="16351"/>
                  </a:lnTo>
                  <a:cubicBezTo>
                    <a:pt x="-185" y="7203"/>
                    <a:pt x="7226" y="-209"/>
                    <a:pt x="16375" y="-219"/>
                  </a:cubicBezTo>
                  <a:lnTo>
                    <a:pt x="841525" y="-219"/>
                  </a:lnTo>
                  <a:cubicBezTo>
                    <a:pt x="850668" y="-209"/>
                    <a:pt x="858080" y="7203"/>
                    <a:pt x="858090" y="16351"/>
                  </a:cubicBezTo>
                  <a:lnTo>
                    <a:pt x="858090" y="468782"/>
                  </a:lnTo>
                  <a:cubicBezTo>
                    <a:pt x="858080" y="477925"/>
                    <a:pt x="850668" y="485337"/>
                    <a:pt x="841525" y="485347"/>
                  </a:cubicBezTo>
                  <a:close/>
                </a:path>
              </a:pathLst>
            </a:custGeom>
            <a:solidFill>
              <a:srgbClr val="FFFFFF"/>
            </a:solidFill>
            <a:ln w="4939"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DE213DC-2234-421F-D2C3-E3AA0D886475}"/>
                </a:ext>
              </a:extLst>
            </p:cNvPr>
            <p:cNvSpPr/>
            <p:nvPr/>
          </p:nvSpPr>
          <p:spPr>
            <a:xfrm>
              <a:off x="11573534" y="2660546"/>
              <a:ext cx="290591" cy="184578"/>
            </a:xfrm>
            <a:custGeom>
              <a:avLst/>
              <a:gdLst>
                <a:gd name="connsiteX0" fmla="*/ 47188 w 290591"/>
                <a:gd name="connsiteY0" fmla="*/ 346 h 184578"/>
                <a:gd name="connsiteX1" fmla="*/ 108960 w 290591"/>
                <a:gd name="connsiteY1" fmla="*/ 46557 h 184578"/>
                <a:gd name="connsiteX2" fmla="*/ 109484 w 290591"/>
                <a:gd name="connsiteY2" fmla="*/ 56160 h 184578"/>
                <a:gd name="connsiteX3" fmla="*/ 290396 w 290591"/>
                <a:gd name="connsiteY3" fmla="*/ 125799 h 184578"/>
                <a:gd name="connsiteX4" fmla="*/ 208433 w 290591"/>
                <a:gd name="connsiteY4" fmla="*/ 184360 h 184578"/>
                <a:gd name="connsiteX5" fmla="*/ 49201 w 290591"/>
                <a:gd name="connsiteY5" fmla="*/ 109254 h 184578"/>
                <a:gd name="connsiteX6" fmla="*/ 81 w 290591"/>
                <a:gd name="connsiteY6" fmla="*/ 49224 h 184578"/>
                <a:gd name="connsiteX7" fmla="*/ 47188 w 290591"/>
                <a:gd name="connsiteY7" fmla="*/ 346 h 1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91" h="184578">
                  <a:moveTo>
                    <a:pt x="47188" y="346"/>
                  </a:moveTo>
                  <a:cubicBezTo>
                    <a:pt x="77007" y="-3949"/>
                    <a:pt x="104660" y="16737"/>
                    <a:pt x="108960" y="46557"/>
                  </a:cubicBezTo>
                  <a:cubicBezTo>
                    <a:pt x="109415" y="49738"/>
                    <a:pt x="109593" y="52949"/>
                    <a:pt x="109484" y="56160"/>
                  </a:cubicBezTo>
                  <a:lnTo>
                    <a:pt x="290396" y="125799"/>
                  </a:lnTo>
                  <a:lnTo>
                    <a:pt x="208433" y="184360"/>
                  </a:lnTo>
                  <a:lnTo>
                    <a:pt x="49201" y="109254"/>
                  </a:lnTo>
                  <a:cubicBezTo>
                    <a:pt x="19060" y="106241"/>
                    <a:pt x="-2932" y="79365"/>
                    <a:pt x="81" y="49224"/>
                  </a:cubicBezTo>
                  <a:cubicBezTo>
                    <a:pt x="2604" y="24005"/>
                    <a:pt x="22078" y="3799"/>
                    <a:pt x="47188" y="346"/>
                  </a:cubicBezTo>
                  <a:close/>
                </a:path>
              </a:pathLst>
            </a:custGeom>
            <a:solidFill>
              <a:srgbClr val="9E616A"/>
            </a:solidFill>
            <a:ln w="4939"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9FCA8579-128F-E5EC-B7A1-1D17BE4DA79E}"/>
                </a:ext>
              </a:extLst>
            </p:cNvPr>
            <p:cNvSpPr/>
            <p:nvPr/>
          </p:nvSpPr>
          <p:spPr>
            <a:xfrm>
              <a:off x="11683021" y="2626927"/>
              <a:ext cx="655424" cy="332454"/>
            </a:xfrm>
            <a:custGeom>
              <a:avLst/>
              <a:gdLst>
                <a:gd name="connsiteX0" fmla="*/ 624623 w 655424"/>
                <a:gd name="connsiteY0" fmla="*/ -219 h 332454"/>
                <a:gd name="connsiteX1" fmla="*/ 655230 w 655424"/>
                <a:gd name="connsiteY1" fmla="*/ 55428 h 332454"/>
                <a:gd name="connsiteX2" fmla="*/ 600993 w 655424"/>
                <a:gd name="connsiteY2" fmla="*/ 145525 h 332454"/>
                <a:gd name="connsiteX3" fmla="*/ 309119 w 655424"/>
                <a:gd name="connsiteY3" fmla="*/ 332236 h 332454"/>
                <a:gd name="connsiteX4" fmla="*/ -195 w 655424"/>
                <a:gd name="connsiteY4" fmla="*/ 176953 h 332454"/>
                <a:gd name="connsiteX5" fmla="*/ 53913 w 655424"/>
                <a:gd name="connsiteY5" fmla="*/ 105043 h 332454"/>
                <a:gd name="connsiteX6" fmla="*/ 296755 w 655424"/>
                <a:gd name="connsiteY6" fmla="*/ 186428 h 332454"/>
                <a:gd name="connsiteX7" fmla="*/ 296755 w 655424"/>
                <a:gd name="connsiteY7" fmla="*/ 186428 h 332454"/>
                <a:gd name="connsiteX8" fmla="*/ 614223 w 655424"/>
                <a:gd name="connsiteY8" fmla="*/ 2903 h 33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24" h="332454">
                  <a:moveTo>
                    <a:pt x="624623" y="-219"/>
                  </a:moveTo>
                  <a:lnTo>
                    <a:pt x="655230" y="55428"/>
                  </a:lnTo>
                  <a:cubicBezTo>
                    <a:pt x="647838" y="90720"/>
                    <a:pt x="628720" y="122474"/>
                    <a:pt x="600993" y="145525"/>
                  </a:cubicBezTo>
                  <a:cubicBezTo>
                    <a:pt x="554133" y="185047"/>
                    <a:pt x="309119" y="332236"/>
                    <a:pt x="309119" y="332236"/>
                  </a:cubicBezTo>
                  <a:lnTo>
                    <a:pt x="-195" y="176953"/>
                  </a:lnTo>
                  <a:lnTo>
                    <a:pt x="53913" y="105043"/>
                  </a:lnTo>
                  <a:lnTo>
                    <a:pt x="296755" y="186428"/>
                  </a:lnTo>
                  <a:lnTo>
                    <a:pt x="296755" y="186428"/>
                  </a:lnTo>
                  <a:cubicBezTo>
                    <a:pt x="386837" y="101362"/>
                    <a:pt x="495548" y="38517"/>
                    <a:pt x="614223" y="2903"/>
                  </a:cubicBezTo>
                  <a:close/>
                </a:path>
              </a:pathLst>
            </a:custGeom>
            <a:solidFill>
              <a:srgbClr val="E4E4E4"/>
            </a:solidFill>
            <a:ln w="4939"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8DFA13F4-31FC-529A-F473-39201365CB89}"/>
                </a:ext>
              </a:extLst>
            </p:cNvPr>
            <p:cNvSpPr/>
            <p:nvPr/>
          </p:nvSpPr>
          <p:spPr>
            <a:xfrm>
              <a:off x="12009530" y="3390394"/>
              <a:ext cx="482801" cy="157317"/>
            </a:xfrm>
            <a:custGeom>
              <a:avLst/>
              <a:gdLst>
                <a:gd name="connsiteX0" fmla="*/ 482801 w 482801"/>
                <a:gd name="connsiteY0" fmla="*/ 78659 h 157317"/>
                <a:gd name="connsiteX1" fmla="*/ 241400 w 482801"/>
                <a:gd name="connsiteY1" fmla="*/ 157318 h 157317"/>
                <a:gd name="connsiteX2" fmla="*/ 0 w 482801"/>
                <a:gd name="connsiteY2" fmla="*/ 78659 h 157317"/>
                <a:gd name="connsiteX3" fmla="*/ 241400 w 482801"/>
                <a:gd name="connsiteY3" fmla="*/ 0 h 157317"/>
                <a:gd name="connsiteX4" fmla="*/ 482801 w 482801"/>
                <a:gd name="connsiteY4" fmla="*/ 78659 h 15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01" h="157317">
                  <a:moveTo>
                    <a:pt x="482801" y="78659"/>
                  </a:moveTo>
                  <a:cubicBezTo>
                    <a:pt x="482801" y="122101"/>
                    <a:pt x="374722" y="157318"/>
                    <a:pt x="241400" y="157318"/>
                  </a:cubicBezTo>
                  <a:cubicBezTo>
                    <a:pt x="108079" y="157318"/>
                    <a:pt x="0" y="122101"/>
                    <a:pt x="0" y="78659"/>
                  </a:cubicBezTo>
                  <a:cubicBezTo>
                    <a:pt x="0" y="35217"/>
                    <a:pt x="108079" y="0"/>
                    <a:pt x="241400" y="0"/>
                  </a:cubicBezTo>
                  <a:cubicBezTo>
                    <a:pt x="374722" y="0"/>
                    <a:pt x="482801" y="35217"/>
                    <a:pt x="482801" y="78659"/>
                  </a:cubicBezTo>
                  <a:close/>
                </a:path>
              </a:pathLst>
            </a:custGeom>
            <a:solidFill>
              <a:srgbClr val="CACACA"/>
            </a:solidFill>
            <a:ln w="4939"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08F3DCFD-9C14-85FA-45E3-5A7C2C337B9C}"/>
                </a:ext>
              </a:extLst>
            </p:cNvPr>
            <p:cNvSpPr/>
            <p:nvPr/>
          </p:nvSpPr>
          <p:spPr>
            <a:xfrm>
              <a:off x="11645265" y="4188990"/>
              <a:ext cx="132449" cy="273404"/>
            </a:xfrm>
            <a:custGeom>
              <a:avLst/>
              <a:gdLst>
                <a:gd name="connsiteX0" fmla="*/ 64102 w 132449"/>
                <a:gd name="connsiteY0" fmla="*/ 273404 h 273404"/>
                <a:gd name="connsiteX1" fmla="*/ 0 w 132449"/>
                <a:gd name="connsiteY1" fmla="*/ 255686 h 273404"/>
                <a:gd name="connsiteX2" fmla="*/ 37840 w 132449"/>
                <a:gd name="connsiteY2" fmla="*/ 0 h 273404"/>
                <a:gd name="connsiteX3" fmla="*/ 132450 w 132449"/>
                <a:gd name="connsiteY3" fmla="*/ 26158 h 273404"/>
                <a:gd name="connsiteX4" fmla="*/ 64102 w 132449"/>
                <a:gd name="connsiteY4" fmla="*/ 273404 h 27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9" h="273404">
                  <a:moveTo>
                    <a:pt x="64102" y="273404"/>
                  </a:moveTo>
                  <a:lnTo>
                    <a:pt x="0" y="255686"/>
                  </a:lnTo>
                  <a:lnTo>
                    <a:pt x="37840" y="0"/>
                  </a:lnTo>
                  <a:lnTo>
                    <a:pt x="132450" y="26158"/>
                  </a:lnTo>
                  <a:lnTo>
                    <a:pt x="64102" y="273404"/>
                  </a:lnTo>
                  <a:close/>
                </a:path>
              </a:pathLst>
            </a:custGeom>
            <a:solidFill>
              <a:srgbClr val="9E616A"/>
            </a:solidFill>
            <a:ln w="4939"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92D47C60-48CB-2D58-4B9E-E015A2DF7940}"/>
                </a:ext>
              </a:extLst>
            </p:cNvPr>
            <p:cNvSpPr/>
            <p:nvPr/>
          </p:nvSpPr>
          <p:spPr>
            <a:xfrm>
              <a:off x="11501846" y="4408051"/>
              <a:ext cx="229656" cy="121003"/>
            </a:xfrm>
            <a:custGeom>
              <a:avLst/>
              <a:gdLst>
                <a:gd name="connsiteX0" fmla="*/ 206499 w 229656"/>
                <a:gd name="connsiteY0" fmla="*/ 120784 h 121003"/>
                <a:gd name="connsiteX1" fmla="*/ -195 w 229656"/>
                <a:gd name="connsiteY1" fmla="*/ 63649 h 121003"/>
                <a:gd name="connsiteX2" fmla="*/ 527 w 229656"/>
                <a:gd name="connsiteY2" fmla="*/ 61031 h 121003"/>
                <a:gd name="connsiteX3" fmla="*/ 103216 w 229656"/>
                <a:gd name="connsiteY3" fmla="*/ 2817 h 121003"/>
                <a:gd name="connsiteX4" fmla="*/ 103222 w 229656"/>
                <a:gd name="connsiteY4" fmla="*/ 2822 h 121003"/>
                <a:gd name="connsiteX5" fmla="*/ 229462 w 229656"/>
                <a:gd name="connsiteY5" fmla="*/ 37718 h 1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56" h="121003">
                  <a:moveTo>
                    <a:pt x="206499" y="120784"/>
                  </a:moveTo>
                  <a:lnTo>
                    <a:pt x="-195" y="63649"/>
                  </a:lnTo>
                  <a:lnTo>
                    <a:pt x="527" y="61031"/>
                  </a:lnTo>
                  <a:cubicBezTo>
                    <a:pt x="12812" y="16601"/>
                    <a:pt x="58786" y="-9458"/>
                    <a:pt x="103216" y="2817"/>
                  </a:cubicBezTo>
                  <a:lnTo>
                    <a:pt x="103222" y="2822"/>
                  </a:lnTo>
                  <a:lnTo>
                    <a:pt x="229462" y="37718"/>
                  </a:lnTo>
                  <a:close/>
                </a:path>
              </a:pathLst>
            </a:custGeom>
            <a:solidFill>
              <a:srgbClr val="2F2E41"/>
            </a:solidFill>
            <a:ln w="4939"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7DDFCECE-53DD-22C3-7DC2-93B6CEDD41DD}"/>
                </a:ext>
              </a:extLst>
            </p:cNvPr>
            <p:cNvSpPr/>
            <p:nvPr/>
          </p:nvSpPr>
          <p:spPr>
            <a:xfrm>
              <a:off x="11462671" y="4188916"/>
              <a:ext cx="164461" cy="274309"/>
            </a:xfrm>
            <a:custGeom>
              <a:avLst/>
              <a:gdLst>
                <a:gd name="connsiteX0" fmla="*/ 60842 w 164461"/>
                <a:gd name="connsiteY0" fmla="*/ 274310 h 274309"/>
                <a:gd name="connsiteX1" fmla="*/ 0 w 164461"/>
                <a:gd name="connsiteY1" fmla="*/ 247444 h 274309"/>
                <a:gd name="connsiteX2" fmla="*/ 74671 w 164461"/>
                <a:gd name="connsiteY2" fmla="*/ 0 h 274309"/>
                <a:gd name="connsiteX3" fmla="*/ 164461 w 164461"/>
                <a:gd name="connsiteY3" fmla="*/ 39646 h 274309"/>
                <a:gd name="connsiteX4" fmla="*/ 60842 w 164461"/>
                <a:gd name="connsiteY4" fmla="*/ 274310 h 27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1" h="274309">
                  <a:moveTo>
                    <a:pt x="60842" y="274310"/>
                  </a:moveTo>
                  <a:lnTo>
                    <a:pt x="0" y="247444"/>
                  </a:lnTo>
                  <a:lnTo>
                    <a:pt x="74671" y="0"/>
                  </a:lnTo>
                  <a:lnTo>
                    <a:pt x="164461" y="39646"/>
                  </a:lnTo>
                  <a:lnTo>
                    <a:pt x="60842" y="274310"/>
                  </a:lnTo>
                  <a:close/>
                </a:path>
              </a:pathLst>
            </a:custGeom>
            <a:solidFill>
              <a:srgbClr val="9E616A"/>
            </a:solidFill>
            <a:ln w="4939"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3388C1FF-B5C8-BF12-D4D4-0C639D2EFB6E}"/>
                </a:ext>
              </a:extLst>
            </p:cNvPr>
            <p:cNvSpPr/>
            <p:nvPr/>
          </p:nvSpPr>
          <p:spPr>
            <a:xfrm>
              <a:off x="11316818" y="4390176"/>
              <a:ext cx="230982" cy="138878"/>
            </a:xfrm>
            <a:custGeom>
              <a:avLst/>
              <a:gdLst>
                <a:gd name="connsiteX0" fmla="*/ 195976 w 230982"/>
                <a:gd name="connsiteY0" fmla="*/ 138660 h 138878"/>
                <a:gd name="connsiteX1" fmla="*/ -195 w 230982"/>
                <a:gd name="connsiteY1" fmla="*/ 52036 h 138878"/>
                <a:gd name="connsiteX2" fmla="*/ 903 w 230982"/>
                <a:gd name="connsiteY2" fmla="*/ 49552 h 138878"/>
                <a:gd name="connsiteX3" fmla="*/ 110970 w 230982"/>
                <a:gd name="connsiteY3" fmla="*/ 6913 h 138878"/>
                <a:gd name="connsiteX4" fmla="*/ 110974 w 230982"/>
                <a:gd name="connsiteY4" fmla="*/ 6913 h 138878"/>
                <a:gd name="connsiteX5" fmla="*/ 230788 w 230982"/>
                <a:gd name="connsiteY5" fmla="*/ 59823 h 13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82" h="138878">
                  <a:moveTo>
                    <a:pt x="195976" y="138660"/>
                  </a:moveTo>
                  <a:lnTo>
                    <a:pt x="-195" y="52036"/>
                  </a:lnTo>
                  <a:lnTo>
                    <a:pt x="903" y="49552"/>
                  </a:lnTo>
                  <a:cubicBezTo>
                    <a:pt x="19521" y="7388"/>
                    <a:pt x="68800" y="-11705"/>
                    <a:pt x="110970" y="6913"/>
                  </a:cubicBezTo>
                  <a:lnTo>
                    <a:pt x="110974" y="6913"/>
                  </a:lnTo>
                  <a:lnTo>
                    <a:pt x="230788" y="59823"/>
                  </a:lnTo>
                  <a:close/>
                </a:path>
              </a:pathLst>
            </a:custGeom>
            <a:solidFill>
              <a:srgbClr val="2F2E41"/>
            </a:solidFill>
            <a:ln w="4939"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EB7A2F56-0272-397E-3E7B-A39B1D5BC01B}"/>
                </a:ext>
              </a:extLst>
            </p:cNvPr>
            <p:cNvSpPr/>
            <p:nvPr/>
          </p:nvSpPr>
          <p:spPr>
            <a:xfrm>
              <a:off x="11596436" y="3108574"/>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382884 w 844316"/>
                <a:gd name="connsiteY10" fmla="*/ 318254 h 1281667"/>
                <a:gd name="connsiteX11" fmla="*/ 386986 w 844316"/>
                <a:gd name="connsiteY11" fmla="*/ 183959 h 1281667"/>
                <a:gd name="connsiteX12" fmla="*/ 421753 w 844316"/>
                <a:gd name="connsiteY12" fmla="*/ 89290 h 1281667"/>
                <a:gd name="connsiteX13" fmla="*/ 674006 w 844316"/>
                <a:gd name="connsiteY13"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382884" y="318254"/>
                  </a:lnTo>
                  <a:lnTo>
                    <a:pt x="386986" y="183959"/>
                  </a:lnTo>
                  <a:lnTo>
                    <a:pt x="421753" y="89290"/>
                  </a:lnTo>
                  <a:lnTo>
                    <a:pt x="674006" y="-219"/>
                  </a:lnTo>
                  <a:close/>
                </a:path>
              </a:pathLst>
            </a:custGeom>
            <a:solidFill>
              <a:srgbClr val="2F2E41"/>
            </a:solidFill>
            <a:ln w="4939"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0E75DDC6-D2D5-17E9-DB5E-FF706CE3E407}"/>
                </a:ext>
              </a:extLst>
            </p:cNvPr>
            <p:cNvSpPr/>
            <p:nvPr/>
          </p:nvSpPr>
          <p:spPr>
            <a:xfrm>
              <a:off x="11467797" y="3113522"/>
              <a:ext cx="844316" cy="1281667"/>
            </a:xfrm>
            <a:custGeom>
              <a:avLst/>
              <a:gdLst>
                <a:gd name="connsiteX0" fmla="*/ 842173 w 844316"/>
                <a:gd name="connsiteY0" fmla="*/ 167948 h 1281667"/>
                <a:gd name="connsiteX1" fmla="*/ 676564 w 844316"/>
                <a:gd name="connsiteY1" fmla="*/ 394206 h 1281667"/>
                <a:gd name="connsiteX2" fmla="*/ 421753 w 844316"/>
                <a:gd name="connsiteY2" fmla="*/ 648116 h 1281667"/>
                <a:gd name="connsiteX3" fmla="*/ 156993 w 844316"/>
                <a:gd name="connsiteY3" fmla="*/ 1281449 h 1281667"/>
                <a:gd name="connsiteX4" fmla="*/ -195 w 844316"/>
                <a:gd name="connsiteY4" fmla="*/ 1210979 h 1281667"/>
                <a:gd name="connsiteX5" fmla="*/ 30634 w 844316"/>
                <a:gd name="connsiteY5" fmla="*/ 1128689 h 1281667"/>
                <a:gd name="connsiteX6" fmla="*/ 51320 w 844316"/>
                <a:gd name="connsiteY6" fmla="*/ 1073473 h 1281667"/>
                <a:gd name="connsiteX7" fmla="*/ 61903 w 844316"/>
                <a:gd name="connsiteY7" fmla="*/ 1045222 h 1281667"/>
                <a:gd name="connsiteX8" fmla="*/ 73248 w 844316"/>
                <a:gd name="connsiteY8" fmla="*/ 1014937 h 1281667"/>
                <a:gd name="connsiteX9" fmla="*/ 241529 w 844316"/>
                <a:gd name="connsiteY9" fmla="*/ 565757 h 1281667"/>
                <a:gd name="connsiteX10" fmla="*/ 288859 w 844316"/>
                <a:gd name="connsiteY10" fmla="*/ 482883 h 1281667"/>
                <a:gd name="connsiteX11" fmla="*/ 514701 w 844316"/>
                <a:gd name="connsiteY11" fmla="*/ 181990 h 1281667"/>
                <a:gd name="connsiteX12" fmla="*/ 561100 w 844316"/>
                <a:gd name="connsiteY12" fmla="*/ 134027 h 1281667"/>
                <a:gd name="connsiteX13" fmla="*/ 566048 w 844316"/>
                <a:gd name="connsiteY13" fmla="*/ 59812 h 1281667"/>
                <a:gd name="connsiteX14" fmla="*/ 674006 w 844316"/>
                <a:gd name="connsiteY14" fmla="*/ -219 h 12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4316" h="1281667">
                  <a:moveTo>
                    <a:pt x="842173" y="167948"/>
                  </a:moveTo>
                  <a:cubicBezTo>
                    <a:pt x="842173" y="167948"/>
                    <a:pt x="874417" y="267857"/>
                    <a:pt x="676564" y="394206"/>
                  </a:cubicBezTo>
                  <a:lnTo>
                    <a:pt x="421753" y="648116"/>
                  </a:lnTo>
                  <a:lnTo>
                    <a:pt x="156993" y="1281449"/>
                  </a:lnTo>
                  <a:lnTo>
                    <a:pt x="-195" y="1210979"/>
                  </a:lnTo>
                  <a:lnTo>
                    <a:pt x="30634" y="1128689"/>
                  </a:lnTo>
                  <a:lnTo>
                    <a:pt x="51320" y="1073473"/>
                  </a:lnTo>
                  <a:lnTo>
                    <a:pt x="61903" y="1045222"/>
                  </a:lnTo>
                  <a:lnTo>
                    <a:pt x="73248" y="1014937"/>
                  </a:lnTo>
                  <a:lnTo>
                    <a:pt x="241529" y="565757"/>
                  </a:lnTo>
                  <a:lnTo>
                    <a:pt x="288859" y="482883"/>
                  </a:lnTo>
                  <a:cubicBezTo>
                    <a:pt x="351298" y="373559"/>
                    <a:pt x="427166" y="272478"/>
                    <a:pt x="514701" y="181990"/>
                  </a:cubicBezTo>
                  <a:lnTo>
                    <a:pt x="561100" y="134027"/>
                  </a:lnTo>
                  <a:lnTo>
                    <a:pt x="566048" y="59812"/>
                  </a:lnTo>
                  <a:lnTo>
                    <a:pt x="674006" y="-219"/>
                  </a:lnTo>
                  <a:close/>
                </a:path>
              </a:pathLst>
            </a:custGeom>
            <a:solidFill>
              <a:srgbClr val="2F2E41"/>
            </a:solidFill>
            <a:ln w="4939"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1FDBBCEB-6B37-CFBA-1559-67BE5B7F8C6C}"/>
                </a:ext>
              </a:extLst>
            </p:cNvPr>
            <p:cNvSpPr/>
            <p:nvPr/>
          </p:nvSpPr>
          <p:spPr>
            <a:xfrm>
              <a:off x="12018385" y="2605518"/>
              <a:ext cx="440946" cy="679769"/>
            </a:xfrm>
            <a:custGeom>
              <a:avLst/>
              <a:gdLst>
                <a:gd name="connsiteX0" fmla="*/ 139151 w 440946"/>
                <a:gd name="connsiteY0" fmla="*/ 186843 h 679769"/>
                <a:gd name="connsiteX1" fmla="*/ 218314 w 440946"/>
                <a:gd name="connsiteY1" fmla="*/ 18622 h 679769"/>
                <a:gd name="connsiteX2" fmla="*/ 356464 w 440946"/>
                <a:gd name="connsiteY2" fmla="*/ -219 h 679769"/>
                <a:gd name="connsiteX3" fmla="*/ 436013 w 440946"/>
                <a:gd name="connsiteY3" fmla="*/ 330326 h 679769"/>
                <a:gd name="connsiteX4" fmla="*/ 416222 w 440946"/>
                <a:gd name="connsiteY4" fmla="*/ 538129 h 679769"/>
                <a:gd name="connsiteX5" fmla="*/ 431065 w 440946"/>
                <a:gd name="connsiteY5" fmla="*/ 577710 h 679769"/>
                <a:gd name="connsiteX6" fmla="*/ 411274 w 440946"/>
                <a:gd name="connsiteY6" fmla="*/ 627187 h 679769"/>
                <a:gd name="connsiteX7" fmla="*/ 431065 w 440946"/>
                <a:gd name="connsiteY7" fmla="*/ 676664 h 679769"/>
                <a:gd name="connsiteX8" fmla="*/ -195 w 440946"/>
                <a:gd name="connsiteY8" fmla="*/ 592346 h 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46" h="679769">
                  <a:moveTo>
                    <a:pt x="139151" y="186843"/>
                  </a:moveTo>
                  <a:lnTo>
                    <a:pt x="218314" y="18622"/>
                  </a:lnTo>
                  <a:lnTo>
                    <a:pt x="356464" y="-219"/>
                  </a:lnTo>
                  <a:cubicBezTo>
                    <a:pt x="356464" y="-219"/>
                    <a:pt x="464333" y="137213"/>
                    <a:pt x="436013" y="330326"/>
                  </a:cubicBezTo>
                  <a:cubicBezTo>
                    <a:pt x="425390" y="402746"/>
                    <a:pt x="416736" y="474843"/>
                    <a:pt x="416222" y="538129"/>
                  </a:cubicBezTo>
                  <a:cubicBezTo>
                    <a:pt x="416083" y="554971"/>
                    <a:pt x="430818" y="562491"/>
                    <a:pt x="431065" y="577710"/>
                  </a:cubicBezTo>
                  <a:cubicBezTo>
                    <a:pt x="431307" y="592667"/>
                    <a:pt x="403145" y="617025"/>
                    <a:pt x="411274" y="627187"/>
                  </a:cubicBezTo>
                  <a:cubicBezTo>
                    <a:pt x="422901" y="641194"/>
                    <a:pt x="429823" y="658506"/>
                    <a:pt x="431065" y="676664"/>
                  </a:cubicBezTo>
                  <a:cubicBezTo>
                    <a:pt x="421263" y="700002"/>
                    <a:pt x="124526" y="573584"/>
                    <a:pt x="-195" y="592346"/>
                  </a:cubicBezTo>
                  <a:close/>
                </a:path>
              </a:pathLst>
            </a:custGeom>
            <a:solidFill>
              <a:srgbClr val="E4E4E4"/>
            </a:solidFill>
            <a:ln w="4939"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40B24D8F-8BF7-A5A1-7C9C-DC05D2C028EC}"/>
                </a:ext>
              </a:extLst>
            </p:cNvPr>
            <p:cNvSpPr/>
            <p:nvPr/>
          </p:nvSpPr>
          <p:spPr>
            <a:xfrm rot="18043744">
              <a:off x="12121584" y="2332027"/>
              <a:ext cx="249903" cy="249903"/>
            </a:xfrm>
            <a:custGeom>
              <a:avLst/>
              <a:gdLst>
                <a:gd name="connsiteX0" fmla="*/ 249708 w 249903"/>
                <a:gd name="connsiteY0" fmla="*/ 124733 h 249903"/>
                <a:gd name="connsiteX1" fmla="*/ 124757 w 249903"/>
                <a:gd name="connsiteY1" fmla="*/ 249685 h 249903"/>
                <a:gd name="connsiteX2" fmla="*/ -195 w 249903"/>
                <a:gd name="connsiteY2" fmla="*/ 124733 h 249903"/>
                <a:gd name="connsiteX3" fmla="*/ 124757 w 249903"/>
                <a:gd name="connsiteY3" fmla="*/ -219 h 249903"/>
                <a:gd name="connsiteX4" fmla="*/ 249708 w 249903"/>
                <a:gd name="connsiteY4" fmla="*/ 124733 h 24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03" h="249903">
                  <a:moveTo>
                    <a:pt x="249708" y="124733"/>
                  </a:moveTo>
                  <a:cubicBezTo>
                    <a:pt x="249708" y="193742"/>
                    <a:pt x="193766" y="249685"/>
                    <a:pt x="124757" y="249685"/>
                  </a:cubicBezTo>
                  <a:cubicBezTo>
                    <a:pt x="55748" y="249685"/>
                    <a:pt x="-195" y="193742"/>
                    <a:pt x="-195" y="124733"/>
                  </a:cubicBezTo>
                  <a:cubicBezTo>
                    <a:pt x="-195" y="55724"/>
                    <a:pt x="55748" y="-219"/>
                    <a:pt x="124757" y="-219"/>
                  </a:cubicBezTo>
                  <a:cubicBezTo>
                    <a:pt x="193766" y="-219"/>
                    <a:pt x="249708" y="55724"/>
                    <a:pt x="249708" y="124733"/>
                  </a:cubicBezTo>
                  <a:close/>
                </a:path>
              </a:pathLst>
            </a:custGeom>
            <a:solidFill>
              <a:srgbClr val="9E616A"/>
            </a:solidFill>
            <a:ln w="4939"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C2887F8B-2A2E-C2D6-B26A-885F4F32A6BE}"/>
                </a:ext>
              </a:extLst>
            </p:cNvPr>
            <p:cNvSpPr/>
            <p:nvPr/>
          </p:nvSpPr>
          <p:spPr>
            <a:xfrm>
              <a:off x="12143472" y="2250259"/>
              <a:ext cx="291816" cy="295644"/>
            </a:xfrm>
            <a:custGeom>
              <a:avLst/>
              <a:gdLst>
                <a:gd name="connsiteX0" fmla="*/ 182755 w 291816"/>
                <a:gd name="connsiteY0" fmla="*/ 161635 h 295644"/>
                <a:gd name="connsiteX1" fmla="*/ 181806 w 291816"/>
                <a:gd name="connsiteY1" fmla="*/ 174207 h 295644"/>
                <a:gd name="connsiteX2" fmla="*/ 192685 w 291816"/>
                <a:gd name="connsiteY2" fmla="*/ 212201 h 295644"/>
                <a:gd name="connsiteX3" fmla="*/ 191335 w 291816"/>
                <a:gd name="connsiteY3" fmla="*/ 295425 h 295644"/>
                <a:gd name="connsiteX4" fmla="*/ 171025 w 291816"/>
                <a:gd name="connsiteY4" fmla="*/ 22160 h 295644"/>
                <a:gd name="connsiteX5" fmla="*/ 120751 w 291816"/>
                <a:gd name="connsiteY5" fmla="*/ 11201 h 295644"/>
                <a:gd name="connsiteX6" fmla="*/ 58004 w 291816"/>
                <a:gd name="connsiteY6" fmla="*/ 21225 h 295644"/>
                <a:gd name="connsiteX7" fmla="*/ 66317 w 291816"/>
                <a:gd name="connsiteY7" fmla="*/ 7238 h 295644"/>
                <a:gd name="connsiteX8" fmla="*/ -195 w 291816"/>
                <a:gd name="connsiteY8" fmla="*/ 119134 h 295644"/>
                <a:gd name="connsiteX9" fmla="*/ 182755 w 291816"/>
                <a:gd name="connsiteY9" fmla="*/ 161635 h 29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16" h="295644">
                  <a:moveTo>
                    <a:pt x="182755" y="161635"/>
                  </a:moveTo>
                  <a:cubicBezTo>
                    <a:pt x="182518" y="164925"/>
                    <a:pt x="182186" y="169279"/>
                    <a:pt x="181806" y="174207"/>
                  </a:cubicBezTo>
                  <a:cubicBezTo>
                    <a:pt x="181420" y="187690"/>
                    <a:pt x="185220" y="200964"/>
                    <a:pt x="192685" y="212201"/>
                  </a:cubicBezTo>
                  <a:cubicBezTo>
                    <a:pt x="199677" y="224025"/>
                    <a:pt x="191335" y="295425"/>
                    <a:pt x="191335" y="295425"/>
                  </a:cubicBezTo>
                  <a:cubicBezTo>
                    <a:pt x="396011" y="152754"/>
                    <a:pt x="234286" y="9415"/>
                    <a:pt x="171025" y="22160"/>
                  </a:cubicBezTo>
                  <a:cubicBezTo>
                    <a:pt x="172346" y="4012"/>
                    <a:pt x="120751" y="11201"/>
                    <a:pt x="120751" y="11201"/>
                  </a:cubicBezTo>
                  <a:cubicBezTo>
                    <a:pt x="101089" y="-19416"/>
                    <a:pt x="58004" y="21225"/>
                    <a:pt x="58004" y="21225"/>
                  </a:cubicBezTo>
                  <a:lnTo>
                    <a:pt x="66317" y="7238"/>
                  </a:lnTo>
                  <a:cubicBezTo>
                    <a:pt x="32865" y="15748"/>
                    <a:pt x="-195" y="119134"/>
                    <a:pt x="-195" y="119134"/>
                  </a:cubicBezTo>
                  <a:cubicBezTo>
                    <a:pt x="11150" y="163733"/>
                    <a:pt x="184077" y="143492"/>
                    <a:pt x="182755" y="161635"/>
                  </a:cubicBezTo>
                  <a:close/>
                </a:path>
              </a:pathLst>
            </a:custGeom>
            <a:solidFill>
              <a:srgbClr val="2F2E41"/>
            </a:solidFill>
            <a:ln w="4939"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D3F16685-F440-260F-1579-16A197FD49E2}"/>
                </a:ext>
              </a:extLst>
            </p:cNvPr>
            <p:cNvSpPr/>
            <p:nvPr/>
          </p:nvSpPr>
          <p:spPr>
            <a:xfrm>
              <a:off x="11239042" y="2383132"/>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2"/>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9"/>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B29F4E54-1F16-11E6-F324-E31578F17638}"/>
                </a:ext>
              </a:extLst>
            </p:cNvPr>
            <p:cNvSpPr/>
            <p:nvPr/>
          </p:nvSpPr>
          <p:spPr>
            <a:xfrm>
              <a:off x="11259588" y="2403676"/>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7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7"/>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87B47400-322E-7FD3-BFB9-A77A87BD5B33}"/>
                </a:ext>
              </a:extLst>
            </p:cNvPr>
            <p:cNvSpPr/>
            <p:nvPr/>
          </p:nvSpPr>
          <p:spPr>
            <a:xfrm>
              <a:off x="11424631" y="2499480"/>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967357B0-8EBA-409A-5C0A-203A4271F83E}"/>
                </a:ext>
              </a:extLst>
            </p:cNvPr>
            <p:cNvSpPr/>
            <p:nvPr/>
          </p:nvSpPr>
          <p:spPr>
            <a:xfrm>
              <a:off x="11394945" y="2553904"/>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D0882A1B-4527-76D9-D8E2-154FA5965AE0}"/>
                </a:ext>
              </a:extLst>
            </p:cNvPr>
            <p:cNvSpPr/>
            <p:nvPr/>
          </p:nvSpPr>
          <p:spPr>
            <a:xfrm>
              <a:off x="11360311" y="261327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FE5AACBF-5693-B077-4876-196C7BB90A7D}"/>
                </a:ext>
              </a:extLst>
            </p:cNvPr>
            <p:cNvSpPr/>
            <p:nvPr/>
          </p:nvSpPr>
          <p:spPr>
            <a:xfrm>
              <a:off x="11325677" y="2662753"/>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62A3D0"/>
            </a:solidFill>
            <a:ln w="4939"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FB5A193A-F0AD-14B2-DB07-3AE2710F5F47}"/>
                </a:ext>
              </a:extLst>
            </p:cNvPr>
            <p:cNvSpPr/>
            <p:nvPr/>
          </p:nvSpPr>
          <p:spPr>
            <a:xfrm>
              <a:off x="12046995" y="3249650"/>
              <a:ext cx="106869" cy="184671"/>
            </a:xfrm>
            <a:custGeom>
              <a:avLst/>
              <a:gdLst>
                <a:gd name="connsiteX0" fmla="*/ 42421 w 106869"/>
                <a:gd name="connsiteY0" fmla="*/ 13004 h 184671"/>
                <a:gd name="connsiteX1" fmla="*/ 104742 w 106869"/>
                <a:gd name="connsiteY1" fmla="*/ 153152 h 184671"/>
                <a:gd name="connsiteX2" fmla="*/ 103164 w 106869"/>
                <a:gd name="connsiteY2" fmla="*/ 174145 h 184671"/>
                <a:gd name="connsiteX3" fmla="*/ 80701 w 106869"/>
                <a:gd name="connsiteY3" fmla="*/ 184134 h 184671"/>
                <a:gd name="connsiteX4" fmla="*/ 76407 w 106869"/>
                <a:gd name="connsiteY4" fmla="*/ 182991 h 184671"/>
                <a:gd name="connsiteX5" fmla="*/ 64052 w 106869"/>
                <a:gd name="connsiteY5" fmla="*/ 171246 h 184671"/>
                <a:gd name="connsiteX6" fmla="*/ 1731 w 106869"/>
                <a:gd name="connsiteY6" fmla="*/ 31098 h 184671"/>
                <a:gd name="connsiteX7" fmla="*/ 13027 w 106869"/>
                <a:gd name="connsiteY7" fmla="*/ 1708 h 184671"/>
                <a:gd name="connsiteX8" fmla="*/ 42421 w 106869"/>
                <a:gd name="connsiteY8" fmla="*/ 13004 h 1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9" h="184671">
                  <a:moveTo>
                    <a:pt x="42421" y="13004"/>
                  </a:moveTo>
                  <a:lnTo>
                    <a:pt x="104742" y="153152"/>
                  </a:lnTo>
                  <a:cubicBezTo>
                    <a:pt x="107795" y="159965"/>
                    <a:pt x="107201" y="167862"/>
                    <a:pt x="103164" y="174145"/>
                  </a:cubicBezTo>
                  <a:cubicBezTo>
                    <a:pt x="98379" y="181705"/>
                    <a:pt x="89518" y="185643"/>
                    <a:pt x="80701" y="184134"/>
                  </a:cubicBezTo>
                  <a:cubicBezTo>
                    <a:pt x="79232" y="183912"/>
                    <a:pt x="77792" y="183526"/>
                    <a:pt x="76407" y="182991"/>
                  </a:cubicBezTo>
                  <a:cubicBezTo>
                    <a:pt x="70900" y="180864"/>
                    <a:pt x="66457" y="176639"/>
                    <a:pt x="64052" y="171246"/>
                  </a:cubicBezTo>
                  <a:lnTo>
                    <a:pt x="1731" y="31098"/>
                  </a:lnTo>
                  <a:cubicBezTo>
                    <a:pt x="-3266" y="19861"/>
                    <a:pt x="1795" y="6705"/>
                    <a:pt x="13027" y="1708"/>
                  </a:cubicBezTo>
                  <a:cubicBezTo>
                    <a:pt x="24263" y="-3289"/>
                    <a:pt x="37424" y="1768"/>
                    <a:pt x="42421" y="13004"/>
                  </a:cubicBezTo>
                  <a:close/>
                </a:path>
              </a:pathLst>
            </a:custGeom>
            <a:solidFill>
              <a:srgbClr val="6C63FF"/>
            </a:solidFill>
            <a:ln w="4939"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D232F9C1-83D0-E667-8FEB-AA3F115C7EC0}"/>
                </a:ext>
              </a:extLst>
            </p:cNvPr>
            <p:cNvSpPr/>
            <p:nvPr/>
          </p:nvSpPr>
          <p:spPr>
            <a:xfrm>
              <a:off x="12106221" y="3391715"/>
              <a:ext cx="59709" cy="82427"/>
            </a:xfrm>
            <a:custGeom>
              <a:avLst/>
              <a:gdLst>
                <a:gd name="connsiteX0" fmla="*/ 40490 w 59709"/>
                <a:gd name="connsiteY0" fmla="*/ -219 h 82427"/>
                <a:gd name="connsiteX1" fmla="*/ 52978 w 59709"/>
                <a:gd name="connsiteY1" fmla="*/ 28067 h 82427"/>
                <a:gd name="connsiteX2" fmla="*/ 59360 w 59709"/>
                <a:gd name="connsiteY2" fmla="*/ 68168 h 82427"/>
                <a:gd name="connsiteX3" fmla="*/ 49302 w 59709"/>
                <a:gd name="connsiteY3" fmla="*/ 82056 h 82427"/>
                <a:gd name="connsiteX4" fmla="*/ 37942 w 59709"/>
                <a:gd name="connsiteY4" fmla="*/ 77693 h 82427"/>
                <a:gd name="connsiteX5" fmla="*/ 12105 w 59709"/>
                <a:gd name="connsiteY5" fmla="*/ 45543 h 82427"/>
                <a:gd name="connsiteX6" fmla="*/ -195 w 59709"/>
                <a:gd name="connsiteY6" fmla="*/ 17875 h 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9" h="82427">
                  <a:moveTo>
                    <a:pt x="40490" y="-219"/>
                  </a:moveTo>
                  <a:lnTo>
                    <a:pt x="52978" y="28067"/>
                  </a:lnTo>
                  <a:lnTo>
                    <a:pt x="59360" y="68168"/>
                  </a:lnTo>
                  <a:cubicBezTo>
                    <a:pt x="60419" y="74783"/>
                    <a:pt x="55912" y="81003"/>
                    <a:pt x="49302" y="82056"/>
                  </a:cubicBezTo>
                  <a:cubicBezTo>
                    <a:pt x="45007" y="82744"/>
                    <a:pt x="40673" y="81077"/>
                    <a:pt x="37942" y="77693"/>
                  </a:cubicBezTo>
                  <a:lnTo>
                    <a:pt x="12105" y="45543"/>
                  </a:lnTo>
                  <a:lnTo>
                    <a:pt x="-195" y="17875"/>
                  </a:lnTo>
                  <a:close/>
                </a:path>
              </a:pathLst>
            </a:custGeom>
            <a:solidFill>
              <a:srgbClr val="3F3D56"/>
            </a:solidFill>
            <a:ln w="4939"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E5A764B-4294-8452-D8B5-AB43D3596609}"/>
                </a:ext>
              </a:extLst>
            </p:cNvPr>
            <p:cNvSpPr/>
            <p:nvPr/>
          </p:nvSpPr>
          <p:spPr>
            <a:xfrm>
              <a:off x="12034922" y="3209842"/>
              <a:ext cx="61403" cy="116749"/>
            </a:xfrm>
            <a:custGeom>
              <a:avLst/>
              <a:gdLst>
                <a:gd name="connsiteX0" fmla="*/ -44 w 61403"/>
                <a:gd name="connsiteY0" fmla="*/ 13824 h 116749"/>
                <a:gd name="connsiteX1" fmla="*/ 8886 w 61403"/>
                <a:gd name="connsiteY1" fmla="*/ 69931 h 116749"/>
                <a:gd name="connsiteX2" fmla="*/ 22775 w 61403"/>
                <a:gd name="connsiteY2" fmla="*/ 80005 h 116749"/>
                <a:gd name="connsiteX3" fmla="*/ 25798 w 61403"/>
                <a:gd name="connsiteY3" fmla="*/ 79109 h 116749"/>
                <a:gd name="connsiteX4" fmla="*/ 34654 w 61403"/>
                <a:gd name="connsiteY4" fmla="*/ 75171 h 116749"/>
                <a:gd name="connsiteX5" fmla="*/ 51744 w 61403"/>
                <a:gd name="connsiteY5" fmla="*/ 113599 h 116749"/>
                <a:gd name="connsiteX6" fmla="*/ 58279 w 61403"/>
                <a:gd name="connsiteY6" fmla="*/ 116098 h 116749"/>
                <a:gd name="connsiteX7" fmla="*/ 60783 w 61403"/>
                <a:gd name="connsiteY7" fmla="*/ 109577 h 116749"/>
                <a:gd name="connsiteX8" fmla="*/ 43694 w 61403"/>
                <a:gd name="connsiteY8" fmla="*/ 71153 h 116749"/>
                <a:gd name="connsiteX9" fmla="*/ 52550 w 61403"/>
                <a:gd name="connsiteY9" fmla="*/ 67215 h 116749"/>
                <a:gd name="connsiteX10" fmla="*/ 58724 w 61403"/>
                <a:gd name="connsiteY10" fmla="*/ 51219 h 116749"/>
                <a:gd name="connsiteX11" fmla="*/ 57062 w 61403"/>
                <a:gd name="connsiteY11" fmla="*/ 48508 h 116749"/>
                <a:gd name="connsiteX12" fmla="*/ 21379 w 61403"/>
                <a:gd name="connsiteY12" fmla="*/ 4295 h 116749"/>
                <a:gd name="connsiteX13" fmla="*/ 4315 w 61403"/>
                <a:gd name="connsiteY13" fmla="*/ 2474 h 116749"/>
                <a:gd name="connsiteX14" fmla="*/ -44 w 61403"/>
                <a:gd name="connsiteY14" fmla="*/ 13824 h 1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03" h="116749">
                  <a:moveTo>
                    <a:pt x="-44" y="13824"/>
                  </a:moveTo>
                  <a:lnTo>
                    <a:pt x="8886" y="69931"/>
                  </a:lnTo>
                  <a:cubicBezTo>
                    <a:pt x="9940" y="76546"/>
                    <a:pt x="16155" y="81059"/>
                    <a:pt x="22775" y="80005"/>
                  </a:cubicBezTo>
                  <a:cubicBezTo>
                    <a:pt x="23819" y="79841"/>
                    <a:pt x="24833" y="79540"/>
                    <a:pt x="25798" y="79109"/>
                  </a:cubicBezTo>
                  <a:lnTo>
                    <a:pt x="34654" y="75171"/>
                  </a:lnTo>
                  <a:lnTo>
                    <a:pt x="51744" y="113599"/>
                  </a:lnTo>
                  <a:cubicBezTo>
                    <a:pt x="52857" y="116093"/>
                    <a:pt x="55781" y="117216"/>
                    <a:pt x="58279" y="116098"/>
                  </a:cubicBezTo>
                  <a:cubicBezTo>
                    <a:pt x="60768" y="114990"/>
                    <a:pt x="61886" y="112070"/>
                    <a:pt x="60783" y="109577"/>
                  </a:cubicBezTo>
                  <a:lnTo>
                    <a:pt x="43694" y="71153"/>
                  </a:lnTo>
                  <a:lnTo>
                    <a:pt x="52550" y="67215"/>
                  </a:lnTo>
                  <a:cubicBezTo>
                    <a:pt x="58660" y="64494"/>
                    <a:pt x="61421" y="57344"/>
                    <a:pt x="58724" y="51219"/>
                  </a:cubicBezTo>
                  <a:cubicBezTo>
                    <a:pt x="58294" y="50249"/>
                    <a:pt x="57730" y="49334"/>
                    <a:pt x="57062" y="48508"/>
                  </a:cubicBezTo>
                  <a:lnTo>
                    <a:pt x="21379" y="4295"/>
                  </a:lnTo>
                  <a:cubicBezTo>
                    <a:pt x="17169" y="-920"/>
                    <a:pt x="9530" y="-1736"/>
                    <a:pt x="4315" y="2474"/>
                  </a:cubicBezTo>
                  <a:cubicBezTo>
                    <a:pt x="936" y="5205"/>
                    <a:pt x="-727" y="9530"/>
                    <a:pt x="-44" y="13824"/>
                  </a:cubicBezTo>
                  <a:close/>
                </a:path>
              </a:pathLst>
            </a:custGeom>
            <a:solidFill>
              <a:srgbClr val="3F3D56"/>
            </a:solidFill>
            <a:ln w="4939"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09E87CBB-638A-7343-6A11-85E46F4AED6F}"/>
                </a:ext>
              </a:extLst>
            </p:cNvPr>
            <p:cNvSpPr/>
            <p:nvPr/>
          </p:nvSpPr>
          <p:spPr>
            <a:xfrm>
              <a:off x="12060001" y="3133777"/>
              <a:ext cx="226335" cy="256241"/>
            </a:xfrm>
            <a:custGeom>
              <a:avLst/>
              <a:gdLst>
                <a:gd name="connsiteX0" fmla="*/ 729 w 226335"/>
                <a:gd name="connsiteY0" fmla="*/ 191158 h 256241"/>
                <a:gd name="connsiteX1" fmla="*/ 64034 w 226335"/>
                <a:gd name="connsiteY1" fmla="*/ 147064 h 256241"/>
                <a:gd name="connsiteX2" fmla="*/ 73316 w 226335"/>
                <a:gd name="connsiteY2" fmla="*/ 149587 h 256241"/>
                <a:gd name="connsiteX3" fmla="*/ 196345 w 226335"/>
                <a:gd name="connsiteY3" fmla="*/ -219 h 256241"/>
                <a:gd name="connsiteX4" fmla="*/ 226140 w 226335"/>
                <a:gd name="connsiteY4" fmla="*/ 96009 h 256241"/>
                <a:gd name="connsiteX5" fmla="*/ 104739 w 226335"/>
                <a:gd name="connsiteY5" fmla="*/ 223516 h 256241"/>
                <a:gd name="connsiteX6" fmla="*/ 32305 w 226335"/>
                <a:gd name="connsiteY6" fmla="*/ 251247 h 256241"/>
                <a:gd name="connsiteX7" fmla="*/ 729 w 226335"/>
                <a:gd name="connsiteY7" fmla="*/ 191158 h 25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5" h="256241">
                  <a:moveTo>
                    <a:pt x="729" y="191158"/>
                  </a:moveTo>
                  <a:cubicBezTo>
                    <a:pt x="6038" y="161501"/>
                    <a:pt x="34378" y="141760"/>
                    <a:pt x="64034" y="147064"/>
                  </a:cubicBezTo>
                  <a:cubicBezTo>
                    <a:pt x="67196" y="147633"/>
                    <a:pt x="70303" y="148474"/>
                    <a:pt x="73316" y="149587"/>
                  </a:cubicBezTo>
                  <a:lnTo>
                    <a:pt x="196345" y="-219"/>
                  </a:lnTo>
                  <a:lnTo>
                    <a:pt x="226140" y="96009"/>
                  </a:lnTo>
                  <a:lnTo>
                    <a:pt x="104739" y="223516"/>
                  </a:lnTo>
                  <a:cubicBezTo>
                    <a:pt x="92394" y="251178"/>
                    <a:pt x="59962" y="263592"/>
                    <a:pt x="32305" y="251247"/>
                  </a:cubicBezTo>
                  <a:cubicBezTo>
                    <a:pt x="9160" y="240922"/>
                    <a:pt x="-3892" y="216079"/>
                    <a:pt x="729" y="191158"/>
                  </a:cubicBezTo>
                  <a:close/>
                </a:path>
              </a:pathLst>
            </a:custGeom>
            <a:solidFill>
              <a:srgbClr val="9E616A"/>
            </a:solidFill>
            <a:ln w="4939"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C7357CC1-90E7-7A3F-24A5-2A18561E6C34}"/>
                </a:ext>
              </a:extLst>
            </p:cNvPr>
            <p:cNvSpPr/>
            <p:nvPr/>
          </p:nvSpPr>
          <p:spPr>
            <a:xfrm>
              <a:off x="12161625" y="2647999"/>
              <a:ext cx="292253" cy="667417"/>
            </a:xfrm>
            <a:custGeom>
              <a:avLst/>
              <a:gdLst>
                <a:gd name="connsiteX0" fmla="*/ 53992 w 292253"/>
                <a:gd name="connsiteY0" fmla="*/ 667199 h 667417"/>
                <a:gd name="connsiteX1" fmla="*/ -195 w 292253"/>
                <a:gd name="connsiteY1" fmla="*/ 588932 h 667417"/>
                <a:gd name="connsiteX2" fmla="*/ 153673 w 292253"/>
                <a:gd name="connsiteY2" fmla="*/ 383776 h 667417"/>
                <a:gd name="connsiteX3" fmla="*/ 74411 w 292253"/>
                <a:gd name="connsiteY3" fmla="*/ 213922 h 667417"/>
                <a:gd name="connsiteX4" fmla="*/ 80180 w 292253"/>
                <a:gd name="connsiteY4" fmla="*/ 11883 h 667417"/>
                <a:gd name="connsiteX5" fmla="*/ 145682 w 292253"/>
                <a:gd name="connsiteY5" fmla="*/ -219 h 667417"/>
                <a:gd name="connsiteX6" fmla="*/ 146494 w 292253"/>
                <a:gd name="connsiteY6" fmla="*/ 187 h 667417"/>
                <a:gd name="connsiteX7" fmla="*/ 216251 w 292253"/>
                <a:gd name="connsiteY7" fmla="*/ 81443 h 667417"/>
                <a:gd name="connsiteX8" fmla="*/ 289358 w 292253"/>
                <a:gd name="connsiteY8" fmla="*/ 363411 h 667417"/>
                <a:gd name="connsiteX9" fmla="*/ 261849 w 292253"/>
                <a:gd name="connsiteY9" fmla="*/ 459347 h 66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253" h="667417">
                  <a:moveTo>
                    <a:pt x="53992" y="667199"/>
                  </a:moveTo>
                  <a:lnTo>
                    <a:pt x="-195" y="588932"/>
                  </a:lnTo>
                  <a:lnTo>
                    <a:pt x="153673" y="383776"/>
                  </a:lnTo>
                  <a:lnTo>
                    <a:pt x="74411" y="213922"/>
                  </a:lnTo>
                  <a:lnTo>
                    <a:pt x="80180" y="11883"/>
                  </a:lnTo>
                  <a:lnTo>
                    <a:pt x="145682" y="-219"/>
                  </a:lnTo>
                  <a:lnTo>
                    <a:pt x="146494" y="187"/>
                  </a:lnTo>
                  <a:cubicBezTo>
                    <a:pt x="178337" y="18518"/>
                    <a:pt x="202952" y="47190"/>
                    <a:pt x="216251" y="81443"/>
                  </a:cubicBezTo>
                  <a:cubicBezTo>
                    <a:pt x="232593" y="122296"/>
                    <a:pt x="269068" y="275644"/>
                    <a:pt x="289358" y="363411"/>
                  </a:cubicBezTo>
                  <a:cubicBezTo>
                    <a:pt x="297463" y="398001"/>
                    <a:pt x="287048" y="434312"/>
                    <a:pt x="261849" y="459347"/>
                  </a:cubicBezTo>
                  <a:close/>
                </a:path>
              </a:pathLst>
            </a:custGeom>
            <a:solidFill>
              <a:srgbClr val="E4E4E4"/>
            </a:solidFill>
            <a:ln w="4939"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1B0859B7-740F-269A-0356-8C0F9C8BF702}"/>
                </a:ext>
              </a:extLst>
            </p:cNvPr>
            <p:cNvSpPr/>
            <p:nvPr/>
          </p:nvSpPr>
          <p:spPr>
            <a:xfrm>
              <a:off x="10270095" y="2873621"/>
              <a:ext cx="564725" cy="431503"/>
            </a:xfrm>
            <a:custGeom>
              <a:avLst/>
              <a:gdLst>
                <a:gd name="connsiteX0" fmla="*/ 419839 w 564725"/>
                <a:gd name="connsiteY0" fmla="*/ 63386 h 431503"/>
                <a:gd name="connsiteX1" fmla="*/ 419388 w 564725"/>
                <a:gd name="connsiteY1" fmla="*/ 74845 h 431503"/>
                <a:gd name="connsiteX2" fmla="*/ 141962 w 564725"/>
                <a:gd name="connsiteY2" fmla="*/ 276681 h 431503"/>
                <a:gd name="connsiteX3" fmla="*/ 65743 w 564725"/>
                <a:gd name="connsiteY3" fmla="*/ 242947 h 431503"/>
                <a:gd name="connsiteX4" fmla="*/ -195 w 564725"/>
                <a:gd name="connsiteY4" fmla="*/ 351322 h 431503"/>
                <a:gd name="connsiteX5" fmla="*/ 128930 w 564725"/>
                <a:gd name="connsiteY5" fmla="*/ 424146 h 431503"/>
                <a:gd name="connsiteX6" fmla="*/ 194783 w 564725"/>
                <a:gd name="connsiteY6" fmla="*/ 415533 h 431503"/>
                <a:gd name="connsiteX7" fmla="*/ 474011 w 564725"/>
                <a:gd name="connsiteY7" fmla="*/ 142796 h 431503"/>
                <a:gd name="connsiteX8" fmla="*/ 562277 w 564725"/>
                <a:gd name="connsiteY8" fmla="*/ 90302 h 431503"/>
                <a:gd name="connsiteX9" fmla="*/ 509778 w 564725"/>
                <a:gd name="connsiteY9" fmla="*/ 2035 h 431503"/>
                <a:gd name="connsiteX10" fmla="*/ 421511 w 564725"/>
                <a:gd name="connsiteY10" fmla="*/ 54535 h 431503"/>
                <a:gd name="connsiteX11" fmla="*/ 419839 w 564725"/>
                <a:gd name="connsiteY11" fmla="*/ 63386 h 43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725" h="431503">
                  <a:moveTo>
                    <a:pt x="419839" y="63386"/>
                  </a:moveTo>
                  <a:cubicBezTo>
                    <a:pt x="419388" y="67186"/>
                    <a:pt x="419240" y="71020"/>
                    <a:pt x="419388" y="74845"/>
                  </a:cubicBezTo>
                  <a:lnTo>
                    <a:pt x="141962" y="276681"/>
                  </a:lnTo>
                  <a:lnTo>
                    <a:pt x="65743" y="242947"/>
                  </a:lnTo>
                  <a:lnTo>
                    <a:pt x="-195" y="351322"/>
                  </a:lnTo>
                  <a:lnTo>
                    <a:pt x="128930" y="424146"/>
                  </a:lnTo>
                  <a:cubicBezTo>
                    <a:pt x="150353" y="436229"/>
                    <a:pt x="177189" y="432721"/>
                    <a:pt x="194783" y="415533"/>
                  </a:cubicBezTo>
                  <a:lnTo>
                    <a:pt x="474011" y="142796"/>
                  </a:lnTo>
                  <a:cubicBezTo>
                    <a:pt x="512880" y="152677"/>
                    <a:pt x="552397" y="129170"/>
                    <a:pt x="562277" y="90302"/>
                  </a:cubicBezTo>
                  <a:cubicBezTo>
                    <a:pt x="572153" y="51428"/>
                    <a:pt x="548647" y="11910"/>
                    <a:pt x="509778" y="2035"/>
                  </a:cubicBezTo>
                  <a:cubicBezTo>
                    <a:pt x="470909" y="-7841"/>
                    <a:pt x="431391" y="15661"/>
                    <a:pt x="421511" y="54535"/>
                  </a:cubicBezTo>
                  <a:cubicBezTo>
                    <a:pt x="420774" y="57449"/>
                    <a:pt x="420215" y="60403"/>
                    <a:pt x="419839" y="63386"/>
                  </a:cubicBezTo>
                  <a:close/>
                </a:path>
              </a:pathLst>
            </a:custGeom>
            <a:solidFill>
              <a:srgbClr val="FFB6B6"/>
            </a:solidFill>
            <a:ln w="4939"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B80E0022-64C5-5030-ECD4-DE3C9D9EA21D}"/>
                </a:ext>
              </a:extLst>
            </p:cNvPr>
            <p:cNvSpPr/>
            <p:nvPr/>
          </p:nvSpPr>
          <p:spPr>
            <a:xfrm>
              <a:off x="10113242" y="3040927"/>
              <a:ext cx="294482" cy="266898"/>
            </a:xfrm>
            <a:custGeom>
              <a:avLst/>
              <a:gdLst>
                <a:gd name="connsiteX0" fmla="*/ 289840 w 294482"/>
                <a:gd name="connsiteY0" fmla="*/ 116751 h 266898"/>
                <a:gd name="connsiteX1" fmla="*/ 208935 w 294482"/>
                <a:gd name="connsiteY1" fmla="*/ 251566 h 266898"/>
                <a:gd name="connsiteX2" fmla="*/ 166222 w 294482"/>
                <a:gd name="connsiteY2" fmla="*/ 262238 h 266898"/>
                <a:gd name="connsiteX3" fmla="*/ 162486 w 294482"/>
                <a:gd name="connsiteY3" fmla="*/ 259606 h 266898"/>
                <a:gd name="connsiteX4" fmla="*/ 41352 w 294482"/>
                <a:gd name="connsiteY4" fmla="*/ 160118 h 266898"/>
                <a:gd name="connsiteX5" fmla="*/ 12403 w 294482"/>
                <a:gd name="connsiteY5" fmla="*/ 41329 h 266898"/>
                <a:gd name="connsiteX6" fmla="*/ 130762 w 294482"/>
                <a:gd name="connsiteY6" fmla="*/ 12118 h 266898"/>
                <a:gd name="connsiteX7" fmla="*/ 275086 w 294482"/>
                <a:gd name="connsiteY7" fmla="*/ 71980 h 266898"/>
                <a:gd name="connsiteX8" fmla="*/ 291898 w 294482"/>
                <a:gd name="connsiteY8" fmla="*/ 112670 h 266898"/>
                <a:gd name="connsiteX9" fmla="*/ 289840 w 294482"/>
                <a:gd name="connsiteY9" fmla="*/ 116751 h 26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482" h="266898">
                  <a:moveTo>
                    <a:pt x="289840" y="116751"/>
                  </a:moveTo>
                  <a:lnTo>
                    <a:pt x="208935" y="251566"/>
                  </a:lnTo>
                  <a:cubicBezTo>
                    <a:pt x="200089" y="266305"/>
                    <a:pt x="180966" y="271085"/>
                    <a:pt x="166222" y="262238"/>
                  </a:cubicBezTo>
                  <a:cubicBezTo>
                    <a:pt x="164916" y="261451"/>
                    <a:pt x="163669" y="260571"/>
                    <a:pt x="162486" y="259606"/>
                  </a:cubicBezTo>
                  <a:lnTo>
                    <a:pt x="41352" y="160118"/>
                  </a:lnTo>
                  <a:cubicBezTo>
                    <a:pt x="554" y="135310"/>
                    <a:pt x="-12404" y="82128"/>
                    <a:pt x="12403" y="41329"/>
                  </a:cubicBezTo>
                  <a:cubicBezTo>
                    <a:pt x="37112" y="699"/>
                    <a:pt x="89988" y="-12348"/>
                    <a:pt x="130762" y="12118"/>
                  </a:cubicBezTo>
                  <a:lnTo>
                    <a:pt x="275086" y="71980"/>
                  </a:lnTo>
                  <a:cubicBezTo>
                    <a:pt x="290963" y="78570"/>
                    <a:pt x="298493" y="96787"/>
                    <a:pt x="291898" y="112670"/>
                  </a:cubicBezTo>
                  <a:cubicBezTo>
                    <a:pt x="291314" y="114080"/>
                    <a:pt x="290627" y="115440"/>
                    <a:pt x="289840" y="116751"/>
                  </a:cubicBezTo>
                  <a:close/>
                </a:path>
              </a:pathLst>
            </a:custGeom>
            <a:solidFill>
              <a:srgbClr val="6C63FF"/>
            </a:solidFill>
            <a:ln w="4939"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3DEF38FF-1B7F-EACB-21C4-9A64AFF1C592}"/>
                </a:ext>
              </a:extLst>
            </p:cNvPr>
            <p:cNvSpPr/>
            <p:nvPr/>
          </p:nvSpPr>
          <p:spPr>
            <a:xfrm rot="10800000">
              <a:off x="10056630" y="4066879"/>
              <a:ext cx="158585" cy="262798"/>
            </a:xfrm>
            <a:custGeom>
              <a:avLst/>
              <a:gdLst>
                <a:gd name="connsiteX0" fmla="*/ -195 w 158585"/>
                <a:gd name="connsiteY0" fmla="*/ -219 h 262798"/>
                <a:gd name="connsiteX1" fmla="*/ 158390 w 158585"/>
                <a:gd name="connsiteY1" fmla="*/ -219 h 262798"/>
                <a:gd name="connsiteX2" fmla="*/ 158390 w 158585"/>
                <a:gd name="connsiteY2" fmla="*/ 262580 h 262798"/>
                <a:gd name="connsiteX3" fmla="*/ -195 w 158585"/>
                <a:gd name="connsiteY3" fmla="*/ 262580 h 262798"/>
              </a:gdLst>
              <a:ahLst/>
              <a:cxnLst>
                <a:cxn ang="0">
                  <a:pos x="connsiteX0" y="connsiteY0"/>
                </a:cxn>
                <a:cxn ang="0">
                  <a:pos x="connsiteX1" y="connsiteY1"/>
                </a:cxn>
                <a:cxn ang="0">
                  <a:pos x="connsiteX2" y="connsiteY2"/>
                </a:cxn>
                <a:cxn ang="0">
                  <a:pos x="connsiteX3" y="connsiteY3"/>
                </a:cxn>
              </a:cxnLst>
              <a:rect l="l" t="t" r="r" b="b"/>
              <a:pathLst>
                <a:path w="158585" h="262798">
                  <a:moveTo>
                    <a:pt x="-195" y="-219"/>
                  </a:moveTo>
                  <a:lnTo>
                    <a:pt x="158390" y="-219"/>
                  </a:lnTo>
                  <a:lnTo>
                    <a:pt x="158390" y="262580"/>
                  </a:lnTo>
                  <a:lnTo>
                    <a:pt x="-195" y="262580"/>
                  </a:lnTo>
                  <a:close/>
                </a:path>
              </a:pathLst>
            </a:custGeom>
            <a:solidFill>
              <a:srgbClr val="CACACA"/>
            </a:solidFill>
            <a:ln w="4939"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BBB7A43C-BCA1-362A-803B-2878AC9E5CCC}"/>
                </a:ext>
              </a:extLst>
            </p:cNvPr>
            <p:cNvSpPr/>
            <p:nvPr/>
          </p:nvSpPr>
          <p:spPr>
            <a:xfrm rot="18249568">
              <a:off x="10369265" y="4120099"/>
              <a:ext cx="36249" cy="459958"/>
            </a:xfrm>
            <a:custGeom>
              <a:avLst/>
              <a:gdLst>
                <a:gd name="connsiteX0" fmla="*/ -195 w 36249"/>
                <a:gd name="connsiteY0" fmla="*/ -219 h 459958"/>
                <a:gd name="connsiteX1" fmla="*/ 36055 w 36249"/>
                <a:gd name="connsiteY1" fmla="*/ -219 h 459958"/>
                <a:gd name="connsiteX2" fmla="*/ 36055 w 36249"/>
                <a:gd name="connsiteY2" fmla="*/ 459740 h 459958"/>
                <a:gd name="connsiteX3" fmla="*/ -195 w 36249"/>
                <a:gd name="connsiteY3" fmla="*/ 459740 h 459958"/>
              </a:gdLst>
              <a:ahLst/>
              <a:cxnLst>
                <a:cxn ang="0">
                  <a:pos x="connsiteX0" y="connsiteY0"/>
                </a:cxn>
                <a:cxn ang="0">
                  <a:pos x="connsiteX1" y="connsiteY1"/>
                </a:cxn>
                <a:cxn ang="0">
                  <a:pos x="connsiteX2" y="connsiteY2"/>
                </a:cxn>
                <a:cxn ang="0">
                  <a:pos x="connsiteX3" y="connsiteY3"/>
                </a:cxn>
              </a:cxnLst>
              <a:rect l="l" t="t" r="r" b="b"/>
              <a:pathLst>
                <a:path w="36249" h="459958">
                  <a:moveTo>
                    <a:pt x="-195" y="-219"/>
                  </a:moveTo>
                  <a:lnTo>
                    <a:pt x="36055" y="-219"/>
                  </a:lnTo>
                  <a:lnTo>
                    <a:pt x="36055" y="459740"/>
                  </a:lnTo>
                  <a:lnTo>
                    <a:pt x="-195" y="459740"/>
                  </a:lnTo>
                  <a:close/>
                </a:path>
              </a:pathLst>
            </a:custGeom>
            <a:solidFill>
              <a:srgbClr val="CACACA"/>
            </a:solidFill>
            <a:ln w="4939"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61E3EE15-A40C-654D-DD73-362A4DBEE423}"/>
                </a:ext>
              </a:extLst>
            </p:cNvPr>
            <p:cNvSpPr/>
            <p:nvPr/>
          </p:nvSpPr>
          <p:spPr>
            <a:xfrm rot="19550420">
              <a:off x="9654468" y="4331954"/>
              <a:ext cx="459959" cy="36249"/>
            </a:xfrm>
            <a:custGeom>
              <a:avLst/>
              <a:gdLst>
                <a:gd name="connsiteX0" fmla="*/ -195 w 459959"/>
                <a:gd name="connsiteY0" fmla="*/ -219 h 36249"/>
                <a:gd name="connsiteX1" fmla="*/ 459764 w 459959"/>
                <a:gd name="connsiteY1" fmla="*/ -219 h 36249"/>
                <a:gd name="connsiteX2" fmla="*/ 459764 w 459959"/>
                <a:gd name="connsiteY2" fmla="*/ 36031 h 36249"/>
                <a:gd name="connsiteX3" fmla="*/ -195 w 459959"/>
                <a:gd name="connsiteY3" fmla="*/ 36031 h 36249"/>
              </a:gdLst>
              <a:ahLst/>
              <a:cxnLst>
                <a:cxn ang="0">
                  <a:pos x="connsiteX0" y="connsiteY0"/>
                </a:cxn>
                <a:cxn ang="0">
                  <a:pos x="connsiteX1" y="connsiteY1"/>
                </a:cxn>
                <a:cxn ang="0">
                  <a:pos x="connsiteX2" y="connsiteY2"/>
                </a:cxn>
                <a:cxn ang="0">
                  <a:pos x="connsiteX3" y="connsiteY3"/>
                </a:cxn>
              </a:cxnLst>
              <a:rect l="l" t="t" r="r" b="b"/>
              <a:pathLst>
                <a:path w="459959" h="36249">
                  <a:moveTo>
                    <a:pt x="-195" y="-219"/>
                  </a:moveTo>
                  <a:lnTo>
                    <a:pt x="459764" y="-219"/>
                  </a:lnTo>
                  <a:lnTo>
                    <a:pt x="459764" y="36031"/>
                  </a:lnTo>
                  <a:lnTo>
                    <a:pt x="-195" y="36031"/>
                  </a:lnTo>
                  <a:close/>
                </a:path>
              </a:pathLst>
            </a:custGeom>
            <a:solidFill>
              <a:srgbClr val="CACACA"/>
            </a:solidFill>
            <a:ln w="4939"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605BC8B3-FEC4-54FA-5AA9-E6AD06903B3E}"/>
                </a:ext>
              </a:extLst>
            </p:cNvPr>
            <p:cNvSpPr/>
            <p:nvPr/>
          </p:nvSpPr>
          <p:spPr>
            <a:xfrm>
              <a:off x="1052785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4" y="99682"/>
                    <a:pt x="0" y="77367"/>
                    <a:pt x="0" y="49841"/>
                  </a:cubicBezTo>
                  <a:cubicBezTo>
                    <a:pt x="0" y="22315"/>
                    <a:pt x="22314"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F2417964-82F8-A24C-F914-859CB2B48958}"/>
                </a:ext>
              </a:extLst>
            </p:cNvPr>
            <p:cNvSpPr/>
            <p:nvPr/>
          </p:nvSpPr>
          <p:spPr>
            <a:xfrm>
              <a:off x="10083812"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A5D50C69-29D3-73FE-7478-D257789AE53B}"/>
                </a:ext>
              </a:extLst>
            </p:cNvPr>
            <p:cNvSpPr/>
            <p:nvPr/>
          </p:nvSpPr>
          <p:spPr>
            <a:xfrm>
              <a:off x="9644304" y="4429370"/>
              <a:ext cx="99682" cy="99681"/>
            </a:xfrm>
            <a:custGeom>
              <a:avLst/>
              <a:gdLst>
                <a:gd name="connsiteX0" fmla="*/ 99682 w 99682"/>
                <a:gd name="connsiteY0" fmla="*/ 49841 h 99681"/>
                <a:gd name="connsiteX1" fmla="*/ 49841 w 99682"/>
                <a:gd name="connsiteY1" fmla="*/ 99682 h 99681"/>
                <a:gd name="connsiteX2" fmla="*/ 0 w 99682"/>
                <a:gd name="connsiteY2" fmla="*/ 49841 h 99681"/>
                <a:gd name="connsiteX3" fmla="*/ 49841 w 99682"/>
                <a:gd name="connsiteY3" fmla="*/ 0 h 99681"/>
                <a:gd name="connsiteX4" fmla="*/ 99682 w 99682"/>
                <a:gd name="connsiteY4" fmla="*/ 49841 h 9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82" h="99681">
                  <a:moveTo>
                    <a:pt x="99682" y="49841"/>
                  </a:moveTo>
                  <a:cubicBezTo>
                    <a:pt x="99682" y="77367"/>
                    <a:pt x="77367" y="99682"/>
                    <a:pt x="49841" y="99682"/>
                  </a:cubicBezTo>
                  <a:cubicBezTo>
                    <a:pt x="22315" y="99682"/>
                    <a:pt x="0" y="77367"/>
                    <a:pt x="0" y="49841"/>
                  </a:cubicBezTo>
                  <a:cubicBezTo>
                    <a:pt x="0" y="22315"/>
                    <a:pt x="22315" y="0"/>
                    <a:pt x="49841" y="0"/>
                  </a:cubicBezTo>
                  <a:cubicBezTo>
                    <a:pt x="77367" y="0"/>
                    <a:pt x="99682" y="22315"/>
                    <a:pt x="99682" y="49841"/>
                  </a:cubicBezTo>
                  <a:close/>
                </a:path>
              </a:pathLst>
            </a:custGeom>
            <a:solidFill>
              <a:srgbClr val="CACACA"/>
            </a:solidFill>
            <a:ln w="4939"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E3FF1E74-5E87-F497-469F-E1BB390E1C58}"/>
                </a:ext>
              </a:extLst>
            </p:cNvPr>
            <p:cNvSpPr/>
            <p:nvPr/>
          </p:nvSpPr>
          <p:spPr>
            <a:xfrm>
              <a:off x="10115530" y="4220942"/>
              <a:ext cx="36248" cy="258267"/>
            </a:xfrm>
            <a:custGeom>
              <a:avLst/>
              <a:gdLst>
                <a:gd name="connsiteX0" fmla="*/ 0 w 36248"/>
                <a:gd name="connsiteY0" fmla="*/ 0 h 258267"/>
                <a:gd name="connsiteX1" fmla="*/ 36248 w 36248"/>
                <a:gd name="connsiteY1" fmla="*/ 0 h 258267"/>
                <a:gd name="connsiteX2" fmla="*/ 36248 w 36248"/>
                <a:gd name="connsiteY2" fmla="*/ 258268 h 258267"/>
                <a:gd name="connsiteX3" fmla="*/ 0 w 36248"/>
                <a:gd name="connsiteY3" fmla="*/ 258268 h 258267"/>
              </a:gdLst>
              <a:ahLst/>
              <a:cxnLst>
                <a:cxn ang="0">
                  <a:pos x="connsiteX0" y="connsiteY0"/>
                </a:cxn>
                <a:cxn ang="0">
                  <a:pos x="connsiteX1" y="connsiteY1"/>
                </a:cxn>
                <a:cxn ang="0">
                  <a:pos x="connsiteX2" y="connsiteY2"/>
                </a:cxn>
                <a:cxn ang="0">
                  <a:pos x="connsiteX3" y="connsiteY3"/>
                </a:cxn>
              </a:cxnLst>
              <a:rect l="l" t="t" r="r" b="b"/>
              <a:pathLst>
                <a:path w="36248" h="258267">
                  <a:moveTo>
                    <a:pt x="0" y="0"/>
                  </a:moveTo>
                  <a:lnTo>
                    <a:pt x="36248" y="0"/>
                  </a:lnTo>
                  <a:lnTo>
                    <a:pt x="36248" y="258268"/>
                  </a:lnTo>
                  <a:lnTo>
                    <a:pt x="0" y="258268"/>
                  </a:lnTo>
                  <a:close/>
                </a:path>
              </a:pathLst>
            </a:custGeom>
            <a:solidFill>
              <a:srgbClr val="CACACA"/>
            </a:solidFill>
            <a:ln w="4939"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788F3242-A51F-77AE-ACE3-94AE7980F52A}"/>
                </a:ext>
              </a:extLst>
            </p:cNvPr>
            <p:cNvSpPr/>
            <p:nvPr/>
          </p:nvSpPr>
          <p:spPr>
            <a:xfrm rot="10800000">
              <a:off x="10101939" y="3835807"/>
              <a:ext cx="67965" cy="348887"/>
            </a:xfrm>
            <a:custGeom>
              <a:avLst/>
              <a:gdLst>
                <a:gd name="connsiteX0" fmla="*/ -195 w 67965"/>
                <a:gd name="connsiteY0" fmla="*/ -219 h 348887"/>
                <a:gd name="connsiteX1" fmla="*/ 67770 w 67965"/>
                <a:gd name="connsiteY1" fmla="*/ -219 h 348887"/>
                <a:gd name="connsiteX2" fmla="*/ 67770 w 67965"/>
                <a:gd name="connsiteY2" fmla="*/ 348669 h 348887"/>
                <a:gd name="connsiteX3" fmla="*/ -195 w 67965"/>
                <a:gd name="connsiteY3" fmla="*/ 348669 h 348887"/>
              </a:gdLst>
              <a:ahLst/>
              <a:cxnLst>
                <a:cxn ang="0">
                  <a:pos x="connsiteX0" y="connsiteY0"/>
                </a:cxn>
                <a:cxn ang="0">
                  <a:pos x="connsiteX1" y="connsiteY1"/>
                </a:cxn>
                <a:cxn ang="0">
                  <a:pos x="connsiteX2" y="connsiteY2"/>
                </a:cxn>
                <a:cxn ang="0">
                  <a:pos x="connsiteX3" y="connsiteY3"/>
                </a:cxn>
              </a:cxnLst>
              <a:rect l="l" t="t" r="r" b="b"/>
              <a:pathLst>
                <a:path w="67965" h="348887">
                  <a:moveTo>
                    <a:pt x="-195" y="-219"/>
                  </a:moveTo>
                  <a:lnTo>
                    <a:pt x="67770" y="-219"/>
                  </a:lnTo>
                  <a:lnTo>
                    <a:pt x="67770" y="348669"/>
                  </a:lnTo>
                  <a:lnTo>
                    <a:pt x="-195" y="348669"/>
                  </a:lnTo>
                  <a:close/>
                </a:path>
              </a:pathLst>
            </a:custGeom>
            <a:solidFill>
              <a:srgbClr val="CACACA"/>
            </a:solidFill>
            <a:ln w="4939"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4616962E-7D5D-777E-E1BE-E209FE60F833}"/>
                </a:ext>
              </a:extLst>
            </p:cNvPr>
            <p:cNvSpPr/>
            <p:nvPr/>
          </p:nvSpPr>
          <p:spPr>
            <a:xfrm>
              <a:off x="9941089" y="3751986"/>
              <a:ext cx="416852" cy="194829"/>
            </a:xfrm>
            <a:custGeom>
              <a:avLst/>
              <a:gdLst>
                <a:gd name="connsiteX0" fmla="*/ -195 w 416852"/>
                <a:gd name="connsiteY0" fmla="*/ 137975 h 194829"/>
                <a:gd name="connsiteX1" fmla="*/ -195 w 416852"/>
                <a:gd name="connsiteY1" fmla="*/ 56418 h 194829"/>
                <a:gd name="connsiteX2" fmla="*/ 56441 w 416852"/>
                <a:gd name="connsiteY2" fmla="*/ -219 h 194829"/>
                <a:gd name="connsiteX3" fmla="*/ 360021 w 416852"/>
                <a:gd name="connsiteY3" fmla="*/ -219 h 194829"/>
                <a:gd name="connsiteX4" fmla="*/ 416657 w 416852"/>
                <a:gd name="connsiteY4" fmla="*/ 56418 h 194829"/>
                <a:gd name="connsiteX5" fmla="*/ 416657 w 416852"/>
                <a:gd name="connsiteY5" fmla="*/ 137975 h 194829"/>
                <a:gd name="connsiteX6" fmla="*/ 360021 w 416852"/>
                <a:gd name="connsiteY6" fmla="*/ 194611 h 194829"/>
                <a:gd name="connsiteX7" fmla="*/ 56441 w 416852"/>
                <a:gd name="connsiteY7" fmla="*/ 194611 h 194829"/>
                <a:gd name="connsiteX8" fmla="*/ -195 w 416852"/>
                <a:gd name="connsiteY8" fmla="*/ 137975 h 19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52" h="194829">
                  <a:moveTo>
                    <a:pt x="-195" y="137975"/>
                  </a:moveTo>
                  <a:lnTo>
                    <a:pt x="-195" y="56418"/>
                  </a:lnTo>
                  <a:cubicBezTo>
                    <a:pt x="-161" y="25153"/>
                    <a:pt x="25177" y="-184"/>
                    <a:pt x="56441" y="-219"/>
                  </a:cubicBezTo>
                  <a:lnTo>
                    <a:pt x="360021" y="-219"/>
                  </a:lnTo>
                  <a:cubicBezTo>
                    <a:pt x="391285" y="-184"/>
                    <a:pt x="416623" y="25153"/>
                    <a:pt x="416657" y="56418"/>
                  </a:cubicBezTo>
                  <a:lnTo>
                    <a:pt x="416657" y="137975"/>
                  </a:lnTo>
                  <a:cubicBezTo>
                    <a:pt x="416623" y="169239"/>
                    <a:pt x="391285" y="194577"/>
                    <a:pt x="360021" y="194611"/>
                  </a:cubicBezTo>
                  <a:lnTo>
                    <a:pt x="56441" y="194611"/>
                  </a:lnTo>
                  <a:cubicBezTo>
                    <a:pt x="25177" y="194577"/>
                    <a:pt x="-161" y="169239"/>
                    <a:pt x="-195" y="137975"/>
                  </a:cubicBezTo>
                  <a:close/>
                </a:path>
              </a:pathLst>
            </a:custGeom>
            <a:solidFill>
              <a:srgbClr val="3F3D56"/>
            </a:solidFill>
            <a:ln w="4939"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BFA81518-AC56-0B9D-2802-B8D5F07D7819}"/>
                </a:ext>
              </a:extLst>
            </p:cNvPr>
            <p:cNvSpPr/>
            <p:nvPr/>
          </p:nvSpPr>
          <p:spPr>
            <a:xfrm>
              <a:off x="10489377"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1B52E9FD-E311-9A08-6D9A-8F5B194C538B}"/>
                </a:ext>
              </a:extLst>
            </p:cNvPr>
            <p:cNvSpPr/>
            <p:nvPr/>
          </p:nvSpPr>
          <p:spPr>
            <a:xfrm>
              <a:off x="10467973"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C62B9911-F262-DEC0-8937-9B9B84603C1A}"/>
                </a:ext>
              </a:extLst>
            </p:cNvPr>
            <p:cNvSpPr/>
            <p:nvPr/>
          </p:nvSpPr>
          <p:spPr>
            <a:xfrm>
              <a:off x="10019576" y="3538068"/>
              <a:ext cx="774516" cy="792836"/>
            </a:xfrm>
            <a:custGeom>
              <a:avLst/>
              <a:gdLst>
                <a:gd name="connsiteX0" fmla="*/ 595188 w 774516"/>
                <a:gd name="connsiteY0" fmla="*/ 774351 h 792836"/>
                <a:gd name="connsiteX1" fmla="*/ 762568 w 774516"/>
                <a:gd name="connsiteY1" fmla="*/ 399020 h 792836"/>
                <a:gd name="connsiteX2" fmla="*/ 702177 w 774516"/>
                <a:gd name="connsiteY2" fmla="*/ 222442 h 792836"/>
                <a:gd name="connsiteX3" fmla="*/ 339130 w 774516"/>
                <a:gd name="connsiteY3" fmla="*/ 27765 h 792836"/>
                <a:gd name="connsiteX4" fmla="*/ 173462 w 774516"/>
                <a:gd name="connsiteY4" fmla="*/ 13674 h 792836"/>
                <a:gd name="connsiteX5" fmla="*/ 20648 w 774516"/>
                <a:gd name="connsiteY5" fmla="*/ -219 h 792836"/>
                <a:gd name="connsiteX6" fmla="*/ 19545 w 774516"/>
                <a:gd name="connsiteY6" fmla="*/ 1646 h 792836"/>
                <a:gd name="connsiteX7" fmla="*/ 7487 w 774516"/>
                <a:gd name="connsiteY7" fmla="*/ 123008 h 792836"/>
                <a:gd name="connsiteX8" fmla="*/ 137735 w 774516"/>
                <a:gd name="connsiteY8" fmla="*/ 232595 h 792836"/>
                <a:gd name="connsiteX9" fmla="*/ 560861 w 774516"/>
                <a:gd name="connsiteY9" fmla="*/ 362150 h 792836"/>
                <a:gd name="connsiteX10" fmla="*/ 576001 w 774516"/>
                <a:gd name="connsiteY10" fmla="*/ 374202 h 792836"/>
                <a:gd name="connsiteX11" fmla="*/ 577347 w 774516"/>
                <a:gd name="connsiteY11" fmla="*/ 393370 h 792836"/>
                <a:gd name="connsiteX12" fmla="*/ 421846 w 774516"/>
                <a:gd name="connsiteY12" fmla="*/ 742726 h 792836"/>
                <a:gd name="connsiteX13" fmla="*/ 440177 w 774516"/>
                <a:gd name="connsiteY13" fmla="*/ 782268 h 792836"/>
                <a:gd name="connsiteX14" fmla="*/ 447935 w 774516"/>
                <a:gd name="connsiteY14" fmla="*/ 784014 h 792836"/>
                <a:gd name="connsiteX15" fmla="*/ 564127 w 774516"/>
                <a:gd name="connsiteY15" fmla="*/ 792475 h 792836"/>
                <a:gd name="connsiteX16" fmla="*/ 567070 w 774516"/>
                <a:gd name="connsiteY16" fmla="*/ 792618 h 792836"/>
                <a:gd name="connsiteX17" fmla="*/ 595188 w 774516"/>
                <a:gd name="connsiteY17" fmla="*/ 774351 h 79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516" h="792836">
                  <a:moveTo>
                    <a:pt x="595188" y="774351"/>
                  </a:moveTo>
                  <a:lnTo>
                    <a:pt x="762568" y="399020"/>
                  </a:lnTo>
                  <a:cubicBezTo>
                    <a:pt x="791547" y="333419"/>
                    <a:pt x="765260" y="256556"/>
                    <a:pt x="702177" y="222442"/>
                  </a:cubicBezTo>
                  <a:lnTo>
                    <a:pt x="339130" y="27765"/>
                  </a:lnTo>
                  <a:lnTo>
                    <a:pt x="173462" y="13674"/>
                  </a:lnTo>
                  <a:lnTo>
                    <a:pt x="20648" y="-219"/>
                  </a:lnTo>
                  <a:lnTo>
                    <a:pt x="19545" y="1646"/>
                  </a:lnTo>
                  <a:cubicBezTo>
                    <a:pt x="18135" y="4031"/>
                    <a:pt x="-14718" y="60781"/>
                    <a:pt x="7487" y="123008"/>
                  </a:cubicBezTo>
                  <a:cubicBezTo>
                    <a:pt x="24334" y="170214"/>
                    <a:pt x="68156" y="207079"/>
                    <a:pt x="137735" y="232595"/>
                  </a:cubicBezTo>
                  <a:cubicBezTo>
                    <a:pt x="300133" y="292140"/>
                    <a:pt x="487739" y="343037"/>
                    <a:pt x="560861" y="362150"/>
                  </a:cubicBezTo>
                  <a:cubicBezTo>
                    <a:pt x="567397" y="363822"/>
                    <a:pt x="572909" y="368206"/>
                    <a:pt x="576001" y="374202"/>
                  </a:cubicBezTo>
                  <a:cubicBezTo>
                    <a:pt x="579103" y="380125"/>
                    <a:pt x="579593" y="387071"/>
                    <a:pt x="577347" y="393370"/>
                  </a:cubicBezTo>
                  <a:lnTo>
                    <a:pt x="421846" y="742726"/>
                  </a:lnTo>
                  <a:cubicBezTo>
                    <a:pt x="415988" y="758707"/>
                    <a:pt x="424196" y="776409"/>
                    <a:pt x="440177" y="782268"/>
                  </a:cubicBezTo>
                  <a:cubicBezTo>
                    <a:pt x="442676" y="783183"/>
                    <a:pt x="445283" y="783772"/>
                    <a:pt x="447935" y="784014"/>
                  </a:cubicBezTo>
                  <a:lnTo>
                    <a:pt x="564127" y="792475"/>
                  </a:lnTo>
                  <a:cubicBezTo>
                    <a:pt x="565111" y="792569"/>
                    <a:pt x="566091" y="792618"/>
                    <a:pt x="567070" y="792618"/>
                  </a:cubicBezTo>
                  <a:cubicBezTo>
                    <a:pt x="579227" y="792613"/>
                    <a:pt x="590245" y="785459"/>
                    <a:pt x="595188" y="774351"/>
                  </a:cubicBezTo>
                  <a:close/>
                </a:path>
              </a:pathLst>
            </a:custGeom>
            <a:solidFill>
              <a:srgbClr val="2F2E41"/>
            </a:solidFill>
            <a:ln w="4939"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C9236800-4110-8A6F-9F59-336435301845}"/>
                </a:ext>
              </a:extLst>
            </p:cNvPr>
            <p:cNvSpPr/>
            <p:nvPr/>
          </p:nvSpPr>
          <p:spPr>
            <a:xfrm>
              <a:off x="10434591" y="4229912"/>
              <a:ext cx="123909" cy="217757"/>
            </a:xfrm>
            <a:custGeom>
              <a:avLst/>
              <a:gdLst>
                <a:gd name="connsiteX0" fmla="*/ 10 w 123909"/>
                <a:gd name="connsiteY0" fmla="*/ 217757 h 217757"/>
                <a:gd name="connsiteX1" fmla="*/ 83962 w 123909"/>
                <a:gd name="connsiteY1" fmla="*/ 217752 h 217757"/>
                <a:gd name="connsiteX2" fmla="*/ 123910 w 123909"/>
                <a:gd name="connsiteY2" fmla="*/ 0 h 217757"/>
                <a:gd name="connsiteX3" fmla="*/ 0 w 123909"/>
                <a:gd name="connsiteY3" fmla="*/ 5 h 217757"/>
                <a:gd name="connsiteX4" fmla="*/ 10 w 123909"/>
                <a:gd name="connsiteY4" fmla="*/ 217757 h 21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9" h="217757">
                  <a:moveTo>
                    <a:pt x="10" y="217757"/>
                  </a:moveTo>
                  <a:lnTo>
                    <a:pt x="83962" y="217752"/>
                  </a:lnTo>
                  <a:lnTo>
                    <a:pt x="123910" y="0"/>
                  </a:lnTo>
                  <a:lnTo>
                    <a:pt x="0" y="5"/>
                  </a:lnTo>
                  <a:lnTo>
                    <a:pt x="10" y="217757"/>
                  </a:lnTo>
                  <a:close/>
                </a:path>
              </a:pathLst>
            </a:custGeom>
            <a:solidFill>
              <a:srgbClr val="FFB8B8"/>
            </a:solidFill>
            <a:ln w="4939"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D2C05005-F760-7AB4-DB1A-F03F2DA805E3}"/>
                </a:ext>
              </a:extLst>
            </p:cNvPr>
            <p:cNvSpPr/>
            <p:nvPr/>
          </p:nvSpPr>
          <p:spPr>
            <a:xfrm>
              <a:off x="10413187" y="4420250"/>
              <a:ext cx="270717" cy="108804"/>
            </a:xfrm>
            <a:custGeom>
              <a:avLst/>
              <a:gdLst>
                <a:gd name="connsiteX0" fmla="*/ -190 w 270717"/>
                <a:gd name="connsiteY0" fmla="*/ 108586 h 108804"/>
                <a:gd name="connsiteX1" fmla="*/ 270522 w 270717"/>
                <a:gd name="connsiteY1" fmla="*/ 108576 h 108804"/>
                <a:gd name="connsiteX2" fmla="*/ 270522 w 270717"/>
                <a:gd name="connsiteY2" fmla="*/ 105152 h 108804"/>
                <a:gd name="connsiteX3" fmla="*/ 165157 w 270717"/>
                <a:gd name="connsiteY3" fmla="*/ -219 h 108804"/>
                <a:gd name="connsiteX4" fmla="*/ 165147 w 270717"/>
                <a:gd name="connsiteY4" fmla="*/ -219 h 108804"/>
                <a:gd name="connsiteX5" fmla="*/ -195 w 270717"/>
                <a:gd name="connsiteY5" fmla="*/ -209 h 10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717" h="108804">
                  <a:moveTo>
                    <a:pt x="-190" y="108586"/>
                  </a:moveTo>
                  <a:lnTo>
                    <a:pt x="270522" y="108576"/>
                  </a:lnTo>
                  <a:lnTo>
                    <a:pt x="270522" y="105152"/>
                  </a:lnTo>
                  <a:cubicBezTo>
                    <a:pt x="270522" y="46958"/>
                    <a:pt x="223346" y="-219"/>
                    <a:pt x="165157" y="-219"/>
                  </a:cubicBezTo>
                  <a:lnTo>
                    <a:pt x="165147" y="-219"/>
                  </a:lnTo>
                  <a:lnTo>
                    <a:pt x="-195" y="-209"/>
                  </a:lnTo>
                  <a:close/>
                </a:path>
              </a:pathLst>
            </a:custGeom>
            <a:solidFill>
              <a:srgbClr val="2F2E41"/>
            </a:solidFill>
            <a:ln w="4939"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092C5199-C461-C910-9135-2D0C662A7A6B}"/>
                </a:ext>
              </a:extLst>
            </p:cNvPr>
            <p:cNvSpPr/>
            <p:nvPr/>
          </p:nvSpPr>
          <p:spPr>
            <a:xfrm>
              <a:off x="9992183" y="3560481"/>
              <a:ext cx="740275" cy="790966"/>
            </a:xfrm>
            <a:custGeom>
              <a:avLst/>
              <a:gdLst>
                <a:gd name="connsiteX0" fmla="*/ 560947 w 740275"/>
                <a:gd name="connsiteY0" fmla="*/ 772486 h 790966"/>
                <a:gd name="connsiteX1" fmla="*/ 728328 w 740275"/>
                <a:gd name="connsiteY1" fmla="*/ 397150 h 790966"/>
                <a:gd name="connsiteX2" fmla="*/ 667936 w 740275"/>
                <a:gd name="connsiteY2" fmla="*/ 220577 h 790966"/>
                <a:gd name="connsiteX3" fmla="*/ 304890 w 740275"/>
                <a:gd name="connsiteY3" fmla="*/ 25895 h 790966"/>
                <a:gd name="connsiteX4" fmla="*/ 139221 w 740275"/>
                <a:gd name="connsiteY4" fmla="*/ 11804 h 790966"/>
                <a:gd name="connsiteX5" fmla="*/ 19527 w 740275"/>
                <a:gd name="connsiteY5" fmla="*/ 1424 h 790966"/>
                <a:gd name="connsiteX6" fmla="*/ 19547 w 740275"/>
                <a:gd name="connsiteY6" fmla="*/ -219 h 790966"/>
                <a:gd name="connsiteX7" fmla="*/ 7489 w 740275"/>
                <a:gd name="connsiteY7" fmla="*/ 121143 h 790966"/>
                <a:gd name="connsiteX8" fmla="*/ 103494 w 740275"/>
                <a:gd name="connsiteY8" fmla="*/ 230724 h 790966"/>
                <a:gd name="connsiteX9" fmla="*/ 526620 w 740275"/>
                <a:gd name="connsiteY9" fmla="*/ 360280 h 790966"/>
                <a:gd name="connsiteX10" fmla="*/ 541760 w 740275"/>
                <a:gd name="connsiteY10" fmla="*/ 372332 h 790966"/>
                <a:gd name="connsiteX11" fmla="*/ 543106 w 740275"/>
                <a:gd name="connsiteY11" fmla="*/ 391499 h 790966"/>
                <a:gd name="connsiteX12" fmla="*/ 387605 w 740275"/>
                <a:gd name="connsiteY12" fmla="*/ 740855 h 790966"/>
                <a:gd name="connsiteX13" fmla="*/ 405936 w 740275"/>
                <a:gd name="connsiteY13" fmla="*/ 780397 h 790966"/>
                <a:gd name="connsiteX14" fmla="*/ 413694 w 740275"/>
                <a:gd name="connsiteY14" fmla="*/ 782149 h 790966"/>
                <a:gd name="connsiteX15" fmla="*/ 529886 w 740275"/>
                <a:gd name="connsiteY15" fmla="*/ 790609 h 790966"/>
                <a:gd name="connsiteX16" fmla="*/ 532830 w 740275"/>
                <a:gd name="connsiteY16" fmla="*/ 790748 h 790966"/>
                <a:gd name="connsiteX17" fmla="*/ 560947 w 740275"/>
                <a:gd name="connsiteY17" fmla="*/ 772486 h 79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0275" h="790966">
                  <a:moveTo>
                    <a:pt x="560947" y="772486"/>
                  </a:moveTo>
                  <a:lnTo>
                    <a:pt x="728328" y="397150"/>
                  </a:lnTo>
                  <a:cubicBezTo>
                    <a:pt x="757306" y="331548"/>
                    <a:pt x="731019" y="254691"/>
                    <a:pt x="667936" y="220577"/>
                  </a:cubicBezTo>
                  <a:lnTo>
                    <a:pt x="304890" y="25895"/>
                  </a:lnTo>
                  <a:lnTo>
                    <a:pt x="139221" y="11804"/>
                  </a:lnTo>
                  <a:lnTo>
                    <a:pt x="19527" y="1424"/>
                  </a:lnTo>
                  <a:lnTo>
                    <a:pt x="19547" y="-219"/>
                  </a:lnTo>
                  <a:cubicBezTo>
                    <a:pt x="18137" y="2161"/>
                    <a:pt x="-14721" y="58911"/>
                    <a:pt x="7489" y="121143"/>
                  </a:cubicBezTo>
                  <a:cubicBezTo>
                    <a:pt x="24336" y="168344"/>
                    <a:pt x="33915" y="205214"/>
                    <a:pt x="103494" y="230724"/>
                  </a:cubicBezTo>
                  <a:cubicBezTo>
                    <a:pt x="265892" y="290275"/>
                    <a:pt x="453498" y="341167"/>
                    <a:pt x="526620" y="360280"/>
                  </a:cubicBezTo>
                  <a:cubicBezTo>
                    <a:pt x="533156" y="361952"/>
                    <a:pt x="538663" y="366340"/>
                    <a:pt x="541760" y="372332"/>
                  </a:cubicBezTo>
                  <a:cubicBezTo>
                    <a:pt x="544862" y="378254"/>
                    <a:pt x="545352" y="385201"/>
                    <a:pt x="543106" y="391499"/>
                  </a:cubicBezTo>
                  <a:lnTo>
                    <a:pt x="387605" y="740855"/>
                  </a:lnTo>
                  <a:cubicBezTo>
                    <a:pt x="381747" y="756837"/>
                    <a:pt x="389955" y="774539"/>
                    <a:pt x="405936" y="780397"/>
                  </a:cubicBezTo>
                  <a:cubicBezTo>
                    <a:pt x="408435" y="781313"/>
                    <a:pt x="411042" y="781901"/>
                    <a:pt x="413694" y="782149"/>
                  </a:cubicBezTo>
                  <a:lnTo>
                    <a:pt x="529886" y="790609"/>
                  </a:lnTo>
                  <a:cubicBezTo>
                    <a:pt x="530870" y="790703"/>
                    <a:pt x="531850" y="790748"/>
                    <a:pt x="532830" y="790748"/>
                  </a:cubicBezTo>
                  <a:cubicBezTo>
                    <a:pt x="544986" y="790743"/>
                    <a:pt x="556004" y="783589"/>
                    <a:pt x="560947" y="772486"/>
                  </a:cubicBezTo>
                  <a:close/>
                </a:path>
              </a:pathLst>
            </a:custGeom>
            <a:solidFill>
              <a:srgbClr val="2F2E41"/>
            </a:solidFill>
            <a:ln w="4939"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B03C753B-166D-7E31-8FE1-BBF8F8B68876}"/>
                </a:ext>
              </a:extLst>
            </p:cNvPr>
            <p:cNvSpPr/>
            <p:nvPr/>
          </p:nvSpPr>
          <p:spPr>
            <a:xfrm rot="17002636">
              <a:off x="10116499" y="2509409"/>
              <a:ext cx="336397" cy="336397"/>
            </a:xfrm>
            <a:custGeom>
              <a:avLst/>
              <a:gdLst>
                <a:gd name="connsiteX0" fmla="*/ 336202 w 336397"/>
                <a:gd name="connsiteY0" fmla="*/ 167980 h 336397"/>
                <a:gd name="connsiteX1" fmla="*/ 168003 w 336397"/>
                <a:gd name="connsiteY1" fmla="*/ 336178 h 336397"/>
                <a:gd name="connsiteX2" fmla="*/ -195 w 336397"/>
                <a:gd name="connsiteY2" fmla="*/ 167980 h 336397"/>
                <a:gd name="connsiteX3" fmla="*/ 168003 w 336397"/>
                <a:gd name="connsiteY3" fmla="*/ -219 h 336397"/>
                <a:gd name="connsiteX4" fmla="*/ 336202 w 336397"/>
                <a:gd name="connsiteY4" fmla="*/ 167980 h 33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7" h="336397">
                  <a:moveTo>
                    <a:pt x="336202" y="167980"/>
                  </a:moveTo>
                  <a:cubicBezTo>
                    <a:pt x="336202" y="260873"/>
                    <a:pt x="260897" y="336178"/>
                    <a:pt x="168003" y="336178"/>
                  </a:cubicBezTo>
                  <a:cubicBezTo>
                    <a:pt x="75110" y="336178"/>
                    <a:pt x="-195" y="260873"/>
                    <a:pt x="-195" y="167980"/>
                  </a:cubicBezTo>
                  <a:cubicBezTo>
                    <a:pt x="-195" y="75086"/>
                    <a:pt x="75110" y="-219"/>
                    <a:pt x="168003" y="-219"/>
                  </a:cubicBezTo>
                  <a:cubicBezTo>
                    <a:pt x="260897" y="-219"/>
                    <a:pt x="336202" y="75086"/>
                    <a:pt x="336202" y="167980"/>
                  </a:cubicBezTo>
                  <a:close/>
                </a:path>
              </a:pathLst>
            </a:custGeom>
            <a:solidFill>
              <a:srgbClr val="FFB8B8"/>
            </a:solidFill>
            <a:ln w="4939"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B0506AB-9B68-E1B8-09CD-488F3748F3C5}"/>
                </a:ext>
              </a:extLst>
            </p:cNvPr>
            <p:cNvSpPr/>
            <p:nvPr/>
          </p:nvSpPr>
          <p:spPr>
            <a:xfrm>
              <a:off x="10571105" y="2848214"/>
              <a:ext cx="459837" cy="487155"/>
            </a:xfrm>
            <a:custGeom>
              <a:avLst/>
              <a:gdLst>
                <a:gd name="connsiteX0" fmla="*/ 293181 w 459837"/>
                <a:gd name="connsiteY0" fmla="*/ 475405 h 487155"/>
                <a:gd name="connsiteX1" fmla="*/ 458058 w 459837"/>
                <a:gd name="connsiteY1" fmla="*/ 167704 h 487155"/>
                <a:gd name="connsiteX2" fmla="*/ 444140 w 459837"/>
                <a:gd name="connsiteY2" fmla="*/ 132234 h 487155"/>
                <a:gd name="connsiteX3" fmla="*/ 203460 w 459837"/>
                <a:gd name="connsiteY3" fmla="*/ 3272 h 487155"/>
                <a:gd name="connsiteX4" fmla="*/ 177944 w 459837"/>
                <a:gd name="connsiteY4" fmla="*/ 2238 h 487155"/>
                <a:gd name="connsiteX5" fmla="*/ 161093 w 459837"/>
                <a:gd name="connsiteY5" fmla="*/ 21989 h 487155"/>
                <a:gd name="connsiteX6" fmla="*/ 7378 w 459837"/>
                <a:gd name="connsiteY6" fmla="*/ 308861 h 487155"/>
                <a:gd name="connsiteX7" fmla="*/ 268 w 459837"/>
                <a:gd name="connsiteY7" fmla="*/ 333837 h 487155"/>
                <a:gd name="connsiteX8" fmla="*/ 15264 w 459837"/>
                <a:gd name="connsiteY8" fmla="*/ 354503 h 487155"/>
                <a:gd name="connsiteX9" fmla="*/ 255945 w 459837"/>
                <a:gd name="connsiteY9" fmla="*/ 483470 h 487155"/>
                <a:gd name="connsiteX10" fmla="*/ 293181 w 459837"/>
                <a:gd name="connsiteY10" fmla="*/ 475405 h 48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837" h="487155">
                  <a:moveTo>
                    <a:pt x="293181" y="475405"/>
                  </a:moveTo>
                  <a:cubicBezTo>
                    <a:pt x="363517" y="381849"/>
                    <a:pt x="419119" y="278081"/>
                    <a:pt x="458058" y="167704"/>
                  </a:cubicBezTo>
                  <a:cubicBezTo>
                    <a:pt x="462713" y="154068"/>
                    <a:pt x="456826" y="139066"/>
                    <a:pt x="444140" y="132234"/>
                  </a:cubicBezTo>
                  <a:lnTo>
                    <a:pt x="203460" y="3272"/>
                  </a:lnTo>
                  <a:cubicBezTo>
                    <a:pt x="195568" y="-988"/>
                    <a:pt x="186158" y="-1369"/>
                    <a:pt x="177944" y="2238"/>
                  </a:cubicBezTo>
                  <a:cubicBezTo>
                    <a:pt x="169583" y="5870"/>
                    <a:pt x="163364" y="13158"/>
                    <a:pt x="161093" y="21989"/>
                  </a:cubicBezTo>
                  <a:cubicBezTo>
                    <a:pt x="133079" y="128350"/>
                    <a:pt x="80420" y="226626"/>
                    <a:pt x="7378" y="308861"/>
                  </a:cubicBezTo>
                  <a:cubicBezTo>
                    <a:pt x="1287" y="315644"/>
                    <a:pt x="-1340" y="324862"/>
                    <a:pt x="268" y="333837"/>
                  </a:cubicBezTo>
                  <a:cubicBezTo>
                    <a:pt x="1812" y="342668"/>
                    <a:pt x="7348" y="350293"/>
                    <a:pt x="15264" y="354503"/>
                  </a:cubicBezTo>
                  <a:lnTo>
                    <a:pt x="255945" y="483470"/>
                  </a:lnTo>
                  <a:cubicBezTo>
                    <a:pt x="268660" y="490248"/>
                    <a:pt x="284409" y="486839"/>
                    <a:pt x="293181" y="475405"/>
                  </a:cubicBezTo>
                  <a:close/>
                </a:path>
              </a:pathLst>
            </a:custGeom>
            <a:solidFill>
              <a:srgbClr val="CCCCCC"/>
            </a:solidFill>
            <a:ln w="4939"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2069A83F-9CF5-D8C0-87DD-51C71DE02FF2}"/>
                </a:ext>
              </a:extLst>
            </p:cNvPr>
            <p:cNvSpPr/>
            <p:nvPr/>
          </p:nvSpPr>
          <p:spPr>
            <a:xfrm>
              <a:off x="10591651" y="2868758"/>
              <a:ext cx="418751" cy="446072"/>
            </a:xfrm>
            <a:custGeom>
              <a:avLst/>
              <a:gdLst>
                <a:gd name="connsiteX0" fmla="*/ 256213 w 418751"/>
                <a:gd name="connsiteY0" fmla="*/ 442521 h 446072"/>
                <a:gd name="connsiteX1" fmla="*/ 245106 w 418751"/>
                <a:gd name="connsiteY1" fmla="*/ 444817 h 446072"/>
                <a:gd name="connsiteX2" fmla="*/ 4421 w 418751"/>
                <a:gd name="connsiteY2" fmla="*/ 315851 h 446072"/>
                <a:gd name="connsiteX3" fmla="*/ -47 w 418751"/>
                <a:gd name="connsiteY3" fmla="*/ 309706 h 446072"/>
                <a:gd name="connsiteX4" fmla="*/ 2179 w 418751"/>
                <a:gd name="connsiteY4" fmla="*/ 301982 h 446072"/>
                <a:gd name="connsiteX5" fmla="*/ 160416 w 418751"/>
                <a:gd name="connsiteY5" fmla="*/ 6655 h 446072"/>
                <a:gd name="connsiteX6" fmla="*/ 165611 w 418751"/>
                <a:gd name="connsiteY6" fmla="*/ 525 h 446072"/>
                <a:gd name="connsiteX7" fmla="*/ 173216 w 418751"/>
                <a:gd name="connsiteY7" fmla="*/ 841 h 446072"/>
                <a:gd name="connsiteX8" fmla="*/ 413891 w 418751"/>
                <a:gd name="connsiteY8" fmla="*/ 129803 h 446072"/>
                <a:gd name="connsiteX9" fmla="*/ 418136 w 418751"/>
                <a:gd name="connsiteY9" fmla="*/ 140326 h 446072"/>
                <a:gd name="connsiteX10" fmla="*/ 256213 w 418751"/>
                <a:gd name="connsiteY10" fmla="*/ 442521 h 4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751" h="446072">
                  <a:moveTo>
                    <a:pt x="256213" y="442521"/>
                  </a:moveTo>
                  <a:cubicBezTo>
                    <a:pt x="253541" y="445856"/>
                    <a:pt x="248876" y="446816"/>
                    <a:pt x="245106" y="444817"/>
                  </a:cubicBezTo>
                  <a:lnTo>
                    <a:pt x="4421" y="315851"/>
                  </a:lnTo>
                  <a:cubicBezTo>
                    <a:pt x="2051" y="314614"/>
                    <a:pt x="398" y="312343"/>
                    <a:pt x="-47" y="309706"/>
                  </a:cubicBezTo>
                  <a:cubicBezTo>
                    <a:pt x="-557" y="306925"/>
                    <a:pt x="265" y="304065"/>
                    <a:pt x="2179" y="301982"/>
                  </a:cubicBezTo>
                  <a:cubicBezTo>
                    <a:pt x="77369" y="217322"/>
                    <a:pt x="131581" y="116152"/>
                    <a:pt x="160416" y="6655"/>
                  </a:cubicBezTo>
                  <a:cubicBezTo>
                    <a:pt x="161094" y="3909"/>
                    <a:pt x="163014" y="1643"/>
                    <a:pt x="165611" y="525"/>
                  </a:cubicBezTo>
                  <a:cubicBezTo>
                    <a:pt x="168056" y="-569"/>
                    <a:pt x="170871" y="-450"/>
                    <a:pt x="173216" y="841"/>
                  </a:cubicBezTo>
                  <a:lnTo>
                    <a:pt x="413891" y="129803"/>
                  </a:lnTo>
                  <a:cubicBezTo>
                    <a:pt x="417651" y="131831"/>
                    <a:pt x="419432" y="136255"/>
                    <a:pt x="418136" y="140326"/>
                  </a:cubicBezTo>
                  <a:cubicBezTo>
                    <a:pt x="379896" y="248730"/>
                    <a:pt x="325288" y="350643"/>
                    <a:pt x="256213" y="442521"/>
                  </a:cubicBezTo>
                  <a:close/>
                </a:path>
              </a:pathLst>
            </a:custGeom>
            <a:solidFill>
              <a:srgbClr val="FFFFFF"/>
            </a:solidFill>
            <a:ln w="4939"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A4C54056-344D-77EC-BE41-DCF7491B8262}"/>
                </a:ext>
              </a:extLst>
            </p:cNvPr>
            <p:cNvSpPr/>
            <p:nvPr/>
          </p:nvSpPr>
          <p:spPr>
            <a:xfrm>
              <a:off x="10756693" y="2964562"/>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83410ACB-451E-3200-C10F-62C6DBE8CD45}"/>
                </a:ext>
              </a:extLst>
            </p:cNvPr>
            <p:cNvSpPr/>
            <p:nvPr/>
          </p:nvSpPr>
          <p:spPr>
            <a:xfrm>
              <a:off x="10727007" y="301898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6B0DD64D-9FDF-9DCB-9AC7-2C71C11618A1}"/>
                </a:ext>
              </a:extLst>
            </p:cNvPr>
            <p:cNvSpPr/>
            <p:nvPr/>
          </p:nvSpPr>
          <p:spPr>
            <a:xfrm>
              <a:off x="10704848" y="3080184"/>
              <a:ext cx="179056" cy="112796"/>
            </a:xfrm>
            <a:custGeom>
              <a:avLst/>
              <a:gdLst>
                <a:gd name="connsiteX0" fmla="*/ 5801 w 179056"/>
                <a:gd name="connsiteY0" fmla="*/ 20577 h 112796"/>
                <a:gd name="connsiteX1" fmla="*/ 156775 w 179056"/>
                <a:gd name="connsiteY1" fmla="*/ 110204 h 112796"/>
                <a:gd name="connsiteX2" fmla="*/ 172865 w 179056"/>
                <a:gd name="connsiteY2" fmla="*/ 91779 h 112796"/>
                <a:gd name="connsiteX3" fmla="*/ 21891 w 179056"/>
                <a:gd name="connsiteY3" fmla="*/ 2157 h 112796"/>
                <a:gd name="connsiteX4" fmla="*/ 5801 w 179056"/>
                <a:gd name="connsiteY4" fmla="*/ 20577 h 11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6" h="112796">
                  <a:moveTo>
                    <a:pt x="5801" y="20577"/>
                  </a:moveTo>
                  <a:lnTo>
                    <a:pt x="156775" y="110204"/>
                  </a:lnTo>
                  <a:cubicBezTo>
                    <a:pt x="171796" y="119120"/>
                    <a:pt x="187861" y="100685"/>
                    <a:pt x="172865" y="91779"/>
                  </a:cubicBezTo>
                  <a:lnTo>
                    <a:pt x="21891" y="2157"/>
                  </a:lnTo>
                  <a:cubicBezTo>
                    <a:pt x="6870" y="-6764"/>
                    <a:pt x="-9195" y="11676"/>
                    <a:pt x="5801" y="20577"/>
                  </a:cubicBezTo>
                  <a:close/>
                </a:path>
              </a:pathLst>
            </a:custGeom>
            <a:solidFill>
              <a:srgbClr val="CCCCCC"/>
            </a:solidFill>
            <a:ln w="4939"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31C80939-0CB2-33CA-3D29-01882B3FBC59}"/>
                </a:ext>
              </a:extLst>
            </p:cNvPr>
            <p:cNvSpPr/>
            <p:nvPr/>
          </p:nvSpPr>
          <p:spPr>
            <a:xfrm>
              <a:off x="10657740" y="3127836"/>
              <a:ext cx="195308" cy="127229"/>
            </a:xfrm>
            <a:custGeom>
              <a:avLst/>
              <a:gdLst>
                <a:gd name="connsiteX0" fmla="*/ 6966 w 195308"/>
                <a:gd name="connsiteY0" fmla="*/ 27562 h 127229"/>
                <a:gd name="connsiteX1" fmla="*/ 172971 w 195308"/>
                <a:gd name="connsiteY1" fmla="*/ 124864 h 127229"/>
                <a:gd name="connsiteX2" fmla="*/ 187952 w 195308"/>
                <a:gd name="connsiteY2" fmla="*/ 99230 h 127229"/>
                <a:gd name="connsiteX3" fmla="*/ 21948 w 195308"/>
                <a:gd name="connsiteY3" fmla="*/ 1928 h 127229"/>
                <a:gd name="connsiteX4" fmla="*/ 6966 w 195308"/>
                <a:gd name="connsiteY4" fmla="*/ 27562 h 12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08" h="127229">
                  <a:moveTo>
                    <a:pt x="6966" y="27562"/>
                  </a:moveTo>
                  <a:lnTo>
                    <a:pt x="172971" y="124864"/>
                  </a:lnTo>
                  <a:cubicBezTo>
                    <a:pt x="189486" y="134546"/>
                    <a:pt x="204443" y="108897"/>
                    <a:pt x="187952" y="99230"/>
                  </a:cubicBezTo>
                  <a:lnTo>
                    <a:pt x="21948" y="1928"/>
                  </a:lnTo>
                  <a:cubicBezTo>
                    <a:pt x="5432" y="-7754"/>
                    <a:pt x="-9525" y="17895"/>
                    <a:pt x="6966" y="27562"/>
                  </a:cubicBezTo>
                  <a:close/>
                </a:path>
              </a:pathLst>
            </a:custGeom>
            <a:solidFill>
              <a:srgbClr val="CCCCCC"/>
            </a:solidFill>
            <a:ln w="4939"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9D5340D5-73B1-1CBE-E34C-AF7064F67FB6}"/>
                </a:ext>
              </a:extLst>
            </p:cNvPr>
            <p:cNvSpPr/>
            <p:nvPr/>
          </p:nvSpPr>
          <p:spPr>
            <a:xfrm>
              <a:off x="10047614" y="2888678"/>
              <a:ext cx="396980" cy="690999"/>
            </a:xfrm>
            <a:custGeom>
              <a:avLst/>
              <a:gdLst>
                <a:gd name="connsiteX0" fmla="*/ 333872 w 396980"/>
                <a:gd name="connsiteY0" fmla="*/ 690781 h 690999"/>
                <a:gd name="connsiteX1" fmla="*/ 1021 w 396980"/>
                <a:gd name="connsiteY1" fmla="*/ 688787 h 690999"/>
                <a:gd name="connsiteX2" fmla="*/ 932 w 396980"/>
                <a:gd name="connsiteY2" fmla="*/ 686422 h 690999"/>
                <a:gd name="connsiteX3" fmla="*/ 63332 w 396980"/>
                <a:gd name="connsiteY3" fmla="*/ 223937 h 690999"/>
                <a:gd name="connsiteX4" fmla="*/ 65475 w 396980"/>
                <a:gd name="connsiteY4" fmla="*/ 207110 h 690999"/>
                <a:gd name="connsiteX5" fmla="*/ 141634 w 396980"/>
                <a:gd name="connsiteY5" fmla="*/ 72300 h 690999"/>
                <a:gd name="connsiteX6" fmla="*/ 132966 w 396980"/>
                <a:gd name="connsiteY6" fmla="*/ 48873 h 690999"/>
                <a:gd name="connsiteX7" fmla="*/ 143579 w 396980"/>
                <a:gd name="connsiteY7" fmla="*/ 17702 h 690999"/>
                <a:gd name="connsiteX8" fmla="*/ 172043 w 396980"/>
                <a:gd name="connsiteY8" fmla="*/ 3819 h 690999"/>
                <a:gd name="connsiteX9" fmla="*/ 290515 w 396980"/>
                <a:gd name="connsiteY9" fmla="*/ -218 h 690999"/>
                <a:gd name="connsiteX10" fmla="*/ 307718 w 396980"/>
                <a:gd name="connsiteY10" fmla="*/ 5615 h 690999"/>
                <a:gd name="connsiteX11" fmla="*/ 321493 w 396980"/>
                <a:gd name="connsiteY11" fmla="*/ 65368 h 690999"/>
                <a:gd name="connsiteX12" fmla="*/ 319355 w 396980"/>
                <a:gd name="connsiteY12" fmla="*/ 69965 h 690999"/>
                <a:gd name="connsiteX13" fmla="*/ 349289 w 396980"/>
                <a:gd name="connsiteY13" fmla="*/ 145981 h 690999"/>
                <a:gd name="connsiteX14" fmla="*/ 395203 w 396980"/>
                <a:gd name="connsiteY14" fmla="*/ 278871 h 690999"/>
                <a:gd name="connsiteX15" fmla="*/ 391537 w 396980"/>
                <a:gd name="connsiteY15" fmla="*/ 356792 h 690999"/>
                <a:gd name="connsiteX16" fmla="*/ 389845 w 396980"/>
                <a:gd name="connsiteY16" fmla="*/ 398615 h 690999"/>
                <a:gd name="connsiteX17" fmla="*/ 380256 w 396980"/>
                <a:gd name="connsiteY17" fmla="*/ 457730 h 690999"/>
                <a:gd name="connsiteX18" fmla="*/ 369861 w 396980"/>
                <a:gd name="connsiteY18" fmla="*/ 474359 h 690999"/>
                <a:gd name="connsiteX19" fmla="*/ 353410 w 396980"/>
                <a:gd name="connsiteY19" fmla="*/ 513688 h 6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980" h="690999">
                  <a:moveTo>
                    <a:pt x="333872" y="690781"/>
                  </a:moveTo>
                  <a:lnTo>
                    <a:pt x="1021" y="688787"/>
                  </a:lnTo>
                  <a:lnTo>
                    <a:pt x="932" y="686422"/>
                  </a:lnTo>
                  <a:cubicBezTo>
                    <a:pt x="-5416" y="519417"/>
                    <a:pt x="14998" y="368137"/>
                    <a:pt x="63332" y="223937"/>
                  </a:cubicBezTo>
                  <a:cubicBezTo>
                    <a:pt x="64015" y="218539"/>
                    <a:pt x="64752" y="212770"/>
                    <a:pt x="65475" y="207110"/>
                  </a:cubicBezTo>
                  <a:cubicBezTo>
                    <a:pt x="73732" y="142597"/>
                    <a:pt x="80288" y="91373"/>
                    <a:pt x="141634" y="72300"/>
                  </a:cubicBezTo>
                  <a:cubicBezTo>
                    <a:pt x="136523" y="65502"/>
                    <a:pt x="133510" y="57358"/>
                    <a:pt x="132966" y="48873"/>
                  </a:cubicBezTo>
                  <a:cubicBezTo>
                    <a:pt x="132184" y="37483"/>
                    <a:pt x="136009" y="26252"/>
                    <a:pt x="143579" y="17702"/>
                  </a:cubicBezTo>
                  <a:cubicBezTo>
                    <a:pt x="150822" y="9450"/>
                    <a:pt x="161079" y="4447"/>
                    <a:pt x="172043" y="3819"/>
                  </a:cubicBezTo>
                  <a:lnTo>
                    <a:pt x="290515" y="-218"/>
                  </a:lnTo>
                  <a:cubicBezTo>
                    <a:pt x="296744" y="-258"/>
                    <a:pt x="302800" y="1796"/>
                    <a:pt x="307718" y="5615"/>
                  </a:cubicBezTo>
                  <a:cubicBezTo>
                    <a:pt x="326351" y="19454"/>
                    <a:pt x="332185" y="44771"/>
                    <a:pt x="321493" y="65368"/>
                  </a:cubicBezTo>
                  <a:cubicBezTo>
                    <a:pt x="320097" y="68149"/>
                    <a:pt x="319563" y="69416"/>
                    <a:pt x="319355" y="69965"/>
                  </a:cubicBezTo>
                  <a:cubicBezTo>
                    <a:pt x="323571" y="92032"/>
                    <a:pt x="336069" y="118244"/>
                    <a:pt x="349289" y="145981"/>
                  </a:cubicBezTo>
                  <a:cubicBezTo>
                    <a:pt x="368224" y="185701"/>
                    <a:pt x="389687" y="230710"/>
                    <a:pt x="395203" y="278871"/>
                  </a:cubicBezTo>
                  <a:cubicBezTo>
                    <a:pt x="398187" y="304871"/>
                    <a:pt x="396945" y="331183"/>
                    <a:pt x="391537" y="356792"/>
                  </a:cubicBezTo>
                  <a:cubicBezTo>
                    <a:pt x="389068" y="370586"/>
                    <a:pt x="388499" y="384662"/>
                    <a:pt x="389845" y="398615"/>
                  </a:cubicBezTo>
                  <a:cubicBezTo>
                    <a:pt x="390929" y="419301"/>
                    <a:pt x="391948" y="438839"/>
                    <a:pt x="380256" y="457730"/>
                  </a:cubicBezTo>
                  <a:cubicBezTo>
                    <a:pt x="377273" y="462851"/>
                    <a:pt x="373864" y="468313"/>
                    <a:pt x="369861" y="474359"/>
                  </a:cubicBezTo>
                  <a:lnTo>
                    <a:pt x="353410" y="513688"/>
                  </a:lnTo>
                  <a:close/>
                </a:path>
              </a:pathLst>
            </a:custGeom>
            <a:solidFill>
              <a:srgbClr val="62A3D0"/>
            </a:solidFill>
            <a:ln w="4939"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56675DE6-C0A6-39C5-C3A6-B5614E868EBA}"/>
                </a:ext>
              </a:extLst>
            </p:cNvPr>
            <p:cNvSpPr/>
            <p:nvPr/>
          </p:nvSpPr>
          <p:spPr>
            <a:xfrm>
              <a:off x="9882187" y="3049677"/>
              <a:ext cx="190302" cy="847300"/>
            </a:xfrm>
            <a:custGeom>
              <a:avLst/>
              <a:gdLst>
                <a:gd name="connsiteX0" fmla="*/ -195 w 190302"/>
                <a:gd name="connsiteY0" fmla="*/ 763491 h 847300"/>
                <a:gd name="connsiteX1" fmla="*/ -195 w 190302"/>
                <a:gd name="connsiteY1" fmla="*/ 83372 h 847300"/>
                <a:gd name="connsiteX2" fmla="*/ 83396 w 190302"/>
                <a:gd name="connsiteY2" fmla="*/ -219 h 847300"/>
                <a:gd name="connsiteX3" fmla="*/ 106516 w 190302"/>
                <a:gd name="connsiteY3" fmla="*/ -219 h 847300"/>
                <a:gd name="connsiteX4" fmla="*/ 190108 w 190302"/>
                <a:gd name="connsiteY4" fmla="*/ 83372 h 847300"/>
                <a:gd name="connsiteX5" fmla="*/ 190108 w 190302"/>
                <a:gd name="connsiteY5" fmla="*/ 763491 h 847300"/>
                <a:gd name="connsiteX6" fmla="*/ 106516 w 190302"/>
                <a:gd name="connsiteY6" fmla="*/ 847082 h 847300"/>
                <a:gd name="connsiteX7" fmla="*/ 83396 w 190302"/>
                <a:gd name="connsiteY7" fmla="*/ 847082 h 847300"/>
                <a:gd name="connsiteX8" fmla="*/ -195 w 190302"/>
                <a:gd name="connsiteY8" fmla="*/ 763491 h 8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02" h="847300">
                  <a:moveTo>
                    <a:pt x="-195" y="763491"/>
                  </a:moveTo>
                  <a:lnTo>
                    <a:pt x="-195" y="83372"/>
                  </a:lnTo>
                  <a:cubicBezTo>
                    <a:pt x="-146" y="37230"/>
                    <a:pt x="37249" y="-164"/>
                    <a:pt x="83396" y="-219"/>
                  </a:cubicBezTo>
                  <a:lnTo>
                    <a:pt x="106516" y="-219"/>
                  </a:lnTo>
                  <a:cubicBezTo>
                    <a:pt x="152659" y="-164"/>
                    <a:pt x="190053" y="37230"/>
                    <a:pt x="190108" y="83372"/>
                  </a:cubicBezTo>
                  <a:lnTo>
                    <a:pt x="190108" y="763491"/>
                  </a:lnTo>
                  <a:cubicBezTo>
                    <a:pt x="190053" y="809633"/>
                    <a:pt x="152659" y="847028"/>
                    <a:pt x="106516" y="847082"/>
                  </a:cubicBezTo>
                  <a:lnTo>
                    <a:pt x="83396" y="847082"/>
                  </a:lnTo>
                  <a:cubicBezTo>
                    <a:pt x="37249" y="847028"/>
                    <a:pt x="-146" y="809633"/>
                    <a:pt x="-195" y="763491"/>
                  </a:cubicBezTo>
                  <a:close/>
                </a:path>
              </a:pathLst>
            </a:custGeom>
            <a:solidFill>
              <a:srgbClr val="3F3D56"/>
            </a:solidFill>
            <a:ln w="4939"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3423A52C-6489-BF03-E657-BE946584059D}"/>
                </a:ext>
              </a:extLst>
            </p:cNvPr>
            <p:cNvSpPr/>
            <p:nvPr/>
          </p:nvSpPr>
          <p:spPr>
            <a:xfrm>
              <a:off x="10266028" y="3166749"/>
              <a:ext cx="637789" cy="216005"/>
            </a:xfrm>
            <a:custGeom>
              <a:avLst/>
              <a:gdLst>
                <a:gd name="connsiteX0" fmla="*/ 508546 w 637789"/>
                <a:gd name="connsiteY0" fmla="*/ 34183 h 216005"/>
                <a:gd name="connsiteX1" fmla="*/ 502114 w 637789"/>
                <a:gd name="connsiteY1" fmla="*/ 43677 h 216005"/>
                <a:gd name="connsiteX2" fmla="*/ 159942 w 637789"/>
                <a:gd name="connsiteY2" fmla="*/ 68663 h 216005"/>
                <a:gd name="connsiteX3" fmla="*/ 113013 w 637789"/>
                <a:gd name="connsiteY3" fmla="*/ -219 h 216005"/>
                <a:gd name="connsiteX4" fmla="*/ -195 w 637789"/>
                <a:gd name="connsiteY4" fmla="*/ 57021 h 216005"/>
                <a:gd name="connsiteX5" fmla="*/ 71037 w 637789"/>
                <a:gd name="connsiteY5" fmla="*/ 187031 h 216005"/>
                <a:gd name="connsiteX6" fmla="*/ 131517 w 637789"/>
                <a:gd name="connsiteY6" fmla="*/ 214476 h 216005"/>
                <a:gd name="connsiteX7" fmla="*/ 512637 w 637789"/>
                <a:gd name="connsiteY7" fmla="*/ 130227 h 216005"/>
                <a:gd name="connsiteX8" fmla="*/ 615312 w 637789"/>
                <a:gd name="connsiteY8" fmla="*/ 132226 h 216005"/>
                <a:gd name="connsiteX9" fmla="*/ 617315 w 637789"/>
                <a:gd name="connsiteY9" fmla="*/ 29552 h 216005"/>
                <a:gd name="connsiteX10" fmla="*/ 514636 w 637789"/>
                <a:gd name="connsiteY10" fmla="*/ 27548 h 216005"/>
                <a:gd name="connsiteX11" fmla="*/ 508546 w 637789"/>
                <a:gd name="connsiteY11" fmla="*/ 34183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89" h="216005">
                  <a:moveTo>
                    <a:pt x="508546" y="34183"/>
                  </a:moveTo>
                  <a:cubicBezTo>
                    <a:pt x="506156" y="37171"/>
                    <a:pt x="504004" y="40347"/>
                    <a:pt x="502114" y="43677"/>
                  </a:cubicBezTo>
                  <a:lnTo>
                    <a:pt x="159942" y="68663"/>
                  </a:lnTo>
                  <a:lnTo>
                    <a:pt x="113013" y="-219"/>
                  </a:lnTo>
                  <a:lnTo>
                    <a:pt x="-195" y="57021"/>
                  </a:lnTo>
                  <a:lnTo>
                    <a:pt x="71037" y="187031"/>
                  </a:lnTo>
                  <a:cubicBezTo>
                    <a:pt x="82857" y="208603"/>
                    <a:pt x="107496" y="219790"/>
                    <a:pt x="131517" y="214476"/>
                  </a:cubicBezTo>
                  <a:lnTo>
                    <a:pt x="512637" y="130227"/>
                  </a:lnTo>
                  <a:cubicBezTo>
                    <a:pt x="540439" y="159131"/>
                    <a:pt x="586407" y="160027"/>
                    <a:pt x="615312" y="132226"/>
                  </a:cubicBezTo>
                  <a:cubicBezTo>
                    <a:pt x="644221" y="104425"/>
                    <a:pt x="645117" y="58456"/>
                    <a:pt x="617315" y="29552"/>
                  </a:cubicBezTo>
                  <a:cubicBezTo>
                    <a:pt x="589515" y="642"/>
                    <a:pt x="543546" y="-253"/>
                    <a:pt x="514636" y="27548"/>
                  </a:cubicBezTo>
                  <a:cubicBezTo>
                    <a:pt x="512474" y="29631"/>
                    <a:pt x="510436" y="31847"/>
                    <a:pt x="508546" y="34183"/>
                  </a:cubicBezTo>
                  <a:close/>
                </a:path>
              </a:pathLst>
            </a:custGeom>
            <a:solidFill>
              <a:srgbClr val="FFB6B6"/>
            </a:solidFill>
            <a:ln w="4939"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1C0D7CFB-60B6-885F-8DDB-60014C0C123E}"/>
                </a:ext>
              </a:extLst>
            </p:cNvPr>
            <p:cNvSpPr/>
            <p:nvPr/>
          </p:nvSpPr>
          <p:spPr>
            <a:xfrm>
              <a:off x="10171358" y="3018669"/>
              <a:ext cx="260212" cy="293728"/>
            </a:xfrm>
            <a:custGeom>
              <a:avLst/>
              <a:gdLst>
                <a:gd name="connsiteX0" fmla="*/ 243099 w 260212"/>
                <a:gd name="connsiteY0" fmla="*/ 218272 h 293728"/>
                <a:gd name="connsiteX1" fmla="*/ 103223 w 260212"/>
                <a:gd name="connsiteY1" fmla="*/ 290068 h 293728"/>
                <a:gd name="connsiteX2" fmla="*/ 61311 w 260212"/>
                <a:gd name="connsiteY2" fmla="*/ 276590 h 293728"/>
                <a:gd name="connsiteX3" fmla="*/ 59530 w 260212"/>
                <a:gd name="connsiteY3" fmla="*/ 272380 h 293728"/>
                <a:gd name="connsiteX4" fmla="*/ 9157 w 260212"/>
                <a:gd name="connsiteY4" fmla="*/ 123944 h 293728"/>
                <a:gd name="connsiteX5" fmla="*/ 46799 w 260212"/>
                <a:gd name="connsiteY5" fmla="*/ 7990 h 293728"/>
                <a:gd name="connsiteX6" fmla="*/ 163218 w 260212"/>
                <a:gd name="connsiteY6" fmla="*/ 45434 h 293728"/>
                <a:gd name="connsiteX7" fmla="*/ 254196 w 260212"/>
                <a:gd name="connsiteY7" fmla="*/ 172456 h 293728"/>
                <a:gd name="connsiteX8" fmla="*/ 247002 w 260212"/>
                <a:gd name="connsiteY8" fmla="*/ 215892 h 293728"/>
                <a:gd name="connsiteX9" fmla="*/ 243099 w 260212"/>
                <a:gd name="connsiteY9" fmla="*/ 218272 h 29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12" h="293728">
                  <a:moveTo>
                    <a:pt x="243099" y="218272"/>
                  </a:moveTo>
                  <a:lnTo>
                    <a:pt x="103223" y="290068"/>
                  </a:lnTo>
                  <a:cubicBezTo>
                    <a:pt x="87924" y="297920"/>
                    <a:pt x="69163" y="291883"/>
                    <a:pt x="61311" y="276590"/>
                  </a:cubicBezTo>
                  <a:cubicBezTo>
                    <a:pt x="60613" y="275230"/>
                    <a:pt x="60020" y="273824"/>
                    <a:pt x="59530" y="272380"/>
                  </a:cubicBezTo>
                  <a:lnTo>
                    <a:pt x="9157" y="123944"/>
                  </a:lnTo>
                  <a:cubicBezTo>
                    <a:pt x="-12345" y="81518"/>
                    <a:pt x="4482" y="29696"/>
                    <a:pt x="46799" y="7990"/>
                  </a:cubicBezTo>
                  <a:cubicBezTo>
                    <a:pt x="-15205" y="39819"/>
                    <a:pt x="113935" y="-50585"/>
                    <a:pt x="163218" y="45434"/>
                  </a:cubicBezTo>
                  <a:lnTo>
                    <a:pt x="254196" y="172456"/>
                  </a:lnTo>
                  <a:cubicBezTo>
                    <a:pt x="264206" y="186438"/>
                    <a:pt x="260985" y="205883"/>
                    <a:pt x="247002" y="215892"/>
                  </a:cubicBezTo>
                  <a:cubicBezTo>
                    <a:pt x="245761" y="216778"/>
                    <a:pt x="244459" y="217574"/>
                    <a:pt x="243099" y="218272"/>
                  </a:cubicBezTo>
                  <a:close/>
                </a:path>
              </a:pathLst>
            </a:custGeom>
            <a:solidFill>
              <a:srgbClr val="62A3D0"/>
            </a:solidFill>
            <a:ln w="4939"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FF8C4F56-C4CC-5329-9E85-6F2BFDF0B3BD}"/>
                </a:ext>
              </a:extLst>
            </p:cNvPr>
            <p:cNvSpPr/>
            <p:nvPr/>
          </p:nvSpPr>
          <p:spPr>
            <a:xfrm>
              <a:off x="10092486" y="2476602"/>
              <a:ext cx="420514" cy="364603"/>
            </a:xfrm>
            <a:custGeom>
              <a:avLst/>
              <a:gdLst>
                <a:gd name="connsiteX0" fmla="*/ 116039 w 420514"/>
                <a:gd name="connsiteY0" fmla="*/ 364385 h 364603"/>
                <a:gd name="connsiteX1" fmla="*/ 82147 w 420514"/>
                <a:gd name="connsiteY1" fmla="*/ 349616 h 364603"/>
                <a:gd name="connsiteX2" fmla="*/ 16516 w 420514"/>
                <a:gd name="connsiteY2" fmla="*/ 97161 h 364603"/>
                <a:gd name="connsiteX3" fmla="*/ 72390 w 420514"/>
                <a:gd name="connsiteY3" fmla="*/ 28135 h 364603"/>
                <a:gd name="connsiteX4" fmla="*/ 140391 w 420514"/>
                <a:gd name="connsiteY4" fmla="*/ 7835 h 364603"/>
                <a:gd name="connsiteX5" fmla="*/ 197057 w 420514"/>
                <a:gd name="connsiteY5" fmla="*/ 1171 h 364603"/>
                <a:gd name="connsiteX6" fmla="*/ 269026 w 420514"/>
                <a:gd name="connsiteY6" fmla="*/ 6934 h 364603"/>
                <a:gd name="connsiteX7" fmla="*/ 315331 w 420514"/>
                <a:gd name="connsiteY7" fmla="*/ 36373 h 364603"/>
                <a:gd name="connsiteX8" fmla="*/ 330580 w 420514"/>
                <a:gd name="connsiteY8" fmla="*/ 48089 h 364603"/>
                <a:gd name="connsiteX9" fmla="*/ 372769 w 420514"/>
                <a:gd name="connsiteY9" fmla="*/ 68578 h 364603"/>
                <a:gd name="connsiteX10" fmla="*/ 388241 w 420514"/>
                <a:gd name="connsiteY10" fmla="*/ 79913 h 364603"/>
                <a:gd name="connsiteX11" fmla="*/ 389888 w 420514"/>
                <a:gd name="connsiteY11" fmla="*/ 99347 h 364603"/>
                <a:gd name="connsiteX12" fmla="*/ 389720 w 420514"/>
                <a:gd name="connsiteY12" fmla="*/ 117288 h 364603"/>
                <a:gd name="connsiteX13" fmla="*/ 403108 w 420514"/>
                <a:gd name="connsiteY13" fmla="*/ 124111 h 364603"/>
                <a:gd name="connsiteX14" fmla="*/ 410124 w 420514"/>
                <a:gd name="connsiteY14" fmla="*/ 127772 h 364603"/>
                <a:gd name="connsiteX15" fmla="*/ 411044 w 420514"/>
                <a:gd name="connsiteY15" fmla="*/ 135639 h 364603"/>
                <a:gd name="connsiteX16" fmla="*/ 410391 w 420514"/>
                <a:gd name="connsiteY16" fmla="*/ 137316 h 364603"/>
                <a:gd name="connsiteX17" fmla="*/ 418807 w 420514"/>
                <a:gd name="connsiteY17" fmla="*/ 142793 h 364603"/>
                <a:gd name="connsiteX18" fmla="*/ 416774 w 420514"/>
                <a:gd name="connsiteY18" fmla="*/ 156483 h 364603"/>
                <a:gd name="connsiteX19" fmla="*/ 362755 w 420514"/>
                <a:gd name="connsiteY19" fmla="*/ 184754 h 364603"/>
                <a:gd name="connsiteX20" fmla="*/ 320705 w 420514"/>
                <a:gd name="connsiteY20" fmla="*/ 184655 h 364603"/>
                <a:gd name="connsiteX21" fmla="*/ 318473 w 420514"/>
                <a:gd name="connsiteY21" fmla="*/ 184225 h 364603"/>
                <a:gd name="connsiteX22" fmla="*/ 318750 w 420514"/>
                <a:gd name="connsiteY22" fmla="*/ 181751 h 364603"/>
                <a:gd name="connsiteX23" fmla="*/ 183075 w 420514"/>
                <a:gd name="connsiteY23" fmla="*/ 234538 h 364603"/>
                <a:gd name="connsiteX24" fmla="*/ 178904 w 420514"/>
                <a:gd name="connsiteY24" fmla="*/ 231906 h 364603"/>
                <a:gd name="connsiteX25" fmla="*/ 179433 w 420514"/>
                <a:gd name="connsiteY25" fmla="*/ 222525 h 364603"/>
                <a:gd name="connsiteX26" fmla="*/ 172234 w 420514"/>
                <a:gd name="connsiteY26" fmla="*/ 214010 h 364603"/>
                <a:gd name="connsiteX27" fmla="*/ 151726 w 420514"/>
                <a:gd name="connsiteY27" fmla="*/ 218102 h 364603"/>
                <a:gd name="connsiteX28" fmla="*/ 144062 w 420514"/>
                <a:gd name="connsiteY28" fmla="*/ 239307 h 364603"/>
                <a:gd name="connsiteX29" fmla="*/ 150252 w 420514"/>
                <a:gd name="connsiteY29" fmla="*/ 263086 h 364603"/>
                <a:gd name="connsiteX30" fmla="*/ 154156 w 420514"/>
                <a:gd name="connsiteY30" fmla="*/ 274179 h 364603"/>
                <a:gd name="connsiteX31" fmla="*/ 149371 w 420514"/>
                <a:gd name="connsiteY31" fmla="*/ 338672 h 364603"/>
                <a:gd name="connsiteX32" fmla="*/ 124257 w 420514"/>
                <a:gd name="connsiteY32" fmla="*/ 363252 h 364603"/>
                <a:gd name="connsiteX33" fmla="*/ 116039 w 420514"/>
                <a:gd name="connsiteY33" fmla="*/ 364385 h 3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0514" h="364603">
                  <a:moveTo>
                    <a:pt x="116039" y="364385"/>
                  </a:moveTo>
                  <a:cubicBezTo>
                    <a:pt x="105916" y="364385"/>
                    <a:pt x="94744" y="359502"/>
                    <a:pt x="82147" y="349616"/>
                  </a:cubicBezTo>
                  <a:cubicBezTo>
                    <a:pt x="5977" y="289808"/>
                    <a:pt x="-20879" y="186496"/>
                    <a:pt x="16516" y="97161"/>
                  </a:cubicBezTo>
                  <a:cubicBezTo>
                    <a:pt x="25674" y="75287"/>
                    <a:pt x="42798" y="45556"/>
                    <a:pt x="72390" y="28135"/>
                  </a:cubicBezTo>
                  <a:cubicBezTo>
                    <a:pt x="93655" y="15613"/>
                    <a:pt x="118641" y="11091"/>
                    <a:pt x="140391" y="7835"/>
                  </a:cubicBezTo>
                  <a:cubicBezTo>
                    <a:pt x="159222" y="5015"/>
                    <a:pt x="178286" y="2769"/>
                    <a:pt x="197057" y="1171"/>
                  </a:cubicBezTo>
                  <a:cubicBezTo>
                    <a:pt x="219490" y="-749"/>
                    <a:pt x="245396" y="-2046"/>
                    <a:pt x="269026" y="6934"/>
                  </a:cubicBezTo>
                  <a:cubicBezTo>
                    <a:pt x="286343" y="13515"/>
                    <a:pt x="301077" y="25132"/>
                    <a:pt x="315331" y="36373"/>
                  </a:cubicBezTo>
                  <a:cubicBezTo>
                    <a:pt x="320294" y="40287"/>
                    <a:pt x="325435" y="44339"/>
                    <a:pt x="330580" y="48089"/>
                  </a:cubicBezTo>
                  <a:cubicBezTo>
                    <a:pt x="343043" y="57812"/>
                    <a:pt x="357421" y="64798"/>
                    <a:pt x="372769" y="68578"/>
                  </a:cubicBezTo>
                  <a:cubicBezTo>
                    <a:pt x="379325" y="69938"/>
                    <a:pt x="384965" y="74070"/>
                    <a:pt x="388241" y="79913"/>
                  </a:cubicBezTo>
                  <a:cubicBezTo>
                    <a:pt x="391575" y="85845"/>
                    <a:pt x="392179" y="92935"/>
                    <a:pt x="389888" y="99347"/>
                  </a:cubicBezTo>
                  <a:cubicBezTo>
                    <a:pt x="387667" y="105582"/>
                    <a:pt x="385663" y="111202"/>
                    <a:pt x="389720" y="117288"/>
                  </a:cubicBezTo>
                  <a:cubicBezTo>
                    <a:pt x="392773" y="121642"/>
                    <a:pt x="397790" y="124200"/>
                    <a:pt x="403108" y="124111"/>
                  </a:cubicBezTo>
                  <a:cubicBezTo>
                    <a:pt x="405919" y="124066"/>
                    <a:pt x="408556" y="125441"/>
                    <a:pt x="410124" y="127772"/>
                  </a:cubicBezTo>
                  <a:cubicBezTo>
                    <a:pt x="411717" y="130082"/>
                    <a:pt x="412059" y="133026"/>
                    <a:pt x="411044" y="135639"/>
                  </a:cubicBezTo>
                  <a:lnTo>
                    <a:pt x="410391" y="137316"/>
                  </a:lnTo>
                  <a:cubicBezTo>
                    <a:pt x="413929" y="137647"/>
                    <a:pt x="417076" y="139691"/>
                    <a:pt x="418807" y="142793"/>
                  </a:cubicBezTo>
                  <a:cubicBezTo>
                    <a:pt x="421425" y="147266"/>
                    <a:pt x="420579" y="152960"/>
                    <a:pt x="416774" y="156483"/>
                  </a:cubicBezTo>
                  <a:cubicBezTo>
                    <a:pt x="401767" y="170772"/>
                    <a:pt x="383050" y="180564"/>
                    <a:pt x="362755" y="184754"/>
                  </a:cubicBezTo>
                  <a:cubicBezTo>
                    <a:pt x="348872" y="187480"/>
                    <a:pt x="334583" y="187446"/>
                    <a:pt x="320705" y="184655"/>
                  </a:cubicBezTo>
                  <a:lnTo>
                    <a:pt x="318473" y="184225"/>
                  </a:lnTo>
                  <a:lnTo>
                    <a:pt x="318750" y="181751"/>
                  </a:lnTo>
                  <a:cubicBezTo>
                    <a:pt x="262624" y="161733"/>
                    <a:pt x="211960" y="195704"/>
                    <a:pt x="183075" y="234538"/>
                  </a:cubicBezTo>
                  <a:lnTo>
                    <a:pt x="178904" y="231906"/>
                  </a:lnTo>
                  <a:cubicBezTo>
                    <a:pt x="180354" y="228982"/>
                    <a:pt x="180542" y="225592"/>
                    <a:pt x="179433" y="222525"/>
                  </a:cubicBezTo>
                  <a:cubicBezTo>
                    <a:pt x="178261" y="218844"/>
                    <a:pt x="175668" y="215781"/>
                    <a:pt x="172234" y="214010"/>
                  </a:cubicBezTo>
                  <a:cubicBezTo>
                    <a:pt x="165199" y="211111"/>
                    <a:pt x="157110" y="212724"/>
                    <a:pt x="151726" y="218102"/>
                  </a:cubicBezTo>
                  <a:cubicBezTo>
                    <a:pt x="146309" y="223782"/>
                    <a:pt x="143528" y="231475"/>
                    <a:pt x="144062" y="239307"/>
                  </a:cubicBezTo>
                  <a:cubicBezTo>
                    <a:pt x="144819" y="247521"/>
                    <a:pt x="146912" y="255551"/>
                    <a:pt x="150252" y="263086"/>
                  </a:cubicBezTo>
                  <a:cubicBezTo>
                    <a:pt x="151613" y="266688"/>
                    <a:pt x="153018" y="270418"/>
                    <a:pt x="154156" y="274179"/>
                  </a:cubicBezTo>
                  <a:cubicBezTo>
                    <a:pt x="160548" y="295533"/>
                    <a:pt x="158846" y="318495"/>
                    <a:pt x="149371" y="338672"/>
                  </a:cubicBezTo>
                  <a:cubicBezTo>
                    <a:pt x="144997" y="347879"/>
                    <a:pt x="137091" y="359615"/>
                    <a:pt x="124257" y="363252"/>
                  </a:cubicBezTo>
                  <a:cubicBezTo>
                    <a:pt x="121585" y="364009"/>
                    <a:pt x="118814" y="364390"/>
                    <a:pt x="116039" y="364385"/>
                  </a:cubicBezTo>
                  <a:close/>
                </a:path>
              </a:pathLst>
            </a:custGeom>
            <a:solidFill>
              <a:srgbClr val="2F2E41"/>
            </a:solidFill>
            <a:ln w="4939"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652CB6A2-949B-8955-1A0D-B0BC1990EBCA}"/>
                </a:ext>
              </a:extLst>
            </p:cNvPr>
            <p:cNvSpPr/>
            <p:nvPr/>
          </p:nvSpPr>
          <p:spPr>
            <a:xfrm>
              <a:off x="8942557" y="4527164"/>
              <a:ext cx="4006012" cy="11785"/>
            </a:xfrm>
            <a:custGeom>
              <a:avLst/>
              <a:gdLst>
                <a:gd name="connsiteX0" fmla="*/ 3999929 w 4006012"/>
                <a:gd name="connsiteY0" fmla="*/ 11567 h 11785"/>
                <a:gd name="connsiteX1" fmla="*/ 5678 w 4006012"/>
                <a:gd name="connsiteY1" fmla="*/ 11567 h 11785"/>
                <a:gd name="connsiteX2" fmla="*/ -195 w 4006012"/>
                <a:gd name="connsiteY2" fmla="*/ 5659 h 11785"/>
                <a:gd name="connsiteX3" fmla="*/ 5678 w 4006012"/>
                <a:gd name="connsiteY3" fmla="*/ -219 h 11785"/>
                <a:gd name="connsiteX4" fmla="*/ 3999929 w 4006012"/>
                <a:gd name="connsiteY4" fmla="*/ -219 h 11785"/>
                <a:gd name="connsiteX5" fmla="*/ 4005817 w 4006012"/>
                <a:gd name="connsiteY5" fmla="*/ 5674 h 11785"/>
                <a:gd name="connsiteX6" fmla="*/ 3999929 w 4006012"/>
                <a:gd name="connsiteY6" fmla="*/ 11567 h 1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6012" h="11785">
                  <a:moveTo>
                    <a:pt x="3999929" y="11567"/>
                  </a:moveTo>
                  <a:lnTo>
                    <a:pt x="5678" y="11567"/>
                  </a:lnTo>
                  <a:cubicBezTo>
                    <a:pt x="2422" y="11557"/>
                    <a:pt x="-205" y="8910"/>
                    <a:pt x="-195" y="5659"/>
                  </a:cubicBezTo>
                  <a:cubicBezTo>
                    <a:pt x="-185" y="2419"/>
                    <a:pt x="2437" y="-209"/>
                    <a:pt x="5678" y="-219"/>
                  </a:cubicBezTo>
                  <a:lnTo>
                    <a:pt x="3999929" y="-219"/>
                  </a:lnTo>
                  <a:cubicBezTo>
                    <a:pt x="4003145" y="-219"/>
                    <a:pt x="4005817" y="2419"/>
                    <a:pt x="4005817" y="5674"/>
                  </a:cubicBezTo>
                  <a:cubicBezTo>
                    <a:pt x="4005817" y="8930"/>
                    <a:pt x="4003145" y="11567"/>
                    <a:pt x="3999929" y="11567"/>
                  </a:cubicBezTo>
                  <a:close/>
                </a:path>
              </a:pathLst>
            </a:custGeom>
            <a:solidFill>
              <a:srgbClr val="CACACA"/>
            </a:solidFill>
            <a:ln w="4939" cap="flat">
              <a:noFill/>
              <a:prstDash val="solid"/>
              <a:miter/>
            </a:ln>
          </p:spPr>
          <p:txBody>
            <a:bodyPr rtlCol="0" anchor="ctr"/>
            <a:lstStyle/>
            <a:p>
              <a:endParaRPr lang="en-US"/>
            </a:p>
          </p:txBody>
        </p:sp>
      </p:grpSp>
    </p:spTree>
    <p:extLst>
      <p:ext uri="{BB962C8B-B14F-4D97-AF65-F5344CB8AC3E}">
        <p14:creationId xmlns:p14="http://schemas.microsoft.com/office/powerpoint/2010/main" val="843974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725397" y="202844"/>
            <a:ext cx="3448888"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Community</a:t>
            </a:r>
            <a:endParaRPr dirty="0"/>
          </a:p>
        </p:txBody>
      </p:sp>
      <p:sp>
        <p:nvSpPr>
          <p:cNvPr id="398" name="Google Shape;398;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41"/>
          <p:cNvSpPr/>
          <p:nvPr/>
        </p:nvSpPr>
        <p:spPr>
          <a:xfrm>
            <a:off x="0" y="2698855"/>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400" name="Google Shape;400;p41"/>
          <p:cNvGrpSpPr/>
          <p:nvPr/>
        </p:nvGrpSpPr>
        <p:grpSpPr>
          <a:xfrm>
            <a:off x="1761043" y="2016204"/>
            <a:ext cx="473400" cy="473400"/>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03" name="Google Shape;403;p41"/>
          <p:cNvGrpSpPr/>
          <p:nvPr/>
        </p:nvGrpSpPr>
        <p:grpSpPr>
          <a:xfrm>
            <a:off x="5843003" y="2021760"/>
            <a:ext cx="473400" cy="473400"/>
            <a:chOff x="3814414" y="1703401"/>
            <a:chExt cx="473400" cy="473400"/>
          </a:xfrm>
        </p:grpSpPr>
        <p:sp>
          <p:nvSpPr>
            <p:cNvPr id="404" name="Google Shape;404;p41"/>
            <p:cNvSpPr/>
            <p:nvPr/>
          </p:nvSpPr>
          <p:spPr>
            <a:xfrm rot="8100000">
              <a:off x="3883742" y="1772729"/>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5" name="Google Shape;405;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12" name="Google Shape;412;p41"/>
          <p:cNvGrpSpPr/>
          <p:nvPr/>
        </p:nvGrpSpPr>
        <p:grpSpPr>
          <a:xfrm>
            <a:off x="6855497" y="3904127"/>
            <a:ext cx="473400" cy="473400"/>
            <a:chOff x="4852739" y="3576300"/>
            <a:chExt cx="473400" cy="473400"/>
          </a:xfrm>
        </p:grpSpPr>
        <p:sp>
          <p:nvSpPr>
            <p:cNvPr id="413" name="Google Shape;413;p41"/>
            <p:cNvSpPr/>
            <p:nvPr/>
          </p:nvSpPr>
          <p:spPr>
            <a:xfrm rot="-2700000">
              <a:off x="4922067" y="3645628"/>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14" name="Google Shape;414;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grpSp>
        <p:nvGrpSpPr>
          <p:cNvPr id="415" name="Google Shape;415;p41"/>
          <p:cNvGrpSpPr/>
          <p:nvPr/>
        </p:nvGrpSpPr>
        <p:grpSpPr>
          <a:xfrm>
            <a:off x="2824664" y="3904127"/>
            <a:ext cx="473400" cy="473400"/>
            <a:chOff x="2824664" y="3576300"/>
            <a:chExt cx="473400" cy="473400"/>
          </a:xfrm>
        </p:grpSpPr>
        <p:sp>
          <p:nvSpPr>
            <p:cNvPr id="416" name="Google Shape;416;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17" name="Google Shape;417;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418" name="Google Shape;418;p41"/>
          <p:cNvSpPr txBox="1"/>
          <p:nvPr/>
        </p:nvSpPr>
        <p:spPr>
          <a:xfrm>
            <a:off x="618509" y="1498364"/>
            <a:ext cx="2758468"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Leaders advocate for policies related to safe driving</a:t>
            </a:r>
            <a:endParaRPr dirty="0">
              <a:solidFill>
                <a:schemeClr val="dk1"/>
              </a:solidFill>
              <a:latin typeface="Muli"/>
              <a:ea typeface="Muli"/>
              <a:cs typeface="Muli"/>
              <a:sym typeface="Muli"/>
            </a:endParaRPr>
          </a:p>
        </p:txBody>
      </p:sp>
      <p:sp>
        <p:nvSpPr>
          <p:cNvPr id="419" name="Google Shape;419;p41"/>
          <p:cNvSpPr txBox="1"/>
          <p:nvPr/>
        </p:nvSpPr>
        <p:spPr>
          <a:xfrm>
            <a:off x="4830033" y="1448277"/>
            <a:ext cx="2499339"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Advocate for modifications to improve safety</a:t>
            </a:r>
            <a:endParaRPr dirty="0">
              <a:solidFill>
                <a:schemeClr val="dk1"/>
              </a:solidFill>
              <a:latin typeface="Muli"/>
              <a:ea typeface="Muli"/>
              <a:cs typeface="Muli"/>
              <a:sym typeface="Muli"/>
            </a:endParaRPr>
          </a:p>
        </p:txBody>
      </p:sp>
      <p:sp>
        <p:nvSpPr>
          <p:cNvPr id="421" name="Google Shape;421;p41"/>
          <p:cNvSpPr txBox="1"/>
          <p:nvPr/>
        </p:nvSpPr>
        <p:spPr>
          <a:xfrm>
            <a:off x="903329" y="4377527"/>
            <a:ext cx="4316069"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Educate public about: safe road use, road safety audits, local road safety plans, safe road designs</a:t>
            </a:r>
            <a:endParaRPr dirty="0">
              <a:solidFill>
                <a:schemeClr val="dk1"/>
              </a:solidFill>
              <a:latin typeface="Muli"/>
              <a:ea typeface="Muli"/>
              <a:cs typeface="Muli"/>
              <a:sym typeface="Muli"/>
            </a:endParaRPr>
          </a:p>
        </p:txBody>
      </p:sp>
      <p:sp>
        <p:nvSpPr>
          <p:cNvPr id="422" name="Google Shape;422;p41"/>
          <p:cNvSpPr txBox="1"/>
          <p:nvPr/>
        </p:nvSpPr>
        <p:spPr>
          <a:xfrm>
            <a:off x="6290597" y="4347657"/>
            <a:ext cx="16032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dk1"/>
                </a:solidFill>
                <a:latin typeface="Muli"/>
                <a:ea typeface="Muli"/>
                <a:cs typeface="Muli"/>
                <a:sym typeface="Muli"/>
              </a:rPr>
              <a:t>Be a driving role model</a:t>
            </a:r>
            <a:endParaRPr dirty="0">
              <a:solidFill>
                <a:schemeClr val="dk1"/>
              </a:solidFill>
              <a:latin typeface="Muli"/>
              <a:ea typeface="Muli"/>
              <a:cs typeface="Muli"/>
              <a:sym typeface="Muli"/>
            </a:endParaRPr>
          </a:p>
        </p:txBody>
      </p:sp>
      <p:grpSp>
        <p:nvGrpSpPr>
          <p:cNvPr id="558" name="Group 557">
            <a:extLst>
              <a:ext uri="{FF2B5EF4-FFF2-40B4-BE49-F238E27FC236}">
                <a16:creationId xmlns:a16="http://schemas.microsoft.com/office/drawing/2014/main" id="{43735509-4AC1-F948-4083-B428E6FCE318}"/>
              </a:ext>
            </a:extLst>
          </p:cNvPr>
          <p:cNvGrpSpPr/>
          <p:nvPr/>
        </p:nvGrpSpPr>
        <p:grpSpPr>
          <a:xfrm>
            <a:off x="4478799" y="302473"/>
            <a:ext cx="4051560" cy="759672"/>
            <a:chOff x="5092438" y="764824"/>
            <a:chExt cx="4051560" cy="759672"/>
          </a:xfrm>
        </p:grpSpPr>
        <p:grpSp>
          <p:nvGrpSpPr>
            <p:cNvPr id="9" name="Graphic 4" descr="A city block">
              <a:extLst>
                <a:ext uri="{FF2B5EF4-FFF2-40B4-BE49-F238E27FC236}">
                  <a16:creationId xmlns:a16="http://schemas.microsoft.com/office/drawing/2014/main" id="{39F2310E-07FB-7EBA-FA8A-3B0F569D668D}"/>
                </a:ext>
              </a:extLst>
            </p:cNvPr>
            <p:cNvGrpSpPr/>
            <p:nvPr/>
          </p:nvGrpSpPr>
          <p:grpSpPr>
            <a:xfrm>
              <a:off x="5092438" y="828134"/>
              <a:ext cx="380049" cy="696362"/>
              <a:chOff x="5092438" y="828134"/>
              <a:chExt cx="380049" cy="696362"/>
            </a:xfrm>
          </p:grpSpPr>
          <p:sp>
            <p:nvSpPr>
              <p:cNvPr id="10" name="Freeform: Shape 9">
                <a:extLst>
                  <a:ext uri="{FF2B5EF4-FFF2-40B4-BE49-F238E27FC236}">
                    <a16:creationId xmlns:a16="http://schemas.microsoft.com/office/drawing/2014/main" id="{EC909BC5-D83F-9D08-47DC-EF26B906829B}"/>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11" name="Graphic 4" descr="A city block">
                <a:extLst>
                  <a:ext uri="{FF2B5EF4-FFF2-40B4-BE49-F238E27FC236}">
                    <a16:creationId xmlns:a16="http://schemas.microsoft.com/office/drawing/2014/main" id="{F9F720D1-C7DE-95F9-08A7-4008B773DB54}"/>
                  </a:ext>
                </a:extLst>
              </p:cNvPr>
              <p:cNvGrpSpPr/>
              <p:nvPr/>
            </p:nvGrpSpPr>
            <p:grpSpPr>
              <a:xfrm>
                <a:off x="5092438" y="891438"/>
                <a:ext cx="291205" cy="158264"/>
                <a:chOff x="5092438" y="891438"/>
                <a:chExt cx="291205" cy="158264"/>
              </a:xfrm>
              <a:solidFill>
                <a:srgbClr val="D2D2D2"/>
              </a:solidFill>
            </p:grpSpPr>
            <p:sp>
              <p:nvSpPr>
                <p:cNvPr id="12" name="Freeform: Shape 11">
                  <a:extLst>
                    <a:ext uri="{FF2B5EF4-FFF2-40B4-BE49-F238E27FC236}">
                      <a16:creationId xmlns:a16="http://schemas.microsoft.com/office/drawing/2014/main" id="{BEA84059-8F4B-93DA-5EA9-987AC0AE0610}"/>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9B1023C-0FA1-A454-CF81-E9F499A9BB14}"/>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191B9FF-FD11-AEE2-6E2B-42D8424DE2AA}"/>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8152613-D813-E343-4DF5-A03B792BE685}"/>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ECD9FEE-19A3-9D6E-04AD-7A0DBBC2F4DD}"/>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6B5A72A-715E-31A9-C5A5-F9E2DB6B0392}"/>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A4C5449-3658-0EB0-C949-3BAB188EB6EE}"/>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19" name="Graphic 4" descr="A city block">
              <a:extLst>
                <a:ext uri="{FF2B5EF4-FFF2-40B4-BE49-F238E27FC236}">
                  <a16:creationId xmlns:a16="http://schemas.microsoft.com/office/drawing/2014/main" id="{9B42E3C4-F379-43F5-0A61-600FBC5AF3EB}"/>
                </a:ext>
              </a:extLst>
            </p:cNvPr>
            <p:cNvGrpSpPr/>
            <p:nvPr/>
          </p:nvGrpSpPr>
          <p:grpSpPr>
            <a:xfrm>
              <a:off x="6231386" y="891155"/>
              <a:ext cx="386903" cy="633341"/>
              <a:chOff x="6231386" y="891155"/>
              <a:chExt cx="386903" cy="633341"/>
            </a:xfrm>
          </p:grpSpPr>
          <p:sp>
            <p:nvSpPr>
              <p:cNvPr id="20" name="Freeform: Shape 19">
                <a:extLst>
                  <a:ext uri="{FF2B5EF4-FFF2-40B4-BE49-F238E27FC236}">
                    <a16:creationId xmlns:a16="http://schemas.microsoft.com/office/drawing/2014/main" id="{6075F057-B03F-FB2E-BE26-8399BA08DC37}"/>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006214-4F61-54CB-11AF-8A90D5C35F90}"/>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89F3356-D516-8923-DA65-3AAEFB19B80A}"/>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046E828-A18B-8AFE-AD30-9CF3B70AC603}"/>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75CA5A0-EC09-0935-BFBA-FA6246A93B6F}"/>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2C5D6B5-28F5-8C75-1C88-4B6336D65402}"/>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B65ADAB-4386-3EF0-BC66-BBC828A937BA}"/>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C73E2FB-9935-78AF-0CF1-05C89BC426DE}"/>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28" name="Graphic 4" descr="A city block">
              <a:extLst>
                <a:ext uri="{FF2B5EF4-FFF2-40B4-BE49-F238E27FC236}">
                  <a16:creationId xmlns:a16="http://schemas.microsoft.com/office/drawing/2014/main" id="{A93C97A2-80DD-8F46-F22B-09CECD1DD5F8}"/>
                </a:ext>
              </a:extLst>
            </p:cNvPr>
            <p:cNvGrpSpPr/>
            <p:nvPr/>
          </p:nvGrpSpPr>
          <p:grpSpPr>
            <a:xfrm>
              <a:off x="7370892" y="764829"/>
              <a:ext cx="379833" cy="759667"/>
              <a:chOff x="7370892" y="764829"/>
              <a:chExt cx="379833" cy="759667"/>
            </a:xfrm>
          </p:grpSpPr>
          <p:sp>
            <p:nvSpPr>
              <p:cNvPr id="29" name="Freeform: Shape 28">
                <a:extLst>
                  <a:ext uri="{FF2B5EF4-FFF2-40B4-BE49-F238E27FC236}">
                    <a16:creationId xmlns:a16="http://schemas.microsoft.com/office/drawing/2014/main" id="{605BFF80-CC66-BC68-6BFC-2186938D252A}"/>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30" name="Graphic 4" descr="A city block">
                <a:extLst>
                  <a:ext uri="{FF2B5EF4-FFF2-40B4-BE49-F238E27FC236}">
                    <a16:creationId xmlns:a16="http://schemas.microsoft.com/office/drawing/2014/main" id="{78A36984-9B97-B3AE-AC4A-3730C0CDC8C8}"/>
                  </a:ext>
                </a:extLst>
              </p:cNvPr>
              <p:cNvGrpSpPr/>
              <p:nvPr/>
            </p:nvGrpSpPr>
            <p:grpSpPr>
              <a:xfrm>
                <a:off x="7417464" y="828134"/>
                <a:ext cx="274527" cy="126611"/>
                <a:chOff x="7417464" y="828134"/>
                <a:chExt cx="274527" cy="126611"/>
              </a:xfrm>
              <a:solidFill>
                <a:srgbClr val="E6E6E6"/>
              </a:solidFill>
            </p:grpSpPr>
            <p:sp>
              <p:nvSpPr>
                <p:cNvPr id="31" name="Freeform: Shape 30">
                  <a:extLst>
                    <a:ext uri="{FF2B5EF4-FFF2-40B4-BE49-F238E27FC236}">
                      <a16:creationId xmlns:a16="http://schemas.microsoft.com/office/drawing/2014/main" id="{6696D3DE-1D86-531E-D977-CC8321E2C016}"/>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00C6C9E-6D6C-BF58-B131-FA182B77F0E4}"/>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D62D0E8-3B42-E74D-38AE-35F1992F5BC5}"/>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34" name="Graphic 4" descr="A city block">
                <a:extLst>
                  <a:ext uri="{FF2B5EF4-FFF2-40B4-BE49-F238E27FC236}">
                    <a16:creationId xmlns:a16="http://schemas.microsoft.com/office/drawing/2014/main" id="{F276CC51-AE45-6809-3F2E-6975F0204A5F}"/>
                  </a:ext>
                </a:extLst>
              </p:cNvPr>
              <p:cNvGrpSpPr/>
              <p:nvPr/>
            </p:nvGrpSpPr>
            <p:grpSpPr>
              <a:xfrm>
                <a:off x="7417274" y="984288"/>
                <a:ext cx="274731" cy="33763"/>
                <a:chOff x="7417274" y="984288"/>
                <a:chExt cx="274731" cy="33763"/>
              </a:xfrm>
              <a:solidFill>
                <a:srgbClr val="E6E6E6"/>
              </a:solidFill>
            </p:grpSpPr>
            <p:sp>
              <p:nvSpPr>
                <p:cNvPr id="35" name="Freeform: Shape 34">
                  <a:extLst>
                    <a:ext uri="{FF2B5EF4-FFF2-40B4-BE49-F238E27FC236}">
                      <a16:creationId xmlns:a16="http://schemas.microsoft.com/office/drawing/2014/main" id="{D5FAFC42-9D8E-8DC7-3F1F-BA34FA338AF0}"/>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50867AA-AFAA-58CC-BA33-B28D3324DCBB}"/>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AABCC5F-AAB1-AEEF-8931-0C1BF72F87C6}"/>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38" name="Graphic 4" descr="A city block">
                <a:extLst>
                  <a:ext uri="{FF2B5EF4-FFF2-40B4-BE49-F238E27FC236}">
                    <a16:creationId xmlns:a16="http://schemas.microsoft.com/office/drawing/2014/main" id="{7AD04F1E-20C5-9980-A46A-0D2A676A956A}"/>
                  </a:ext>
                </a:extLst>
              </p:cNvPr>
              <p:cNvGrpSpPr/>
              <p:nvPr/>
            </p:nvGrpSpPr>
            <p:grpSpPr>
              <a:xfrm>
                <a:off x="7417464" y="1047594"/>
                <a:ext cx="274541" cy="33763"/>
                <a:chOff x="7417464" y="1047594"/>
                <a:chExt cx="274541" cy="33763"/>
              </a:xfrm>
              <a:solidFill>
                <a:srgbClr val="E6E6E6"/>
              </a:solidFill>
            </p:grpSpPr>
            <p:sp>
              <p:nvSpPr>
                <p:cNvPr id="39" name="Freeform: Shape 38">
                  <a:extLst>
                    <a:ext uri="{FF2B5EF4-FFF2-40B4-BE49-F238E27FC236}">
                      <a16:creationId xmlns:a16="http://schemas.microsoft.com/office/drawing/2014/main" id="{9040A867-8EBB-FD14-DEC6-A9588A88DA51}"/>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EB3F185-A6F0-C3AD-AD89-03E109872412}"/>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E2C9AAF-7497-BF2C-1BD7-4CB95471A98A}"/>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2" name="Graphic 4" descr="A city block">
                <a:extLst>
                  <a:ext uri="{FF2B5EF4-FFF2-40B4-BE49-F238E27FC236}">
                    <a16:creationId xmlns:a16="http://schemas.microsoft.com/office/drawing/2014/main" id="{B04BBE20-CC36-22F6-F29B-82FE76C5FE8C}"/>
                  </a:ext>
                </a:extLst>
              </p:cNvPr>
              <p:cNvGrpSpPr/>
              <p:nvPr/>
            </p:nvGrpSpPr>
            <p:grpSpPr>
              <a:xfrm>
                <a:off x="7497334" y="1110900"/>
                <a:ext cx="126934" cy="33763"/>
                <a:chOff x="7497334" y="1110900"/>
                <a:chExt cx="126934" cy="33763"/>
              </a:xfrm>
              <a:solidFill>
                <a:srgbClr val="E6E6E6"/>
              </a:solidFill>
            </p:grpSpPr>
            <p:sp>
              <p:nvSpPr>
                <p:cNvPr id="43" name="Freeform: Shape 42">
                  <a:extLst>
                    <a:ext uri="{FF2B5EF4-FFF2-40B4-BE49-F238E27FC236}">
                      <a16:creationId xmlns:a16="http://schemas.microsoft.com/office/drawing/2014/main" id="{467B5C48-56CC-6EE6-187C-CB64DC8CEB02}"/>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7DC36B-47A5-7603-40F2-394112163F4B}"/>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5" name="Graphic 4" descr="A city block">
                <a:extLst>
                  <a:ext uri="{FF2B5EF4-FFF2-40B4-BE49-F238E27FC236}">
                    <a16:creationId xmlns:a16="http://schemas.microsoft.com/office/drawing/2014/main" id="{815840C2-C86E-5E53-6A8C-CE201CD54FDE}"/>
                  </a:ext>
                </a:extLst>
              </p:cNvPr>
              <p:cNvGrpSpPr/>
              <p:nvPr/>
            </p:nvGrpSpPr>
            <p:grpSpPr>
              <a:xfrm>
                <a:off x="7417675" y="1237511"/>
                <a:ext cx="206578" cy="33763"/>
                <a:chOff x="7417675" y="1237511"/>
                <a:chExt cx="206578" cy="33763"/>
              </a:xfrm>
              <a:solidFill>
                <a:srgbClr val="E6E6E6"/>
              </a:solidFill>
            </p:grpSpPr>
            <p:sp>
              <p:nvSpPr>
                <p:cNvPr id="46" name="Freeform: Shape 45">
                  <a:extLst>
                    <a:ext uri="{FF2B5EF4-FFF2-40B4-BE49-F238E27FC236}">
                      <a16:creationId xmlns:a16="http://schemas.microsoft.com/office/drawing/2014/main" id="{7613984D-494F-01B3-24F9-ED13A73836D5}"/>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3D0BFC2-6EB2-2B4D-52D9-9A7FA974E281}"/>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 name="Graphic 4" descr="A city block">
                <a:extLst>
                  <a:ext uri="{FF2B5EF4-FFF2-40B4-BE49-F238E27FC236}">
                    <a16:creationId xmlns:a16="http://schemas.microsoft.com/office/drawing/2014/main" id="{3E4DFCBD-1E27-C036-9509-D3A358E348E5}"/>
                  </a:ext>
                </a:extLst>
              </p:cNvPr>
              <p:cNvGrpSpPr/>
              <p:nvPr/>
            </p:nvGrpSpPr>
            <p:grpSpPr>
              <a:xfrm>
                <a:off x="7497482" y="1174205"/>
                <a:ext cx="194479" cy="33763"/>
                <a:chOff x="7497482" y="1174205"/>
                <a:chExt cx="194479" cy="33763"/>
              </a:xfrm>
            </p:grpSpPr>
            <p:sp>
              <p:nvSpPr>
                <p:cNvPr id="49" name="Freeform: Shape 48">
                  <a:extLst>
                    <a:ext uri="{FF2B5EF4-FFF2-40B4-BE49-F238E27FC236}">
                      <a16:creationId xmlns:a16="http://schemas.microsoft.com/office/drawing/2014/main" id="{1818DA7A-7492-4DC9-B8DB-450DE97376C8}"/>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82682C6-FD6C-6D41-1BFB-803D104ECDE5}"/>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602CB45-0A89-5441-E1F6-C1D688538C38}"/>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620DAC31-E0F4-3E85-1DAB-CBB347F57FD2}"/>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97C9B08-82E0-6C65-E182-DCFB89DFA6BD}"/>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4" name="Graphic 4" descr="A city block">
                <a:extLst>
                  <a:ext uri="{FF2B5EF4-FFF2-40B4-BE49-F238E27FC236}">
                    <a16:creationId xmlns:a16="http://schemas.microsoft.com/office/drawing/2014/main" id="{AAD60317-DBED-00D1-B706-A95747E70549}"/>
                  </a:ext>
                </a:extLst>
              </p:cNvPr>
              <p:cNvGrpSpPr/>
              <p:nvPr/>
            </p:nvGrpSpPr>
            <p:grpSpPr>
              <a:xfrm>
                <a:off x="7417274" y="1364122"/>
                <a:ext cx="274529" cy="33763"/>
                <a:chOff x="7417274" y="1364122"/>
                <a:chExt cx="274529" cy="33763"/>
              </a:xfrm>
            </p:grpSpPr>
            <p:sp>
              <p:nvSpPr>
                <p:cNvPr id="55" name="Freeform: Shape 54">
                  <a:extLst>
                    <a:ext uri="{FF2B5EF4-FFF2-40B4-BE49-F238E27FC236}">
                      <a16:creationId xmlns:a16="http://schemas.microsoft.com/office/drawing/2014/main" id="{B2D14821-AF0A-72FC-1ED3-2A38FAB8DA38}"/>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1C542AD-E9CE-96FC-A2C5-63BCD2778A64}"/>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43EA18F-0E55-F5D2-B299-8CA4B8AFF200}"/>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8" name="Freeform: Shape 57">
                <a:extLst>
                  <a:ext uri="{FF2B5EF4-FFF2-40B4-BE49-F238E27FC236}">
                    <a16:creationId xmlns:a16="http://schemas.microsoft.com/office/drawing/2014/main" id="{C777B18C-2442-FEC9-C0E0-85AB71C5A2C6}"/>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9" name="Graphic 4" descr="A city block">
              <a:extLst>
                <a:ext uri="{FF2B5EF4-FFF2-40B4-BE49-F238E27FC236}">
                  <a16:creationId xmlns:a16="http://schemas.microsoft.com/office/drawing/2014/main" id="{3CB68378-3C38-2864-5E49-BEB8E6CA521A}"/>
                </a:ext>
              </a:extLst>
            </p:cNvPr>
            <p:cNvGrpSpPr/>
            <p:nvPr/>
          </p:nvGrpSpPr>
          <p:grpSpPr>
            <a:xfrm>
              <a:off x="6611220" y="828134"/>
              <a:ext cx="345996" cy="696362"/>
              <a:chOff x="6611220" y="828134"/>
              <a:chExt cx="345996" cy="696362"/>
            </a:xfrm>
          </p:grpSpPr>
          <p:sp>
            <p:nvSpPr>
              <p:cNvPr id="60" name="Freeform: Shape 59">
                <a:extLst>
                  <a:ext uri="{FF2B5EF4-FFF2-40B4-BE49-F238E27FC236}">
                    <a16:creationId xmlns:a16="http://schemas.microsoft.com/office/drawing/2014/main" id="{61460F5F-826B-DAE7-DD6C-BBEB3F492A40}"/>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61" name="Graphic 4" descr="A city block">
                <a:extLst>
                  <a:ext uri="{FF2B5EF4-FFF2-40B4-BE49-F238E27FC236}">
                    <a16:creationId xmlns:a16="http://schemas.microsoft.com/office/drawing/2014/main" id="{DFC66A19-F495-1A57-296A-6173116EA50A}"/>
                  </a:ext>
                </a:extLst>
              </p:cNvPr>
              <p:cNvGrpSpPr/>
              <p:nvPr/>
            </p:nvGrpSpPr>
            <p:grpSpPr>
              <a:xfrm>
                <a:off x="6611220" y="891438"/>
                <a:ext cx="291205" cy="158264"/>
                <a:chOff x="6611220" y="891438"/>
                <a:chExt cx="291205" cy="158264"/>
              </a:xfrm>
              <a:solidFill>
                <a:srgbClr val="FFFFFF"/>
              </a:solidFill>
            </p:grpSpPr>
            <p:sp>
              <p:nvSpPr>
                <p:cNvPr id="62" name="Freeform: Shape 61">
                  <a:extLst>
                    <a:ext uri="{FF2B5EF4-FFF2-40B4-BE49-F238E27FC236}">
                      <a16:creationId xmlns:a16="http://schemas.microsoft.com/office/drawing/2014/main" id="{0C0D3BCD-8C71-516D-F675-7C3BD2B595D4}"/>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C721DE1-918F-47B4-066D-B09527E03413}"/>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180A910A-8037-4D35-9B10-37E95AD3B373}"/>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79ED7995-799C-7F9C-BCA5-C8C25302ADA4}"/>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C8CD234C-213C-EC8F-6035-177729CEE396}"/>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712A1D8B-1B65-199D-71B3-506234DF2573}"/>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D9FFDB99-EB3D-CE36-CF17-667095B781DA}"/>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389" name="Graphic 4" descr="A city block">
              <a:extLst>
                <a:ext uri="{FF2B5EF4-FFF2-40B4-BE49-F238E27FC236}">
                  <a16:creationId xmlns:a16="http://schemas.microsoft.com/office/drawing/2014/main" id="{5459917E-D61A-E32A-7507-DDBC69420AC4}"/>
                </a:ext>
              </a:extLst>
            </p:cNvPr>
            <p:cNvGrpSpPr/>
            <p:nvPr/>
          </p:nvGrpSpPr>
          <p:grpSpPr>
            <a:xfrm>
              <a:off x="6611376" y="891440"/>
              <a:ext cx="759663" cy="633056"/>
              <a:chOff x="6611376" y="891440"/>
              <a:chExt cx="759663" cy="633056"/>
            </a:xfrm>
          </p:grpSpPr>
          <p:sp>
            <p:nvSpPr>
              <p:cNvPr id="390" name="Freeform: Shape 389">
                <a:extLst>
                  <a:ext uri="{FF2B5EF4-FFF2-40B4-BE49-F238E27FC236}">
                    <a16:creationId xmlns:a16="http://schemas.microsoft.com/office/drawing/2014/main" id="{A8F0310A-8F86-D25F-4451-C0970939D54A}"/>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391" name="Graphic 4" descr="A city block">
                <a:extLst>
                  <a:ext uri="{FF2B5EF4-FFF2-40B4-BE49-F238E27FC236}">
                    <a16:creationId xmlns:a16="http://schemas.microsoft.com/office/drawing/2014/main" id="{0D037B24-1C72-F39D-AC19-E80697B3D99F}"/>
                  </a:ext>
                </a:extLst>
              </p:cNvPr>
              <p:cNvGrpSpPr/>
              <p:nvPr/>
            </p:nvGrpSpPr>
            <p:grpSpPr>
              <a:xfrm>
                <a:off x="6826442" y="1335303"/>
                <a:ext cx="59258" cy="125163"/>
                <a:chOff x="6826442" y="1335303"/>
                <a:chExt cx="59258" cy="125163"/>
              </a:xfrm>
            </p:grpSpPr>
            <p:sp>
              <p:nvSpPr>
                <p:cNvPr id="392" name="Freeform: Shape 391">
                  <a:extLst>
                    <a:ext uri="{FF2B5EF4-FFF2-40B4-BE49-F238E27FC236}">
                      <a16:creationId xmlns:a16="http://schemas.microsoft.com/office/drawing/2014/main" id="{BB947100-2334-056D-9FAF-AD192F250F1D}"/>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59CB5EEC-446E-F9CD-7287-1B3BBA3313F3}"/>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4" name="Graphic 4" descr="A city block">
                <a:extLst>
                  <a:ext uri="{FF2B5EF4-FFF2-40B4-BE49-F238E27FC236}">
                    <a16:creationId xmlns:a16="http://schemas.microsoft.com/office/drawing/2014/main" id="{826ED1CF-4E14-2434-0710-21FABBFD2BA3}"/>
                  </a:ext>
                </a:extLst>
              </p:cNvPr>
              <p:cNvGrpSpPr/>
              <p:nvPr/>
            </p:nvGrpSpPr>
            <p:grpSpPr>
              <a:xfrm>
                <a:off x="6737987" y="1335303"/>
                <a:ext cx="62676" cy="125163"/>
                <a:chOff x="6737987" y="1335303"/>
                <a:chExt cx="62676" cy="125163"/>
              </a:xfrm>
            </p:grpSpPr>
            <p:sp>
              <p:nvSpPr>
                <p:cNvPr id="395" name="Freeform: Shape 394">
                  <a:extLst>
                    <a:ext uri="{FF2B5EF4-FFF2-40B4-BE49-F238E27FC236}">
                      <a16:creationId xmlns:a16="http://schemas.microsoft.com/office/drawing/2014/main" id="{F59D1557-04BE-024B-6A08-4CDFA9285F10}"/>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D30FD0B5-1260-8BCA-841F-4AB02EB06FFF}"/>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07" name="Graphic 4" descr="A city block">
                <a:extLst>
                  <a:ext uri="{FF2B5EF4-FFF2-40B4-BE49-F238E27FC236}">
                    <a16:creationId xmlns:a16="http://schemas.microsoft.com/office/drawing/2014/main" id="{3344D198-2142-6360-64E9-E9724EEDEC0C}"/>
                  </a:ext>
                </a:extLst>
              </p:cNvPr>
              <p:cNvGrpSpPr/>
              <p:nvPr/>
            </p:nvGrpSpPr>
            <p:grpSpPr>
              <a:xfrm>
                <a:off x="7227378" y="1399333"/>
                <a:ext cx="59258" cy="125163"/>
                <a:chOff x="7227378" y="1399333"/>
                <a:chExt cx="59258" cy="125163"/>
              </a:xfrm>
            </p:grpSpPr>
            <p:sp>
              <p:nvSpPr>
                <p:cNvPr id="408" name="Freeform: Shape 407">
                  <a:extLst>
                    <a:ext uri="{FF2B5EF4-FFF2-40B4-BE49-F238E27FC236}">
                      <a16:creationId xmlns:a16="http://schemas.microsoft.com/office/drawing/2014/main" id="{08913075-023C-B048-C94F-82DC33226C47}"/>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157FCAD4-FD86-8B1F-5C82-F9A70287F475}"/>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10" name="Graphic 4" descr="A city block">
                <a:extLst>
                  <a:ext uri="{FF2B5EF4-FFF2-40B4-BE49-F238E27FC236}">
                    <a16:creationId xmlns:a16="http://schemas.microsoft.com/office/drawing/2014/main" id="{25C52082-6D22-6E60-B031-50C026E0F316}"/>
                  </a:ext>
                </a:extLst>
              </p:cNvPr>
              <p:cNvGrpSpPr/>
              <p:nvPr/>
            </p:nvGrpSpPr>
            <p:grpSpPr>
              <a:xfrm>
                <a:off x="7142971" y="1399333"/>
                <a:ext cx="59258" cy="125163"/>
                <a:chOff x="7142971" y="1399333"/>
                <a:chExt cx="59258" cy="125163"/>
              </a:xfrm>
            </p:grpSpPr>
            <p:sp>
              <p:nvSpPr>
                <p:cNvPr id="411" name="Freeform: Shape 410">
                  <a:extLst>
                    <a:ext uri="{FF2B5EF4-FFF2-40B4-BE49-F238E27FC236}">
                      <a16:creationId xmlns:a16="http://schemas.microsoft.com/office/drawing/2014/main" id="{DB64671E-8B8E-148B-1554-37470D60E7DC}"/>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BB1CFA3E-A810-9692-2F35-E16B7F1BE687}"/>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23" name="Graphic 4" descr="A city block">
                <a:extLst>
                  <a:ext uri="{FF2B5EF4-FFF2-40B4-BE49-F238E27FC236}">
                    <a16:creationId xmlns:a16="http://schemas.microsoft.com/office/drawing/2014/main" id="{D4F4F36B-7F41-EF30-C58C-ECD4B737C00C}"/>
                  </a:ext>
                </a:extLst>
              </p:cNvPr>
              <p:cNvGrpSpPr/>
              <p:nvPr/>
            </p:nvGrpSpPr>
            <p:grpSpPr>
              <a:xfrm>
                <a:off x="6991210" y="1399333"/>
                <a:ext cx="125982" cy="125163"/>
                <a:chOff x="6991210" y="1399333"/>
                <a:chExt cx="125982" cy="125163"/>
              </a:xfrm>
            </p:grpSpPr>
            <p:sp>
              <p:nvSpPr>
                <p:cNvPr id="424" name="Freeform: Shape 423">
                  <a:extLst>
                    <a:ext uri="{FF2B5EF4-FFF2-40B4-BE49-F238E27FC236}">
                      <a16:creationId xmlns:a16="http://schemas.microsoft.com/office/drawing/2014/main" id="{29F9D665-308C-D4CC-8612-8C3D81D6D392}"/>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56899797-A288-0A3B-DC02-8E8FC61F6ACB}"/>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26" name="Freeform: Shape 425">
                <a:extLst>
                  <a:ext uri="{FF2B5EF4-FFF2-40B4-BE49-F238E27FC236}">
                    <a16:creationId xmlns:a16="http://schemas.microsoft.com/office/drawing/2014/main" id="{8501E5F2-185B-A29E-60FD-230B67681A6B}"/>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DDE594D0-93B6-7CA0-3DF4-3090710F7E59}"/>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6BF8ADC8-B4B5-5986-2475-C4169341F693}"/>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2CF10409-5D7A-C5E8-45BC-4E692AE16A84}"/>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6D009A35-23EE-722D-DE34-194C1C20CF0D}"/>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858CA5EE-2861-DD03-5C14-A22D5B8A79E8}"/>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432" name="Graphic 4" descr="A city block">
              <a:extLst>
                <a:ext uri="{FF2B5EF4-FFF2-40B4-BE49-F238E27FC236}">
                  <a16:creationId xmlns:a16="http://schemas.microsoft.com/office/drawing/2014/main" id="{AFBF2F47-5195-5D15-F9EB-5B4332A7C3A7}"/>
                </a:ext>
              </a:extLst>
            </p:cNvPr>
            <p:cNvGrpSpPr/>
            <p:nvPr/>
          </p:nvGrpSpPr>
          <p:grpSpPr>
            <a:xfrm>
              <a:off x="5851552" y="764829"/>
              <a:ext cx="379833" cy="759667"/>
              <a:chOff x="5851552" y="764829"/>
              <a:chExt cx="379833" cy="759667"/>
            </a:xfrm>
          </p:grpSpPr>
          <p:sp>
            <p:nvSpPr>
              <p:cNvPr id="433" name="Freeform: Shape 432">
                <a:extLst>
                  <a:ext uri="{FF2B5EF4-FFF2-40B4-BE49-F238E27FC236}">
                    <a16:creationId xmlns:a16="http://schemas.microsoft.com/office/drawing/2014/main" id="{985F55C0-E0D7-8C78-0D84-38E848682A92}"/>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34" name="Graphic 4" descr="A city block">
                <a:extLst>
                  <a:ext uri="{FF2B5EF4-FFF2-40B4-BE49-F238E27FC236}">
                    <a16:creationId xmlns:a16="http://schemas.microsoft.com/office/drawing/2014/main" id="{7127D1CE-47A7-6252-51E7-F22C1AE4A004}"/>
                  </a:ext>
                </a:extLst>
              </p:cNvPr>
              <p:cNvGrpSpPr/>
              <p:nvPr/>
            </p:nvGrpSpPr>
            <p:grpSpPr>
              <a:xfrm>
                <a:off x="5897976" y="828134"/>
                <a:ext cx="274527" cy="126611"/>
                <a:chOff x="5897976" y="828134"/>
                <a:chExt cx="274527" cy="126611"/>
              </a:xfrm>
              <a:solidFill>
                <a:srgbClr val="E6E6E6"/>
              </a:solidFill>
            </p:grpSpPr>
            <p:sp>
              <p:nvSpPr>
                <p:cNvPr id="435" name="Freeform: Shape 434">
                  <a:extLst>
                    <a:ext uri="{FF2B5EF4-FFF2-40B4-BE49-F238E27FC236}">
                      <a16:creationId xmlns:a16="http://schemas.microsoft.com/office/drawing/2014/main" id="{523FAA94-FBF1-11A6-4BE9-F43B1E1C73CC}"/>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E68E7250-1C24-11C5-DA21-454589F7496D}"/>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E1E9035D-946C-BB2C-07C8-D562D7135C7C}"/>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38" name="Graphic 4" descr="A city block">
                <a:extLst>
                  <a:ext uri="{FF2B5EF4-FFF2-40B4-BE49-F238E27FC236}">
                    <a16:creationId xmlns:a16="http://schemas.microsoft.com/office/drawing/2014/main" id="{0B2CF34C-D6BA-6C5E-1894-78C78249D701}"/>
                  </a:ext>
                </a:extLst>
              </p:cNvPr>
              <p:cNvGrpSpPr/>
              <p:nvPr/>
            </p:nvGrpSpPr>
            <p:grpSpPr>
              <a:xfrm>
                <a:off x="5897776" y="984288"/>
                <a:ext cx="274727" cy="33763"/>
                <a:chOff x="5897776" y="984288"/>
                <a:chExt cx="274727" cy="33763"/>
              </a:xfrm>
              <a:solidFill>
                <a:srgbClr val="E6E6E6"/>
              </a:solidFill>
            </p:grpSpPr>
            <p:sp>
              <p:nvSpPr>
                <p:cNvPr id="439" name="Freeform: Shape 438">
                  <a:extLst>
                    <a:ext uri="{FF2B5EF4-FFF2-40B4-BE49-F238E27FC236}">
                      <a16:creationId xmlns:a16="http://schemas.microsoft.com/office/drawing/2014/main" id="{0FF0CE6E-7E20-B00A-7370-FE380AD7E8C9}"/>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D8A56B7C-AC73-D932-F9E3-ED7F4B9597B0}"/>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62071445-2679-95FF-A35A-E915951BB6CF}"/>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42" name="Graphic 4" descr="A city block">
                <a:extLst>
                  <a:ext uri="{FF2B5EF4-FFF2-40B4-BE49-F238E27FC236}">
                    <a16:creationId xmlns:a16="http://schemas.microsoft.com/office/drawing/2014/main" id="{2733F1DA-FB1B-743A-1759-725ED80F9112}"/>
                  </a:ext>
                </a:extLst>
              </p:cNvPr>
              <p:cNvGrpSpPr/>
              <p:nvPr/>
            </p:nvGrpSpPr>
            <p:grpSpPr>
              <a:xfrm>
                <a:off x="5897976" y="1047594"/>
                <a:ext cx="274527" cy="33763"/>
                <a:chOff x="5897976" y="1047594"/>
                <a:chExt cx="274527" cy="33763"/>
              </a:xfrm>
              <a:solidFill>
                <a:schemeClr val="accent1"/>
              </a:solidFill>
            </p:grpSpPr>
            <p:sp>
              <p:nvSpPr>
                <p:cNvPr id="443" name="Freeform: Shape 442">
                  <a:extLst>
                    <a:ext uri="{FF2B5EF4-FFF2-40B4-BE49-F238E27FC236}">
                      <a16:creationId xmlns:a16="http://schemas.microsoft.com/office/drawing/2014/main" id="{E0669A83-6508-B6CD-BF57-0CD29C043290}"/>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5C93B6D3-1B6B-5B70-A15E-7717309FCDA1}"/>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00C86D01-5E14-AC57-0D44-330FFF467AE7}"/>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446" name="Graphic 4" descr="A city block">
                <a:extLst>
                  <a:ext uri="{FF2B5EF4-FFF2-40B4-BE49-F238E27FC236}">
                    <a16:creationId xmlns:a16="http://schemas.microsoft.com/office/drawing/2014/main" id="{9B93E9A3-FFFB-1712-AD46-DEDBE7D45A4D}"/>
                  </a:ext>
                </a:extLst>
              </p:cNvPr>
              <p:cNvGrpSpPr/>
              <p:nvPr/>
            </p:nvGrpSpPr>
            <p:grpSpPr>
              <a:xfrm>
                <a:off x="5977847" y="1110900"/>
                <a:ext cx="126927" cy="33763"/>
                <a:chOff x="5977847" y="1110900"/>
                <a:chExt cx="126927" cy="33763"/>
              </a:xfrm>
              <a:solidFill>
                <a:srgbClr val="E6E6E6"/>
              </a:solidFill>
            </p:grpSpPr>
            <p:sp>
              <p:nvSpPr>
                <p:cNvPr id="447" name="Freeform: Shape 446">
                  <a:extLst>
                    <a:ext uri="{FF2B5EF4-FFF2-40B4-BE49-F238E27FC236}">
                      <a16:creationId xmlns:a16="http://schemas.microsoft.com/office/drawing/2014/main" id="{E16DC2B0-9862-B3C7-552A-A9F8045E984A}"/>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F890B682-C50E-AD0D-ED50-7DE5F828DB02}"/>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49" name="Graphic 4" descr="A city block">
                <a:extLst>
                  <a:ext uri="{FF2B5EF4-FFF2-40B4-BE49-F238E27FC236}">
                    <a16:creationId xmlns:a16="http://schemas.microsoft.com/office/drawing/2014/main" id="{AA6DF548-7F2D-D6A5-D50F-1CA28E8A5FFF}"/>
                  </a:ext>
                </a:extLst>
              </p:cNvPr>
              <p:cNvGrpSpPr/>
              <p:nvPr/>
            </p:nvGrpSpPr>
            <p:grpSpPr>
              <a:xfrm>
                <a:off x="5898194" y="1237511"/>
                <a:ext cx="206581" cy="33763"/>
                <a:chOff x="5898194" y="1237511"/>
                <a:chExt cx="206581" cy="33763"/>
              </a:xfrm>
              <a:solidFill>
                <a:srgbClr val="E6E6E6"/>
              </a:solidFill>
            </p:grpSpPr>
            <p:sp>
              <p:nvSpPr>
                <p:cNvPr id="450" name="Freeform: Shape 449">
                  <a:extLst>
                    <a:ext uri="{FF2B5EF4-FFF2-40B4-BE49-F238E27FC236}">
                      <a16:creationId xmlns:a16="http://schemas.microsoft.com/office/drawing/2014/main" id="{BFF37357-9150-2B23-DC62-8E76638D509D}"/>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1FE4AB0E-3624-1FCA-2215-853B04E97747}"/>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52" name="Graphic 4" descr="A city block">
                <a:extLst>
                  <a:ext uri="{FF2B5EF4-FFF2-40B4-BE49-F238E27FC236}">
                    <a16:creationId xmlns:a16="http://schemas.microsoft.com/office/drawing/2014/main" id="{2C8971EB-D391-E909-477B-DB202FFDFCFF}"/>
                  </a:ext>
                </a:extLst>
              </p:cNvPr>
              <p:cNvGrpSpPr/>
              <p:nvPr/>
            </p:nvGrpSpPr>
            <p:grpSpPr>
              <a:xfrm>
                <a:off x="5977997" y="1174205"/>
                <a:ext cx="194477" cy="33763"/>
                <a:chOff x="5977997" y="1174205"/>
                <a:chExt cx="194477" cy="33763"/>
              </a:xfrm>
              <a:solidFill>
                <a:srgbClr val="E6E6E6"/>
              </a:solidFill>
            </p:grpSpPr>
            <p:sp>
              <p:nvSpPr>
                <p:cNvPr id="453" name="Freeform: Shape 452">
                  <a:extLst>
                    <a:ext uri="{FF2B5EF4-FFF2-40B4-BE49-F238E27FC236}">
                      <a16:creationId xmlns:a16="http://schemas.microsoft.com/office/drawing/2014/main" id="{6847EF48-2C14-4A18-C31C-8EC0FE0A17C0}"/>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69FFF3C8-6575-FCEA-7CE7-7B8E671266F4}"/>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B69E119F-D5D9-306A-B271-F83B7E2311E1}"/>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56" name="Freeform: Shape 455">
                <a:extLst>
                  <a:ext uri="{FF2B5EF4-FFF2-40B4-BE49-F238E27FC236}">
                    <a16:creationId xmlns:a16="http://schemas.microsoft.com/office/drawing/2014/main" id="{A6C2982F-BA11-63F5-D72D-480F51AA4747}"/>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516B2D5A-182A-F8E3-A4B7-139867532515}"/>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58" name="Graphic 4" descr="A city block">
                <a:extLst>
                  <a:ext uri="{FF2B5EF4-FFF2-40B4-BE49-F238E27FC236}">
                    <a16:creationId xmlns:a16="http://schemas.microsoft.com/office/drawing/2014/main" id="{D658A221-E174-81F5-909E-B4F6072F92AD}"/>
                  </a:ext>
                </a:extLst>
              </p:cNvPr>
              <p:cNvGrpSpPr/>
              <p:nvPr/>
            </p:nvGrpSpPr>
            <p:grpSpPr>
              <a:xfrm>
                <a:off x="5897776" y="1364122"/>
                <a:ext cx="274524" cy="33763"/>
                <a:chOff x="5897776" y="1364122"/>
                <a:chExt cx="274524" cy="33763"/>
              </a:xfrm>
              <a:solidFill>
                <a:srgbClr val="E6E6E6"/>
              </a:solidFill>
            </p:grpSpPr>
            <p:sp>
              <p:nvSpPr>
                <p:cNvPr id="459" name="Freeform: Shape 458">
                  <a:extLst>
                    <a:ext uri="{FF2B5EF4-FFF2-40B4-BE49-F238E27FC236}">
                      <a16:creationId xmlns:a16="http://schemas.microsoft.com/office/drawing/2014/main" id="{35A224B1-F1F3-4A75-2F2F-8DB4DDE05D57}"/>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B5EFAB48-1BEA-8280-0A02-20621D83D731}"/>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AB933836-A928-084B-7936-4D6522FE6170}"/>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62" name="Freeform: Shape 461">
                <a:extLst>
                  <a:ext uri="{FF2B5EF4-FFF2-40B4-BE49-F238E27FC236}">
                    <a16:creationId xmlns:a16="http://schemas.microsoft.com/office/drawing/2014/main" id="{722081DF-ADF3-97C5-763D-082D49F9BCDD}"/>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463" name="Graphic 4" descr="A city block">
              <a:extLst>
                <a:ext uri="{FF2B5EF4-FFF2-40B4-BE49-F238E27FC236}">
                  <a16:creationId xmlns:a16="http://schemas.microsoft.com/office/drawing/2014/main" id="{032D25B3-72BD-A273-675D-CEE28AB226A0}"/>
                </a:ext>
              </a:extLst>
            </p:cNvPr>
            <p:cNvGrpSpPr/>
            <p:nvPr/>
          </p:nvGrpSpPr>
          <p:grpSpPr>
            <a:xfrm>
              <a:off x="5092438" y="1047594"/>
              <a:ext cx="759667" cy="476902"/>
              <a:chOff x="5092438" y="1047594"/>
              <a:chExt cx="759667" cy="476902"/>
            </a:xfrm>
          </p:grpSpPr>
          <p:sp>
            <p:nvSpPr>
              <p:cNvPr id="464" name="Freeform: Shape 463">
                <a:extLst>
                  <a:ext uri="{FF2B5EF4-FFF2-40B4-BE49-F238E27FC236}">
                    <a16:creationId xmlns:a16="http://schemas.microsoft.com/office/drawing/2014/main" id="{20CD3D4B-9F5D-9ECF-7F32-8B89594C2F19}"/>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465" name="Graphic 4" descr="A city block">
                <a:extLst>
                  <a:ext uri="{FF2B5EF4-FFF2-40B4-BE49-F238E27FC236}">
                    <a16:creationId xmlns:a16="http://schemas.microsoft.com/office/drawing/2014/main" id="{18CF702D-7E7E-5CCE-62B6-29678F1DC643}"/>
                  </a:ext>
                </a:extLst>
              </p:cNvPr>
              <p:cNvGrpSpPr/>
              <p:nvPr/>
            </p:nvGrpSpPr>
            <p:grpSpPr>
              <a:xfrm>
                <a:off x="5306953" y="1335303"/>
                <a:ext cx="59258" cy="125163"/>
                <a:chOff x="5306953" y="1335303"/>
                <a:chExt cx="59258" cy="125163"/>
              </a:xfrm>
            </p:grpSpPr>
            <p:sp>
              <p:nvSpPr>
                <p:cNvPr id="466" name="Freeform: Shape 465">
                  <a:extLst>
                    <a:ext uri="{FF2B5EF4-FFF2-40B4-BE49-F238E27FC236}">
                      <a16:creationId xmlns:a16="http://schemas.microsoft.com/office/drawing/2014/main" id="{D97F5349-598E-BECD-7BC3-F33265613CB6}"/>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5251DC0F-1DE7-E563-D203-F687E016A7E4}"/>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8" name="Graphic 4" descr="A city block">
                <a:extLst>
                  <a:ext uri="{FF2B5EF4-FFF2-40B4-BE49-F238E27FC236}">
                    <a16:creationId xmlns:a16="http://schemas.microsoft.com/office/drawing/2014/main" id="{BAF59F64-A7A6-E9A9-7041-2F826D6CB652}"/>
                  </a:ext>
                </a:extLst>
              </p:cNvPr>
              <p:cNvGrpSpPr/>
              <p:nvPr/>
            </p:nvGrpSpPr>
            <p:grpSpPr>
              <a:xfrm>
                <a:off x="5218496" y="1335303"/>
                <a:ext cx="62676" cy="125163"/>
                <a:chOff x="5218496" y="1335303"/>
                <a:chExt cx="62676" cy="125163"/>
              </a:xfrm>
            </p:grpSpPr>
            <p:sp>
              <p:nvSpPr>
                <p:cNvPr id="469" name="Freeform: Shape 468">
                  <a:extLst>
                    <a:ext uri="{FF2B5EF4-FFF2-40B4-BE49-F238E27FC236}">
                      <a16:creationId xmlns:a16="http://schemas.microsoft.com/office/drawing/2014/main" id="{76B16DF9-CC3E-A6AE-A9F4-D147271DF097}"/>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26608C58-FC66-2D45-3634-C38F0F4CBF6A}"/>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71" name="Graphic 4" descr="A city block">
                <a:extLst>
                  <a:ext uri="{FF2B5EF4-FFF2-40B4-BE49-F238E27FC236}">
                    <a16:creationId xmlns:a16="http://schemas.microsoft.com/office/drawing/2014/main" id="{91D6A7FC-5E4A-5F83-6E26-E3E5D20F35F4}"/>
                  </a:ext>
                </a:extLst>
              </p:cNvPr>
              <p:cNvGrpSpPr/>
              <p:nvPr/>
            </p:nvGrpSpPr>
            <p:grpSpPr>
              <a:xfrm>
                <a:off x="5707889" y="1399333"/>
                <a:ext cx="59258" cy="125163"/>
                <a:chOff x="5707889" y="1399333"/>
                <a:chExt cx="59258" cy="125163"/>
              </a:xfrm>
            </p:grpSpPr>
            <p:sp>
              <p:nvSpPr>
                <p:cNvPr id="472" name="Freeform: Shape 471">
                  <a:extLst>
                    <a:ext uri="{FF2B5EF4-FFF2-40B4-BE49-F238E27FC236}">
                      <a16:creationId xmlns:a16="http://schemas.microsoft.com/office/drawing/2014/main" id="{F705A5E5-85AA-96AA-C1AC-936C54862C18}"/>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886107A0-C3E8-0AB9-4099-9F2273DE0C0A}"/>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74" name="Graphic 4" descr="A city block">
                <a:extLst>
                  <a:ext uri="{FF2B5EF4-FFF2-40B4-BE49-F238E27FC236}">
                    <a16:creationId xmlns:a16="http://schemas.microsoft.com/office/drawing/2014/main" id="{9202C08A-9310-B3E1-FE85-66327208F5CF}"/>
                  </a:ext>
                </a:extLst>
              </p:cNvPr>
              <p:cNvGrpSpPr/>
              <p:nvPr/>
            </p:nvGrpSpPr>
            <p:grpSpPr>
              <a:xfrm>
                <a:off x="5623481" y="1399333"/>
                <a:ext cx="59258" cy="125163"/>
                <a:chOff x="5623481" y="1399333"/>
                <a:chExt cx="59258" cy="125163"/>
              </a:xfrm>
            </p:grpSpPr>
            <p:sp>
              <p:nvSpPr>
                <p:cNvPr id="475" name="Freeform: Shape 474">
                  <a:extLst>
                    <a:ext uri="{FF2B5EF4-FFF2-40B4-BE49-F238E27FC236}">
                      <a16:creationId xmlns:a16="http://schemas.microsoft.com/office/drawing/2014/main" id="{9E408F1C-92DC-8B46-4FE0-78F1982B8DE8}"/>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302D411A-57FC-1B4F-FCDC-F4E3C3A0278B}"/>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77" name="Graphic 4" descr="A city block">
                <a:extLst>
                  <a:ext uri="{FF2B5EF4-FFF2-40B4-BE49-F238E27FC236}">
                    <a16:creationId xmlns:a16="http://schemas.microsoft.com/office/drawing/2014/main" id="{2DE5342E-8B36-09CB-A1D3-AF48DD73E505}"/>
                  </a:ext>
                </a:extLst>
              </p:cNvPr>
              <p:cNvGrpSpPr/>
              <p:nvPr/>
            </p:nvGrpSpPr>
            <p:grpSpPr>
              <a:xfrm>
                <a:off x="5471718" y="1399333"/>
                <a:ext cx="125982" cy="125163"/>
                <a:chOff x="5471718" y="1399333"/>
                <a:chExt cx="125982" cy="125163"/>
              </a:xfrm>
            </p:grpSpPr>
            <p:sp>
              <p:nvSpPr>
                <p:cNvPr id="478" name="Freeform: Shape 477">
                  <a:extLst>
                    <a:ext uri="{FF2B5EF4-FFF2-40B4-BE49-F238E27FC236}">
                      <a16:creationId xmlns:a16="http://schemas.microsoft.com/office/drawing/2014/main" id="{9146E74F-C1E0-B1DE-0C3E-A96ADA54937A}"/>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7D031974-8EDB-2775-585B-2E7283A30651}"/>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80" name="Freeform: Shape 479">
                <a:extLst>
                  <a:ext uri="{FF2B5EF4-FFF2-40B4-BE49-F238E27FC236}">
                    <a16:creationId xmlns:a16="http://schemas.microsoft.com/office/drawing/2014/main" id="{ABDF1FB2-37DD-454D-D306-1B1C27B58795}"/>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A5EEE40C-339D-B4DD-3F4C-AF88191DD97E}"/>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6036F03C-C00E-B7BE-E717-2228E4939C3C}"/>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83B7D0F6-D27B-566C-36EB-AEDE64753B9C}"/>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484" name="Graphic 4" descr="A city block">
              <a:extLst>
                <a:ext uri="{FF2B5EF4-FFF2-40B4-BE49-F238E27FC236}">
                  <a16:creationId xmlns:a16="http://schemas.microsoft.com/office/drawing/2014/main" id="{A5933893-3654-062D-BD31-D9500247C0E6}"/>
                </a:ext>
              </a:extLst>
            </p:cNvPr>
            <p:cNvGrpSpPr/>
            <p:nvPr/>
          </p:nvGrpSpPr>
          <p:grpSpPr>
            <a:xfrm>
              <a:off x="7750873" y="1018051"/>
              <a:ext cx="379833" cy="506445"/>
              <a:chOff x="7750873" y="1018051"/>
              <a:chExt cx="379833" cy="506445"/>
            </a:xfrm>
          </p:grpSpPr>
          <p:sp>
            <p:nvSpPr>
              <p:cNvPr id="485" name="Freeform: Shape 484">
                <a:extLst>
                  <a:ext uri="{FF2B5EF4-FFF2-40B4-BE49-F238E27FC236}">
                    <a16:creationId xmlns:a16="http://schemas.microsoft.com/office/drawing/2014/main" id="{442423CF-84C9-9D63-9057-473FB4069CEF}"/>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BC7AEB7A-2A1D-4562-17BE-6788FBB1127D}"/>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28285E57-B1DA-D246-A8FB-210B1FC9D85A}"/>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BC6552FB-2545-5B3F-59A5-B1DEFB86E7F2}"/>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EEBBDA26-BF34-1DA0-6E83-1C7CD55301CB}"/>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9C2B0C42-BA76-94DC-29E5-450CDC1A5604}"/>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84F681DB-B1B8-3FB8-F3E1-FEF35341EFB8}"/>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492" name="Graphic 4" descr="A city block">
              <a:extLst>
                <a:ext uri="{FF2B5EF4-FFF2-40B4-BE49-F238E27FC236}">
                  <a16:creationId xmlns:a16="http://schemas.microsoft.com/office/drawing/2014/main" id="{9A2C5C66-994A-F2EC-4972-4310EF945020}"/>
                </a:ext>
              </a:extLst>
            </p:cNvPr>
            <p:cNvGrpSpPr/>
            <p:nvPr/>
          </p:nvGrpSpPr>
          <p:grpSpPr>
            <a:xfrm>
              <a:off x="8890776" y="764824"/>
              <a:ext cx="253222" cy="759667"/>
              <a:chOff x="8890776" y="764824"/>
              <a:chExt cx="253222" cy="759667"/>
            </a:xfrm>
          </p:grpSpPr>
          <p:sp>
            <p:nvSpPr>
              <p:cNvPr id="493" name="Freeform: Shape 492">
                <a:extLst>
                  <a:ext uri="{FF2B5EF4-FFF2-40B4-BE49-F238E27FC236}">
                    <a16:creationId xmlns:a16="http://schemas.microsoft.com/office/drawing/2014/main" id="{9F100A8D-E167-03EC-29E4-DB1A5D5CD8A4}"/>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494" name="Graphic 4" descr="A city block">
                <a:extLst>
                  <a:ext uri="{FF2B5EF4-FFF2-40B4-BE49-F238E27FC236}">
                    <a16:creationId xmlns:a16="http://schemas.microsoft.com/office/drawing/2014/main" id="{F9610AD3-6509-2C29-4A7E-DFD5969C1C86}"/>
                  </a:ext>
                </a:extLst>
              </p:cNvPr>
              <p:cNvGrpSpPr/>
              <p:nvPr/>
            </p:nvGrpSpPr>
            <p:grpSpPr>
              <a:xfrm>
                <a:off x="8978855" y="891438"/>
                <a:ext cx="164594" cy="158264"/>
                <a:chOff x="8978855" y="891438"/>
                <a:chExt cx="164594" cy="158264"/>
              </a:xfrm>
              <a:solidFill>
                <a:srgbClr val="D2D2D2"/>
              </a:solidFill>
            </p:grpSpPr>
            <p:sp>
              <p:nvSpPr>
                <p:cNvPr id="495" name="Freeform: Shape 494">
                  <a:extLst>
                    <a:ext uri="{FF2B5EF4-FFF2-40B4-BE49-F238E27FC236}">
                      <a16:creationId xmlns:a16="http://schemas.microsoft.com/office/drawing/2014/main" id="{3ABBA5D8-0598-9231-F226-6CD9F3543CA3}"/>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AC2F760D-F795-7148-EA41-D963558CAB2D}"/>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9C963C4A-DE8B-7452-31BB-6C70DA044E26}"/>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EC854B1B-6207-936B-5166-374F88CB9092}"/>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C7AD4F30-0BDF-1E1E-2F69-6B378F2CC37E}"/>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6FB26BBB-A182-5C24-FA2C-C3C7F5F9541A}"/>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977EF6C5-D26B-3F83-DD95-84D21686C95A}"/>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502" name="Graphic 4" descr="A city block">
              <a:extLst>
                <a:ext uri="{FF2B5EF4-FFF2-40B4-BE49-F238E27FC236}">
                  <a16:creationId xmlns:a16="http://schemas.microsoft.com/office/drawing/2014/main" id="{9F9CBE83-6DE7-3208-C664-34EDEE03B15F}"/>
                </a:ext>
              </a:extLst>
            </p:cNvPr>
            <p:cNvGrpSpPr/>
            <p:nvPr/>
          </p:nvGrpSpPr>
          <p:grpSpPr>
            <a:xfrm>
              <a:off x="8130560" y="764824"/>
              <a:ext cx="379833" cy="759671"/>
              <a:chOff x="8130560" y="764824"/>
              <a:chExt cx="379833" cy="759671"/>
            </a:xfrm>
          </p:grpSpPr>
          <p:sp>
            <p:nvSpPr>
              <p:cNvPr id="503" name="Freeform: Shape 502">
                <a:extLst>
                  <a:ext uri="{FF2B5EF4-FFF2-40B4-BE49-F238E27FC236}">
                    <a16:creationId xmlns:a16="http://schemas.microsoft.com/office/drawing/2014/main" id="{8EF103F2-183B-058B-0AE9-5CAA4F47FE88}"/>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504" name="Graphic 4" descr="A city block">
                <a:extLst>
                  <a:ext uri="{FF2B5EF4-FFF2-40B4-BE49-F238E27FC236}">
                    <a16:creationId xmlns:a16="http://schemas.microsoft.com/office/drawing/2014/main" id="{6F1C1314-65A6-1E81-296D-C6A98AB658F8}"/>
                  </a:ext>
                </a:extLst>
              </p:cNvPr>
              <p:cNvGrpSpPr/>
              <p:nvPr/>
            </p:nvGrpSpPr>
            <p:grpSpPr>
              <a:xfrm>
                <a:off x="8185277" y="828134"/>
                <a:ext cx="274514" cy="126611"/>
                <a:chOff x="8185277" y="828134"/>
                <a:chExt cx="274514" cy="126611"/>
              </a:xfrm>
              <a:solidFill>
                <a:srgbClr val="E6E6E6"/>
              </a:solidFill>
            </p:grpSpPr>
            <p:sp>
              <p:nvSpPr>
                <p:cNvPr id="505" name="Freeform: Shape 504">
                  <a:extLst>
                    <a:ext uri="{FF2B5EF4-FFF2-40B4-BE49-F238E27FC236}">
                      <a16:creationId xmlns:a16="http://schemas.microsoft.com/office/drawing/2014/main" id="{CDD40263-6450-D5DC-E7BC-0185B47CC913}"/>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666421D0-5442-36AE-AAD6-963E53C84A42}"/>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4CA665F4-6D47-B3FA-CEF1-0D9E4CEB9220}"/>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508" name="Graphic 4" descr="A city block">
                <a:extLst>
                  <a:ext uri="{FF2B5EF4-FFF2-40B4-BE49-F238E27FC236}">
                    <a16:creationId xmlns:a16="http://schemas.microsoft.com/office/drawing/2014/main" id="{584A7B1F-EA6A-9CB7-6F0F-26552932701E}"/>
                  </a:ext>
                </a:extLst>
              </p:cNvPr>
              <p:cNvGrpSpPr/>
              <p:nvPr/>
            </p:nvGrpSpPr>
            <p:grpSpPr>
              <a:xfrm>
                <a:off x="8185277" y="984288"/>
                <a:ext cx="274714" cy="33763"/>
                <a:chOff x="8185277" y="984288"/>
                <a:chExt cx="274714" cy="33763"/>
              </a:xfrm>
              <a:solidFill>
                <a:srgbClr val="E6E6E6"/>
              </a:solidFill>
            </p:grpSpPr>
            <p:sp>
              <p:nvSpPr>
                <p:cNvPr id="509" name="Freeform: Shape 508">
                  <a:extLst>
                    <a:ext uri="{FF2B5EF4-FFF2-40B4-BE49-F238E27FC236}">
                      <a16:creationId xmlns:a16="http://schemas.microsoft.com/office/drawing/2014/main" id="{74EC780E-C756-F7F2-7F15-9C2B46B3B3AD}"/>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B4AF5EDE-BC18-D608-97C5-6EB2F99EC714}"/>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D1F27ABA-1342-FABA-CA1D-673D4271FBF2}"/>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12" name="Graphic 4" descr="A city block">
                <a:extLst>
                  <a:ext uri="{FF2B5EF4-FFF2-40B4-BE49-F238E27FC236}">
                    <a16:creationId xmlns:a16="http://schemas.microsoft.com/office/drawing/2014/main" id="{F7E15B2D-AEC0-D363-F41A-2779B047829C}"/>
                  </a:ext>
                </a:extLst>
              </p:cNvPr>
              <p:cNvGrpSpPr/>
              <p:nvPr/>
            </p:nvGrpSpPr>
            <p:grpSpPr>
              <a:xfrm>
                <a:off x="8185277" y="1047594"/>
                <a:ext cx="274518" cy="33763"/>
                <a:chOff x="8185277" y="1047594"/>
                <a:chExt cx="274518" cy="33763"/>
              </a:xfrm>
              <a:solidFill>
                <a:srgbClr val="FFFFFF"/>
              </a:solidFill>
            </p:grpSpPr>
            <p:sp>
              <p:nvSpPr>
                <p:cNvPr id="513" name="Freeform: Shape 512">
                  <a:extLst>
                    <a:ext uri="{FF2B5EF4-FFF2-40B4-BE49-F238E27FC236}">
                      <a16:creationId xmlns:a16="http://schemas.microsoft.com/office/drawing/2014/main" id="{225DB4FE-4C6D-CDBA-9C13-39193FCEBBAA}"/>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5EDAF65F-9FB9-0D44-91E2-66E4B483A378}"/>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221E2141-2E8A-E811-A647-B3127201018B}"/>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516" name="Graphic 4" descr="A city block">
                <a:extLst>
                  <a:ext uri="{FF2B5EF4-FFF2-40B4-BE49-F238E27FC236}">
                    <a16:creationId xmlns:a16="http://schemas.microsoft.com/office/drawing/2014/main" id="{E1AC1684-B7FA-BB0E-D047-B6F486B4F0AD}"/>
                  </a:ext>
                </a:extLst>
              </p:cNvPr>
              <p:cNvGrpSpPr/>
              <p:nvPr/>
            </p:nvGrpSpPr>
            <p:grpSpPr>
              <a:xfrm>
                <a:off x="8252993" y="1110900"/>
                <a:ext cx="126929" cy="33763"/>
                <a:chOff x="8252993" y="1110900"/>
                <a:chExt cx="126929" cy="33763"/>
              </a:xfrm>
              <a:solidFill>
                <a:srgbClr val="E6E6E6"/>
              </a:solidFill>
            </p:grpSpPr>
            <p:sp>
              <p:nvSpPr>
                <p:cNvPr id="517" name="Freeform: Shape 516">
                  <a:extLst>
                    <a:ext uri="{FF2B5EF4-FFF2-40B4-BE49-F238E27FC236}">
                      <a16:creationId xmlns:a16="http://schemas.microsoft.com/office/drawing/2014/main" id="{039B5027-0193-D9FC-8799-27569032783F}"/>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99F25DAA-0994-7AD1-30F7-F230910DA9E7}"/>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19" name="Graphic 4" descr="A city block">
                <a:extLst>
                  <a:ext uri="{FF2B5EF4-FFF2-40B4-BE49-F238E27FC236}">
                    <a16:creationId xmlns:a16="http://schemas.microsoft.com/office/drawing/2014/main" id="{257F0EE1-1190-E4E5-7632-451DFF5181B5}"/>
                  </a:ext>
                </a:extLst>
              </p:cNvPr>
              <p:cNvGrpSpPr/>
              <p:nvPr/>
            </p:nvGrpSpPr>
            <p:grpSpPr>
              <a:xfrm>
                <a:off x="8252993" y="1237511"/>
                <a:ext cx="206585" cy="33763"/>
                <a:chOff x="8252993" y="1237511"/>
                <a:chExt cx="206585" cy="33763"/>
              </a:xfrm>
              <a:solidFill>
                <a:srgbClr val="E6E6E6"/>
              </a:solidFill>
            </p:grpSpPr>
            <p:sp>
              <p:nvSpPr>
                <p:cNvPr id="520" name="Freeform: Shape 519">
                  <a:extLst>
                    <a:ext uri="{FF2B5EF4-FFF2-40B4-BE49-F238E27FC236}">
                      <a16:creationId xmlns:a16="http://schemas.microsoft.com/office/drawing/2014/main" id="{4A6C5EA1-B5D7-03DA-B847-78B111FDD4A0}"/>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A14CCE01-3C02-5149-0B3B-3E942950CD61}"/>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22" name="Graphic 4" descr="A city block">
                <a:extLst>
                  <a:ext uri="{FF2B5EF4-FFF2-40B4-BE49-F238E27FC236}">
                    <a16:creationId xmlns:a16="http://schemas.microsoft.com/office/drawing/2014/main" id="{F4F0C4F7-6E03-91CD-DC9F-964A745C116A}"/>
                  </a:ext>
                </a:extLst>
              </p:cNvPr>
              <p:cNvGrpSpPr/>
              <p:nvPr/>
            </p:nvGrpSpPr>
            <p:grpSpPr>
              <a:xfrm>
                <a:off x="8185298" y="1174205"/>
                <a:ext cx="194472" cy="33763"/>
                <a:chOff x="8185298" y="1174205"/>
                <a:chExt cx="194472" cy="33763"/>
              </a:xfrm>
              <a:solidFill>
                <a:srgbClr val="E6E6E6"/>
              </a:solidFill>
            </p:grpSpPr>
            <p:sp>
              <p:nvSpPr>
                <p:cNvPr id="523" name="Freeform: Shape 522">
                  <a:extLst>
                    <a:ext uri="{FF2B5EF4-FFF2-40B4-BE49-F238E27FC236}">
                      <a16:creationId xmlns:a16="http://schemas.microsoft.com/office/drawing/2014/main" id="{D76F54E8-F28D-7064-FD66-4FF8AD33616A}"/>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413F4540-A47D-9226-C179-213EB5622BAD}"/>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4CF1605F-2215-BCE8-8268-398FF09A3E73}"/>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26" name="Freeform: Shape 525">
                <a:extLst>
                  <a:ext uri="{FF2B5EF4-FFF2-40B4-BE49-F238E27FC236}">
                    <a16:creationId xmlns:a16="http://schemas.microsoft.com/office/drawing/2014/main" id="{435B5388-9CB8-A670-A915-451ACBCD3C6D}"/>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0E631655-DEE5-E372-86C3-762B69F3F575}"/>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28" name="Graphic 4" descr="A city block">
                <a:extLst>
                  <a:ext uri="{FF2B5EF4-FFF2-40B4-BE49-F238E27FC236}">
                    <a16:creationId xmlns:a16="http://schemas.microsoft.com/office/drawing/2014/main" id="{1E103C41-9F0A-6206-6507-247293348650}"/>
                  </a:ext>
                </a:extLst>
              </p:cNvPr>
              <p:cNvGrpSpPr/>
              <p:nvPr/>
            </p:nvGrpSpPr>
            <p:grpSpPr>
              <a:xfrm>
                <a:off x="8185467" y="1364122"/>
                <a:ext cx="274524" cy="33763"/>
                <a:chOff x="8185467" y="1364122"/>
                <a:chExt cx="274524" cy="33763"/>
              </a:xfrm>
              <a:solidFill>
                <a:srgbClr val="E6E6E6"/>
              </a:solidFill>
            </p:grpSpPr>
            <p:sp>
              <p:nvSpPr>
                <p:cNvPr id="529" name="Freeform: Shape 528">
                  <a:extLst>
                    <a:ext uri="{FF2B5EF4-FFF2-40B4-BE49-F238E27FC236}">
                      <a16:creationId xmlns:a16="http://schemas.microsoft.com/office/drawing/2014/main" id="{B345E4E5-5A1E-8CA9-743C-F08386E11A74}"/>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08F8A71B-7040-8385-2532-5DA1F4E7C950}"/>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6BDD6622-D280-F7BC-3F50-E53983A9F106}"/>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32" name="Freeform: Shape 531">
                <a:extLst>
                  <a:ext uri="{FF2B5EF4-FFF2-40B4-BE49-F238E27FC236}">
                    <a16:creationId xmlns:a16="http://schemas.microsoft.com/office/drawing/2014/main" id="{3B8F2DB6-2134-2FB0-6D20-61A9938CE340}"/>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33" name="Graphic 4" descr="A city block">
              <a:extLst>
                <a:ext uri="{FF2B5EF4-FFF2-40B4-BE49-F238E27FC236}">
                  <a16:creationId xmlns:a16="http://schemas.microsoft.com/office/drawing/2014/main" id="{34D90203-0532-26DF-E9A8-52787D421634}"/>
                </a:ext>
              </a:extLst>
            </p:cNvPr>
            <p:cNvGrpSpPr/>
            <p:nvPr/>
          </p:nvGrpSpPr>
          <p:grpSpPr>
            <a:xfrm>
              <a:off x="8510246" y="829267"/>
              <a:ext cx="633056" cy="695228"/>
              <a:chOff x="8510246" y="829267"/>
              <a:chExt cx="633056" cy="695228"/>
            </a:xfrm>
          </p:grpSpPr>
          <p:sp>
            <p:nvSpPr>
              <p:cNvPr id="534" name="Freeform: Shape 533">
                <a:extLst>
                  <a:ext uri="{FF2B5EF4-FFF2-40B4-BE49-F238E27FC236}">
                    <a16:creationId xmlns:a16="http://schemas.microsoft.com/office/drawing/2014/main" id="{95D169FF-D799-8242-B6A5-3285EE47C839}"/>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535" name="Graphic 4" descr="A city block">
                <a:extLst>
                  <a:ext uri="{FF2B5EF4-FFF2-40B4-BE49-F238E27FC236}">
                    <a16:creationId xmlns:a16="http://schemas.microsoft.com/office/drawing/2014/main" id="{3FDDC971-D368-7D10-B5C7-95B14EE8F795}"/>
                  </a:ext>
                </a:extLst>
              </p:cNvPr>
              <p:cNvGrpSpPr/>
              <p:nvPr/>
            </p:nvGrpSpPr>
            <p:grpSpPr>
              <a:xfrm>
                <a:off x="8594632" y="984288"/>
                <a:ext cx="295430" cy="62581"/>
                <a:chOff x="8594632" y="984288"/>
                <a:chExt cx="295430" cy="62581"/>
              </a:xfrm>
              <a:solidFill>
                <a:srgbClr val="D2D2D2"/>
              </a:solidFill>
            </p:grpSpPr>
            <p:sp>
              <p:nvSpPr>
                <p:cNvPr id="536" name="Freeform: Shape 535">
                  <a:extLst>
                    <a:ext uri="{FF2B5EF4-FFF2-40B4-BE49-F238E27FC236}">
                      <a16:creationId xmlns:a16="http://schemas.microsoft.com/office/drawing/2014/main" id="{A47D8DF9-ACF2-4FCA-A9EE-44A5A83753E8}"/>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12475FC8-9C93-1402-3A57-7A5505D33B81}"/>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62D26926-D53B-06E6-E1DE-37B69DC880AB}"/>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39" name="Graphic 4" descr="A city block">
                <a:extLst>
                  <a:ext uri="{FF2B5EF4-FFF2-40B4-BE49-F238E27FC236}">
                    <a16:creationId xmlns:a16="http://schemas.microsoft.com/office/drawing/2014/main" id="{E96DCDC0-EC23-57AB-2F01-522C21F568B4}"/>
                  </a:ext>
                </a:extLst>
              </p:cNvPr>
              <p:cNvGrpSpPr/>
              <p:nvPr/>
            </p:nvGrpSpPr>
            <p:grpSpPr>
              <a:xfrm>
                <a:off x="8957753" y="1335303"/>
                <a:ext cx="59258" cy="125163"/>
                <a:chOff x="8957753" y="1335303"/>
                <a:chExt cx="59258" cy="125163"/>
              </a:xfrm>
            </p:grpSpPr>
            <p:sp>
              <p:nvSpPr>
                <p:cNvPr id="540" name="Freeform: Shape 539">
                  <a:extLst>
                    <a:ext uri="{FF2B5EF4-FFF2-40B4-BE49-F238E27FC236}">
                      <a16:creationId xmlns:a16="http://schemas.microsoft.com/office/drawing/2014/main" id="{01DF392D-61E0-D1D8-68EE-5AFD64D3F2EE}"/>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21121943-CC6F-CDED-554C-671EAF5E8BE6}"/>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42" name="Graphic 4" descr="A city block">
                <a:extLst>
                  <a:ext uri="{FF2B5EF4-FFF2-40B4-BE49-F238E27FC236}">
                    <a16:creationId xmlns:a16="http://schemas.microsoft.com/office/drawing/2014/main" id="{DBF2F901-A64E-3E28-5F4B-733D1986CE73}"/>
                  </a:ext>
                </a:extLst>
              </p:cNvPr>
              <p:cNvGrpSpPr/>
              <p:nvPr/>
            </p:nvGrpSpPr>
            <p:grpSpPr>
              <a:xfrm>
                <a:off x="9042794" y="1335303"/>
                <a:ext cx="62676" cy="125163"/>
                <a:chOff x="9042794" y="1335303"/>
                <a:chExt cx="62676" cy="125163"/>
              </a:xfrm>
            </p:grpSpPr>
            <p:sp>
              <p:nvSpPr>
                <p:cNvPr id="543" name="Freeform: Shape 542">
                  <a:extLst>
                    <a:ext uri="{FF2B5EF4-FFF2-40B4-BE49-F238E27FC236}">
                      <a16:creationId xmlns:a16="http://schemas.microsoft.com/office/drawing/2014/main" id="{71A3EC96-53D8-54DE-1560-25D5E54A6F05}"/>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A8ABD32C-4CFA-3C31-4A5D-8BB3B8A2BD70}"/>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45" name="Graphic 4" descr="A city block">
                <a:extLst>
                  <a:ext uri="{FF2B5EF4-FFF2-40B4-BE49-F238E27FC236}">
                    <a16:creationId xmlns:a16="http://schemas.microsoft.com/office/drawing/2014/main" id="{4198DCD6-CCB8-62D6-4B10-3B207D072422}"/>
                  </a:ext>
                </a:extLst>
              </p:cNvPr>
              <p:cNvGrpSpPr/>
              <p:nvPr/>
            </p:nvGrpSpPr>
            <p:grpSpPr>
              <a:xfrm>
                <a:off x="8594632" y="1399333"/>
                <a:ext cx="59258" cy="125163"/>
                <a:chOff x="8594632" y="1399333"/>
                <a:chExt cx="59258" cy="125163"/>
              </a:xfrm>
            </p:grpSpPr>
            <p:sp>
              <p:nvSpPr>
                <p:cNvPr id="546" name="Freeform: Shape 545">
                  <a:extLst>
                    <a:ext uri="{FF2B5EF4-FFF2-40B4-BE49-F238E27FC236}">
                      <a16:creationId xmlns:a16="http://schemas.microsoft.com/office/drawing/2014/main" id="{768AAA15-388C-9E43-A959-B2E4EB207827}"/>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C39B2512-5713-D0DC-21E5-4C81190D0BFF}"/>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48" name="Graphic 4" descr="A city block">
                <a:extLst>
                  <a:ext uri="{FF2B5EF4-FFF2-40B4-BE49-F238E27FC236}">
                    <a16:creationId xmlns:a16="http://schemas.microsoft.com/office/drawing/2014/main" id="{DD6EDAC0-5DEC-F5C8-13EF-D7E9A2D2C26F}"/>
                  </a:ext>
                </a:extLst>
              </p:cNvPr>
              <p:cNvGrpSpPr/>
              <p:nvPr/>
            </p:nvGrpSpPr>
            <p:grpSpPr>
              <a:xfrm>
                <a:off x="8679040" y="1399333"/>
                <a:ext cx="59258" cy="125163"/>
                <a:chOff x="8679040" y="1399333"/>
                <a:chExt cx="59258" cy="125163"/>
              </a:xfrm>
            </p:grpSpPr>
            <p:sp>
              <p:nvSpPr>
                <p:cNvPr id="549" name="Freeform: Shape 548">
                  <a:extLst>
                    <a:ext uri="{FF2B5EF4-FFF2-40B4-BE49-F238E27FC236}">
                      <a16:creationId xmlns:a16="http://schemas.microsoft.com/office/drawing/2014/main" id="{2FE5BDFE-F556-72DC-808A-453DBE27874A}"/>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A2E18712-858A-C0FC-B1F0-9A4B51DF9DE5}"/>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51" name="Graphic 4" descr="A city block">
                <a:extLst>
                  <a:ext uri="{FF2B5EF4-FFF2-40B4-BE49-F238E27FC236}">
                    <a16:creationId xmlns:a16="http://schemas.microsoft.com/office/drawing/2014/main" id="{44C762EC-94CD-05D3-FAD8-0A2087727953}"/>
                  </a:ext>
                </a:extLst>
              </p:cNvPr>
              <p:cNvGrpSpPr/>
              <p:nvPr/>
            </p:nvGrpSpPr>
            <p:grpSpPr>
              <a:xfrm>
                <a:off x="8764080" y="1399333"/>
                <a:ext cx="125982" cy="125163"/>
                <a:chOff x="8764080" y="1399333"/>
                <a:chExt cx="125982" cy="125163"/>
              </a:xfrm>
            </p:grpSpPr>
            <p:sp>
              <p:nvSpPr>
                <p:cNvPr id="552" name="Freeform: Shape 551">
                  <a:extLst>
                    <a:ext uri="{FF2B5EF4-FFF2-40B4-BE49-F238E27FC236}">
                      <a16:creationId xmlns:a16="http://schemas.microsoft.com/office/drawing/2014/main" id="{4296261F-EB2A-25A7-EC0F-3450BB464005}"/>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718B996E-61DF-6CB1-ECD3-42C2005E3826}"/>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554" name="Freeform: Shape 553">
                <a:extLst>
                  <a:ext uri="{FF2B5EF4-FFF2-40B4-BE49-F238E27FC236}">
                    <a16:creationId xmlns:a16="http://schemas.microsoft.com/office/drawing/2014/main" id="{DCC14212-22C1-C660-AF20-0342F020F5B8}"/>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7823F635-2195-3A1A-AE5F-0151AB6A3B1A}"/>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198DB3B2-E7CF-6010-ADD1-1D4DF3D66A33}"/>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228CD4BC-FEFC-3EF0-DA19-26566F2174B2}"/>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9986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A7D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A7D86D"/>
                </a:solidFill>
              </a:rPr>
              <a:t>Your Topic Here</a:t>
            </a:r>
          </a:p>
        </p:txBody>
      </p:sp>
      <p:sp>
        <p:nvSpPr>
          <p:cNvPr id="6" name="Google Shape;396;p41">
            <a:extLst>
              <a:ext uri="{FF2B5EF4-FFF2-40B4-BE49-F238E27FC236}">
                <a16:creationId xmlns:a16="http://schemas.microsoft.com/office/drawing/2014/main" id="{79E2052E-6815-4EDC-8D2A-97990D1D0BD7}"/>
              </a:ext>
            </a:extLst>
          </p:cNvPr>
          <p:cNvSpPr txBox="1">
            <a:spLocks noGrp="1"/>
          </p:cNvSpPr>
          <p:nvPr>
            <p:ph type="title"/>
          </p:nvPr>
        </p:nvSpPr>
        <p:spPr>
          <a:xfrm>
            <a:off x="7715431" y="79388"/>
            <a:ext cx="1378869"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Community</a:t>
            </a:r>
          </a:p>
        </p:txBody>
      </p:sp>
      <p:grpSp>
        <p:nvGrpSpPr>
          <p:cNvPr id="2" name="Group 1">
            <a:extLst>
              <a:ext uri="{FF2B5EF4-FFF2-40B4-BE49-F238E27FC236}">
                <a16:creationId xmlns:a16="http://schemas.microsoft.com/office/drawing/2014/main" id="{F4BB3F89-4359-43E6-325C-06E961EDD1A6}"/>
              </a:ext>
            </a:extLst>
          </p:cNvPr>
          <p:cNvGrpSpPr/>
          <p:nvPr/>
        </p:nvGrpSpPr>
        <p:grpSpPr>
          <a:xfrm>
            <a:off x="6292359" y="271579"/>
            <a:ext cx="1312401" cy="246077"/>
            <a:chOff x="5092438" y="764824"/>
            <a:chExt cx="4051560" cy="759672"/>
          </a:xfrm>
        </p:grpSpPr>
        <p:grpSp>
          <p:nvGrpSpPr>
            <p:cNvPr id="3" name="Graphic 4" descr="A city block">
              <a:extLst>
                <a:ext uri="{FF2B5EF4-FFF2-40B4-BE49-F238E27FC236}">
                  <a16:creationId xmlns:a16="http://schemas.microsoft.com/office/drawing/2014/main" id="{9C68B159-BCD1-9852-B522-9A4DE464D6D4}"/>
                </a:ext>
              </a:extLst>
            </p:cNvPr>
            <p:cNvGrpSpPr/>
            <p:nvPr/>
          </p:nvGrpSpPr>
          <p:grpSpPr>
            <a:xfrm>
              <a:off x="5092438" y="828134"/>
              <a:ext cx="380049" cy="696362"/>
              <a:chOff x="5092438" y="828134"/>
              <a:chExt cx="380049" cy="696362"/>
            </a:xfrm>
          </p:grpSpPr>
          <p:sp>
            <p:nvSpPr>
              <p:cNvPr id="576" name="Freeform: Shape 575">
                <a:extLst>
                  <a:ext uri="{FF2B5EF4-FFF2-40B4-BE49-F238E27FC236}">
                    <a16:creationId xmlns:a16="http://schemas.microsoft.com/office/drawing/2014/main" id="{5F54FCCD-8771-01EB-D00A-7743B2FF84A2}"/>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577" name="Graphic 4" descr="A city block">
                <a:extLst>
                  <a:ext uri="{FF2B5EF4-FFF2-40B4-BE49-F238E27FC236}">
                    <a16:creationId xmlns:a16="http://schemas.microsoft.com/office/drawing/2014/main" id="{376D3038-F704-C6A1-6BE0-341E3236F2F2}"/>
                  </a:ext>
                </a:extLst>
              </p:cNvPr>
              <p:cNvGrpSpPr/>
              <p:nvPr/>
            </p:nvGrpSpPr>
            <p:grpSpPr>
              <a:xfrm>
                <a:off x="5092438" y="891438"/>
                <a:ext cx="291205" cy="158264"/>
                <a:chOff x="5092438" y="891438"/>
                <a:chExt cx="291205" cy="158264"/>
              </a:xfrm>
              <a:solidFill>
                <a:srgbClr val="D2D2D2"/>
              </a:solidFill>
            </p:grpSpPr>
            <p:sp>
              <p:nvSpPr>
                <p:cNvPr id="578" name="Freeform: Shape 577">
                  <a:extLst>
                    <a:ext uri="{FF2B5EF4-FFF2-40B4-BE49-F238E27FC236}">
                      <a16:creationId xmlns:a16="http://schemas.microsoft.com/office/drawing/2014/main" id="{9E8B012C-14D4-BA8A-94E9-9ECFD9F02AAD}"/>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A9EFB860-A5E5-2A2D-DF3E-2E487A9623CB}"/>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49859634-4FA9-8CA8-FC73-530BC2CAF33C}"/>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08C7C2D3-BFF8-C48C-90C8-97CF4230D599}"/>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93D65BA5-8137-FF01-9296-9F1E0664A289}"/>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B112A6C8-7913-BD57-A82B-F409DEB00C46}"/>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129B5D06-8C7C-749C-E639-589709FC5087}"/>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4" name="Graphic 4" descr="A city block">
              <a:extLst>
                <a:ext uri="{FF2B5EF4-FFF2-40B4-BE49-F238E27FC236}">
                  <a16:creationId xmlns:a16="http://schemas.microsoft.com/office/drawing/2014/main" id="{6AFA9097-9A7F-A2A4-C32D-6E22E239E256}"/>
                </a:ext>
              </a:extLst>
            </p:cNvPr>
            <p:cNvGrpSpPr/>
            <p:nvPr/>
          </p:nvGrpSpPr>
          <p:grpSpPr>
            <a:xfrm>
              <a:off x="6231386" y="891155"/>
              <a:ext cx="386903" cy="633341"/>
              <a:chOff x="6231386" y="891155"/>
              <a:chExt cx="386903" cy="633341"/>
            </a:xfrm>
          </p:grpSpPr>
          <p:sp>
            <p:nvSpPr>
              <p:cNvPr id="568" name="Freeform: Shape 567">
                <a:extLst>
                  <a:ext uri="{FF2B5EF4-FFF2-40B4-BE49-F238E27FC236}">
                    <a16:creationId xmlns:a16="http://schemas.microsoft.com/office/drawing/2014/main" id="{84308E68-07DB-106D-B4FB-C61BBD24F96B}"/>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4E5FCB68-50D7-F743-ACBA-E10542B75E17}"/>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DD8E2ED8-1206-216B-66C7-9B7853D41354}"/>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597351D9-E689-52E1-F4E9-A5DD4BC494DB}"/>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273F8CAB-C32F-3F58-F12B-C0DBCEEF2557}"/>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D70C29C2-34FD-AC62-F5DD-61B9FBF5D0A4}"/>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D221482A-8CBE-978C-4D98-8E5A4295F38D}"/>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FFB6D23F-5264-F004-EF79-E1D90FAF10B2}"/>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5" name="Graphic 4" descr="A city block">
              <a:extLst>
                <a:ext uri="{FF2B5EF4-FFF2-40B4-BE49-F238E27FC236}">
                  <a16:creationId xmlns:a16="http://schemas.microsoft.com/office/drawing/2014/main" id="{67F37DF9-1A9C-CAC3-9DAD-C619D6D6EA44}"/>
                </a:ext>
              </a:extLst>
            </p:cNvPr>
            <p:cNvGrpSpPr/>
            <p:nvPr/>
          </p:nvGrpSpPr>
          <p:grpSpPr>
            <a:xfrm>
              <a:off x="7370892" y="764829"/>
              <a:ext cx="379833" cy="759667"/>
              <a:chOff x="7370892" y="764829"/>
              <a:chExt cx="379833" cy="759667"/>
            </a:xfrm>
          </p:grpSpPr>
          <p:sp>
            <p:nvSpPr>
              <p:cNvPr id="538" name="Freeform: Shape 537">
                <a:extLst>
                  <a:ext uri="{FF2B5EF4-FFF2-40B4-BE49-F238E27FC236}">
                    <a16:creationId xmlns:a16="http://schemas.microsoft.com/office/drawing/2014/main" id="{CE7C55BB-E6A0-32A8-D92C-8DCAE90D13A0}"/>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539" name="Graphic 4" descr="A city block">
                <a:extLst>
                  <a:ext uri="{FF2B5EF4-FFF2-40B4-BE49-F238E27FC236}">
                    <a16:creationId xmlns:a16="http://schemas.microsoft.com/office/drawing/2014/main" id="{3FE4BEDB-6252-830B-5DA9-2C740DB648EB}"/>
                  </a:ext>
                </a:extLst>
              </p:cNvPr>
              <p:cNvGrpSpPr/>
              <p:nvPr/>
            </p:nvGrpSpPr>
            <p:grpSpPr>
              <a:xfrm>
                <a:off x="7417464" y="828134"/>
                <a:ext cx="274527" cy="126611"/>
                <a:chOff x="7417464" y="828134"/>
                <a:chExt cx="274527" cy="126611"/>
              </a:xfrm>
              <a:solidFill>
                <a:srgbClr val="E6E6E6"/>
              </a:solidFill>
            </p:grpSpPr>
            <p:sp>
              <p:nvSpPr>
                <p:cNvPr id="565" name="Freeform: Shape 564">
                  <a:extLst>
                    <a:ext uri="{FF2B5EF4-FFF2-40B4-BE49-F238E27FC236}">
                      <a16:creationId xmlns:a16="http://schemas.microsoft.com/office/drawing/2014/main" id="{4D629F73-9C14-D6CA-2EEA-47B110B284CC}"/>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948A9A35-825F-85E8-4E33-4727822F0EAB}"/>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67B141FE-2A43-EDB3-A9D3-233BF530D79B}"/>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540" name="Graphic 4" descr="A city block">
                <a:extLst>
                  <a:ext uri="{FF2B5EF4-FFF2-40B4-BE49-F238E27FC236}">
                    <a16:creationId xmlns:a16="http://schemas.microsoft.com/office/drawing/2014/main" id="{ED982242-3CF7-0B2E-58A1-3B789986B166}"/>
                  </a:ext>
                </a:extLst>
              </p:cNvPr>
              <p:cNvGrpSpPr/>
              <p:nvPr/>
            </p:nvGrpSpPr>
            <p:grpSpPr>
              <a:xfrm>
                <a:off x="7417274" y="984288"/>
                <a:ext cx="274731" cy="33763"/>
                <a:chOff x="7417274" y="984288"/>
                <a:chExt cx="274731" cy="33763"/>
              </a:xfrm>
              <a:solidFill>
                <a:srgbClr val="E6E6E6"/>
              </a:solidFill>
            </p:grpSpPr>
            <p:sp>
              <p:nvSpPr>
                <p:cNvPr id="562" name="Freeform: Shape 561">
                  <a:extLst>
                    <a:ext uri="{FF2B5EF4-FFF2-40B4-BE49-F238E27FC236}">
                      <a16:creationId xmlns:a16="http://schemas.microsoft.com/office/drawing/2014/main" id="{78E18249-F161-1977-31AF-AB1B0129F062}"/>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0D7CE897-D06C-EA0D-E771-D44FECE675A3}"/>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3B2342C7-C3C6-B8BC-0C19-BE9FE0EE1541}"/>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1" name="Graphic 4" descr="A city block">
                <a:extLst>
                  <a:ext uri="{FF2B5EF4-FFF2-40B4-BE49-F238E27FC236}">
                    <a16:creationId xmlns:a16="http://schemas.microsoft.com/office/drawing/2014/main" id="{416B4F17-F8C2-5304-A410-EE258C59E53A}"/>
                  </a:ext>
                </a:extLst>
              </p:cNvPr>
              <p:cNvGrpSpPr/>
              <p:nvPr/>
            </p:nvGrpSpPr>
            <p:grpSpPr>
              <a:xfrm>
                <a:off x="7417464" y="1047594"/>
                <a:ext cx="274541" cy="33763"/>
                <a:chOff x="7417464" y="1047594"/>
                <a:chExt cx="274541" cy="33763"/>
              </a:xfrm>
              <a:solidFill>
                <a:srgbClr val="E6E6E6"/>
              </a:solidFill>
            </p:grpSpPr>
            <p:sp>
              <p:nvSpPr>
                <p:cNvPr id="559" name="Freeform: Shape 558">
                  <a:extLst>
                    <a:ext uri="{FF2B5EF4-FFF2-40B4-BE49-F238E27FC236}">
                      <a16:creationId xmlns:a16="http://schemas.microsoft.com/office/drawing/2014/main" id="{632C9770-B199-B31A-3C08-78F3F56D5970}"/>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C0B04982-CB08-9414-FA71-EC8913B7371D}"/>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878E3313-CD0F-79EA-A7C0-67C14DE91C8C}"/>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2" name="Graphic 4" descr="A city block">
                <a:extLst>
                  <a:ext uri="{FF2B5EF4-FFF2-40B4-BE49-F238E27FC236}">
                    <a16:creationId xmlns:a16="http://schemas.microsoft.com/office/drawing/2014/main" id="{34F60514-82BE-097B-0B95-B913CB658477}"/>
                  </a:ext>
                </a:extLst>
              </p:cNvPr>
              <p:cNvGrpSpPr/>
              <p:nvPr/>
            </p:nvGrpSpPr>
            <p:grpSpPr>
              <a:xfrm>
                <a:off x="7497334" y="1110900"/>
                <a:ext cx="126934" cy="33763"/>
                <a:chOff x="7497334" y="1110900"/>
                <a:chExt cx="126934" cy="33763"/>
              </a:xfrm>
              <a:solidFill>
                <a:srgbClr val="E6E6E6"/>
              </a:solidFill>
            </p:grpSpPr>
            <p:sp>
              <p:nvSpPr>
                <p:cNvPr id="557" name="Freeform: Shape 556">
                  <a:extLst>
                    <a:ext uri="{FF2B5EF4-FFF2-40B4-BE49-F238E27FC236}">
                      <a16:creationId xmlns:a16="http://schemas.microsoft.com/office/drawing/2014/main" id="{47F2D62C-A81A-F6D4-FF75-B9219740BED5}"/>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A007B462-648C-7F53-DE47-4D221DC8976C}"/>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3" name="Graphic 4" descr="A city block">
                <a:extLst>
                  <a:ext uri="{FF2B5EF4-FFF2-40B4-BE49-F238E27FC236}">
                    <a16:creationId xmlns:a16="http://schemas.microsoft.com/office/drawing/2014/main" id="{2C976C56-D6A4-FB94-A310-E860C6DC2A00}"/>
                  </a:ext>
                </a:extLst>
              </p:cNvPr>
              <p:cNvGrpSpPr/>
              <p:nvPr/>
            </p:nvGrpSpPr>
            <p:grpSpPr>
              <a:xfrm>
                <a:off x="7417675" y="1237511"/>
                <a:ext cx="206578" cy="33763"/>
                <a:chOff x="7417675" y="1237511"/>
                <a:chExt cx="206578" cy="33763"/>
              </a:xfrm>
              <a:solidFill>
                <a:srgbClr val="E6E6E6"/>
              </a:solidFill>
            </p:grpSpPr>
            <p:sp>
              <p:nvSpPr>
                <p:cNvPr id="555" name="Freeform: Shape 554">
                  <a:extLst>
                    <a:ext uri="{FF2B5EF4-FFF2-40B4-BE49-F238E27FC236}">
                      <a16:creationId xmlns:a16="http://schemas.microsoft.com/office/drawing/2014/main" id="{23853BAD-3025-3A84-7A7C-7B9744BAC287}"/>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4BC4DD89-C540-C51D-132F-B387E528C9C7}"/>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4" name="Graphic 4" descr="A city block">
                <a:extLst>
                  <a:ext uri="{FF2B5EF4-FFF2-40B4-BE49-F238E27FC236}">
                    <a16:creationId xmlns:a16="http://schemas.microsoft.com/office/drawing/2014/main" id="{2E8078CF-A0D9-E17F-5800-6F304070EF83}"/>
                  </a:ext>
                </a:extLst>
              </p:cNvPr>
              <p:cNvGrpSpPr/>
              <p:nvPr/>
            </p:nvGrpSpPr>
            <p:grpSpPr>
              <a:xfrm>
                <a:off x="7497482" y="1174205"/>
                <a:ext cx="194479" cy="33763"/>
                <a:chOff x="7497482" y="1174205"/>
                <a:chExt cx="194479" cy="33763"/>
              </a:xfrm>
            </p:grpSpPr>
            <p:sp>
              <p:nvSpPr>
                <p:cNvPr id="552" name="Freeform: Shape 551">
                  <a:extLst>
                    <a:ext uri="{FF2B5EF4-FFF2-40B4-BE49-F238E27FC236}">
                      <a16:creationId xmlns:a16="http://schemas.microsoft.com/office/drawing/2014/main" id="{F3FDF286-AA5D-7A30-FAAB-1593118F65B3}"/>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367DED5C-3F7C-A423-B22A-0760CB35ACB4}"/>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58F47ED9-C93A-5F64-67C7-40E72AC4992F}"/>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545" name="Freeform: Shape 544">
                <a:extLst>
                  <a:ext uri="{FF2B5EF4-FFF2-40B4-BE49-F238E27FC236}">
                    <a16:creationId xmlns:a16="http://schemas.microsoft.com/office/drawing/2014/main" id="{9FD78011-D4F0-71C9-6F73-BD3E820EF41D}"/>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E4F92658-0C2E-B85E-7602-9F9EDC1D1014}"/>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47" name="Graphic 4" descr="A city block">
                <a:extLst>
                  <a:ext uri="{FF2B5EF4-FFF2-40B4-BE49-F238E27FC236}">
                    <a16:creationId xmlns:a16="http://schemas.microsoft.com/office/drawing/2014/main" id="{BCA36664-9492-7533-5B43-5F7F409F5D3E}"/>
                  </a:ext>
                </a:extLst>
              </p:cNvPr>
              <p:cNvGrpSpPr/>
              <p:nvPr/>
            </p:nvGrpSpPr>
            <p:grpSpPr>
              <a:xfrm>
                <a:off x="7417274" y="1364122"/>
                <a:ext cx="274529" cy="33763"/>
                <a:chOff x="7417274" y="1364122"/>
                <a:chExt cx="274529" cy="33763"/>
              </a:xfrm>
            </p:grpSpPr>
            <p:sp>
              <p:nvSpPr>
                <p:cNvPr id="549" name="Freeform: Shape 548">
                  <a:extLst>
                    <a:ext uri="{FF2B5EF4-FFF2-40B4-BE49-F238E27FC236}">
                      <a16:creationId xmlns:a16="http://schemas.microsoft.com/office/drawing/2014/main" id="{B6D182A3-5045-C2EC-C69E-9C2040FCBCFB}"/>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F79A7D44-35A1-46BD-E6B7-9F2C22181302}"/>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4909AB83-DB3D-7914-659B-9673B8A6B8B1}"/>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48" name="Freeform: Shape 547">
                <a:extLst>
                  <a:ext uri="{FF2B5EF4-FFF2-40B4-BE49-F238E27FC236}">
                    <a16:creationId xmlns:a16="http://schemas.microsoft.com/office/drawing/2014/main" id="{A57A34F1-BC2D-7803-8309-77303FA94267}"/>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6" name="Graphic 4" descr="A city block">
              <a:extLst>
                <a:ext uri="{FF2B5EF4-FFF2-40B4-BE49-F238E27FC236}">
                  <a16:creationId xmlns:a16="http://schemas.microsoft.com/office/drawing/2014/main" id="{5E90D754-01CC-D263-5C82-0B29650C9B55}"/>
                </a:ext>
              </a:extLst>
            </p:cNvPr>
            <p:cNvGrpSpPr/>
            <p:nvPr/>
          </p:nvGrpSpPr>
          <p:grpSpPr>
            <a:xfrm>
              <a:off x="6611220" y="828134"/>
              <a:ext cx="345996" cy="696362"/>
              <a:chOff x="6611220" y="828134"/>
              <a:chExt cx="345996" cy="696362"/>
            </a:xfrm>
          </p:grpSpPr>
          <p:sp>
            <p:nvSpPr>
              <p:cNvPr id="529" name="Freeform: Shape 528">
                <a:extLst>
                  <a:ext uri="{FF2B5EF4-FFF2-40B4-BE49-F238E27FC236}">
                    <a16:creationId xmlns:a16="http://schemas.microsoft.com/office/drawing/2014/main" id="{996AD9DA-6C2D-EAFE-DA39-B91EDACAE534}"/>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530" name="Graphic 4" descr="A city block">
                <a:extLst>
                  <a:ext uri="{FF2B5EF4-FFF2-40B4-BE49-F238E27FC236}">
                    <a16:creationId xmlns:a16="http://schemas.microsoft.com/office/drawing/2014/main" id="{EC300845-7705-226F-82BD-88EC37188585}"/>
                  </a:ext>
                </a:extLst>
              </p:cNvPr>
              <p:cNvGrpSpPr/>
              <p:nvPr/>
            </p:nvGrpSpPr>
            <p:grpSpPr>
              <a:xfrm>
                <a:off x="6611220" y="891438"/>
                <a:ext cx="291205" cy="158264"/>
                <a:chOff x="6611220" y="891438"/>
                <a:chExt cx="291205" cy="158264"/>
              </a:xfrm>
              <a:solidFill>
                <a:srgbClr val="FFFFFF"/>
              </a:solidFill>
            </p:grpSpPr>
            <p:sp>
              <p:nvSpPr>
                <p:cNvPr id="531" name="Freeform: Shape 530">
                  <a:extLst>
                    <a:ext uri="{FF2B5EF4-FFF2-40B4-BE49-F238E27FC236}">
                      <a16:creationId xmlns:a16="http://schemas.microsoft.com/office/drawing/2014/main" id="{262F4A0B-498A-BC51-3724-601591472A21}"/>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5B2AAC20-EDAF-936C-D759-48F10C4655F4}"/>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5AA3F6CA-D553-0455-1476-374F22A35B7C}"/>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3F339349-B5E9-70A4-A428-F0AB5387ECBF}"/>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B6BB43FF-65BB-6698-4C79-459553B9C0DF}"/>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3F1EE4AE-D2E7-CC81-A87F-41EA4E5FA30E}"/>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F2DA3AEA-517B-77F1-0973-88BA993F3B5B}"/>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57" name="Graphic 4" descr="A city block">
              <a:extLst>
                <a:ext uri="{FF2B5EF4-FFF2-40B4-BE49-F238E27FC236}">
                  <a16:creationId xmlns:a16="http://schemas.microsoft.com/office/drawing/2014/main" id="{73162337-09E2-9DA6-86E3-CAA568265D72}"/>
                </a:ext>
              </a:extLst>
            </p:cNvPr>
            <p:cNvGrpSpPr/>
            <p:nvPr/>
          </p:nvGrpSpPr>
          <p:grpSpPr>
            <a:xfrm>
              <a:off x="6611376" y="891440"/>
              <a:ext cx="759663" cy="633056"/>
              <a:chOff x="6611376" y="891440"/>
              <a:chExt cx="759663" cy="633056"/>
            </a:xfrm>
          </p:grpSpPr>
          <p:sp>
            <p:nvSpPr>
              <p:cNvPr id="507" name="Freeform: Shape 506">
                <a:extLst>
                  <a:ext uri="{FF2B5EF4-FFF2-40B4-BE49-F238E27FC236}">
                    <a16:creationId xmlns:a16="http://schemas.microsoft.com/office/drawing/2014/main" id="{419256B8-BDE3-84D4-B946-A54517CD1BA3}"/>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508" name="Graphic 4" descr="A city block">
                <a:extLst>
                  <a:ext uri="{FF2B5EF4-FFF2-40B4-BE49-F238E27FC236}">
                    <a16:creationId xmlns:a16="http://schemas.microsoft.com/office/drawing/2014/main" id="{2E6699A1-A0F0-2B91-7A74-2AE0D16E1213}"/>
                  </a:ext>
                </a:extLst>
              </p:cNvPr>
              <p:cNvGrpSpPr/>
              <p:nvPr/>
            </p:nvGrpSpPr>
            <p:grpSpPr>
              <a:xfrm>
                <a:off x="6826442" y="1335303"/>
                <a:ext cx="59258" cy="125163"/>
                <a:chOff x="6826442" y="1335303"/>
                <a:chExt cx="59258" cy="125163"/>
              </a:xfrm>
            </p:grpSpPr>
            <p:sp>
              <p:nvSpPr>
                <p:cNvPr id="527" name="Freeform: Shape 526">
                  <a:extLst>
                    <a:ext uri="{FF2B5EF4-FFF2-40B4-BE49-F238E27FC236}">
                      <a16:creationId xmlns:a16="http://schemas.microsoft.com/office/drawing/2014/main" id="{B907E680-3299-211A-208C-213F4DA8CE7A}"/>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B2A3D98D-23B1-E6EB-E5A0-047076F05DEE}"/>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09" name="Graphic 4" descr="A city block">
                <a:extLst>
                  <a:ext uri="{FF2B5EF4-FFF2-40B4-BE49-F238E27FC236}">
                    <a16:creationId xmlns:a16="http://schemas.microsoft.com/office/drawing/2014/main" id="{BF9DB9F0-9043-1A71-C154-D6834D089A07}"/>
                  </a:ext>
                </a:extLst>
              </p:cNvPr>
              <p:cNvGrpSpPr/>
              <p:nvPr/>
            </p:nvGrpSpPr>
            <p:grpSpPr>
              <a:xfrm>
                <a:off x="6737987" y="1335303"/>
                <a:ext cx="62676" cy="125163"/>
                <a:chOff x="6737987" y="1335303"/>
                <a:chExt cx="62676" cy="125163"/>
              </a:xfrm>
            </p:grpSpPr>
            <p:sp>
              <p:nvSpPr>
                <p:cNvPr id="525" name="Freeform: Shape 524">
                  <a:extLst>
                    <a:ext uri="{FF2B5EF4-FFF2-40B4-BE49-F238E27FC236}">
                      <a16:creationId xmlns:a16="http://schemas.microsoft.com/office/drawing/2014/main" id="{1A387E4E-7510-AB0B-0FA4-AE1126B625F6}"/>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64C7818B-0B7A-4008-2C72-F09F73066322}"/>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0" name="Graphic 4" descr="A city block">
                <a:extLst>
                  <a:ext uri="{FF2B5EF4-FFF2-40B4-BE49-F238E27FC236}">
                    <a16:creationId xmlns:a16="http://schemas.microsoft.com/office/drawing/2014/main" id="{B81B2E99-FB1D-49F2-FAAE-0163C48622EA}"/>
                  </a:ext>
                </a:extLst>
              </p:cNvPr>
              <p:cNvGrpSpPr/>
              <p:nvPr/>
            </p:nvGrpSpPr>
            <p:grpSpPr>
              <a:xfrm>
                <a:off x="7227378" y="1399333"/>
                <a:ext cx="59258" cy="125163"/>
                <a:chOff x="7227378" y="1399333"/>
                <a:chExt cx="59258" cy="125163"/>
              </a:xfrm>
            </p:grpSpPr>
            <p:sp>
              <p:nvSpPr>
                <p:cNvPr id="523" name="Freeform: Shape 522">
                  <a:extLst>
                    <a:ext uri="{FF2B5EF4-FFF2-40B4-BE49-F238E27FC236}">
                      <a16:creationId xmlns:a16="http://schemas.microsoft.com/office/drawing/2014/main" id="{C45D2369-78F8-88E4-5A11-5405F35343A8}"/>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26563D58-2F74-B308-3833-B79E4E225DE6}"/>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1" name="Graphic 4" descr="A city block">
                <a:extLst>
                  <a:ext uri="{FF2B5EF4-FFF2-40B4-BE49-F238E27FC236}">
                    <a16:creationId xmlns:a16="http://schemas.microsoft.com/office/drawing/2014/main" id="{34D0979F-6125-C1C7-1B68-F6AA039D88BE}"/>
                  </a:ext>
                </a:extLst>
              </p:cNvPr>
              <p:cNvGrpSpPr/>
              <p:nvPr/>
            </p:nvGrpSpPr>
            <p:grpSpPr>
              <a:xfrm>
                <a:off x="7142971" y="1399333"/>
                <a:ext cx="59258" cy="125163"/>
                <a:chOff x="7142971" y="1399333"/>
                <a:chExt cx="59258" cy="125163"/>
              </a:xfrm>
            </p:grpSpPr>
            <p:sp>
              <p:nvSpPr>
                <p:cNvPr id="521" name="Freeform: Shape 520">
                  <a:extLst>
                    <a:ext uri="{FF2B5EF4-FFF2-40B4-BE49-F238E27FC236}">
                      <a16:creationId xmlns:a16="http://schemas.microsoft.com/office/drawing/2014/main" id="{EE944940-5631-D4F1-AF2B-74D3E545B558}"/>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EAC4CFE5-B11B-815C-967D-3227513AB78F}"/>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2" name="Graphic 4" descr="A city block">
                <a:extLst>
                  <a:ext uri="{FF2B5EF4-FFF2-40B4-BE49-F238E27FC236}">
                    <a16:creationId xmlns:a16="http://schemas.microsoft.com/office/drawing/2014/main" id="{377B3B85-7320-1930-674A-F8CDC4507D0A}"/>
                  </a:ext>
                </a:extLst>
              </p:cNvPr>
              <p:cNvGrpSpPr/>
              <p:nvPr/>
            </p:nvGrpSpPr>
            <p:grpSpPr>
              <a:xfrm>
                <a:off x="6991210" y="1399333"/>
                <a:ext cx="125982" cy="125163"/>
                <a:chOff x="6991210" y="1399333"/>
                <a:chExt cx="125982" cy="125163"/>
              </a:xfrm>
            </p:grpSpPr>
            <p:sp>
              <p:nvSpPr>
                <p:cNvPr id="519" name="Freeform: Shape 518">
                  <a:extLst>
                    <a:ext uri="{FF2B5EF4-FFF2-40B4-BE49-F238E27FC236}">
                      <a16:creationId xmlns:a16="http://schemas.microsoft.com/office/drawing/2014/main" id="{0822E2A2-FE19-BEF3-8C3C-122E5017DD80}"/>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CC56E19A-E085-E3C1-00B7-831063FA3119}"/>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921DA0C0-028F-A2B9-8555-F75B127A926C}"/>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DBA7C9DE-FB12-0EBB-A3D9-BBE7569BB30D}"/>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336433F4-26C8-95F8-9DC7-B7CEAD466E3E}"/>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407AD2AD-4AA2-D5FD-A6E8-1962DEBFE88F}"/>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5CCFEA1C-545E-5515-729B-9D4EAAE02502}"/>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72F72C44-2986-9520-CF2C-DD3F543605BC}"/>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58" name="Graphic 4" descr="A city block">
              <a:extLst>
                <a:ext uri="{FF2B5EF4-FFF2-40B4-BE49-F238E27FC236}">
                  <a16:creationId xmlns:a16="http://schemas.microsoft.com/office/drawing/2014/main" id="{00C983DF-E4FB-3A5A-705C-E4F9820F814E}"/>
                </a:ext>
              </a:extLst>
            </p:cNvPr>
            <p:cNvGrpSpPr/>
            <p:nvPr/>
          </p:nvGrpSpPr>
          <p:grpSpPr>
            <a:xfrm>
              <a:off x="5851552" y="764829"/>
              <a:ext cx="379833" cy="759667"/>
              <a:chOff x="5851552" y="764829"/>
              <a:chExt cx="379833" cy="759667"/>
            </a:xfrm>
          </p:grpSpPr>
          <p:sp>
            <p:nvSpPr>
              <p:cNvPr id="477" name="Freeform: Shape 476">
                <a:extLst>
                  <a:ext uri="{FF2B5EF4-FFF2-40B4-BE49-F238E27FC236}">
                    <a16:creationId xmlns:a16="http://schemas.microsoft.com/office/drawing/2014/main" id="{BDB8186C-33DA-86DC-5929-099A4A453DEB}"/>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78" name="Graphic 4" descr="A city block">
                <a:extLst>
                  <a:ext uri="{FF2B5EF4-FFF2-40B4-BE49-F238E27FC236}">
                    <a16:creationId xmlns:a16="http://schemas.microsoft.com/office/drawing/2014/main" id="{1C2D64A4-7C2E-DA61-4772-4272DC0502FA}"/>
                  </a:ext>
                </a:extLst>
              </p:cNvPr>
              <p:cNvGrpSpPr/>
              <p:nvPr/>
            </p:nvGrpSpPr>
            <p:grpSpPr>
              <a:xfrm>
                <a:off x="5897976" y="828134"/>
                <a:ext cx="274527" cy="126611"/>
                <a:chOff x="5897976" y="828134"/>
                <a:chExt cx="274527" cy="126611"/>
              </a:xfrm>
              <a:solidFill>
                <a:srgbClr val="E6E6E6"/>
              </a:solidFill>
            </p:grpSpPr>
            <p:sp>
              <p:nvSpPr>
                <p:cNvPr id="504" name="Freeform: Shape 503">
                  <a:extLst>
                    <a:ext uri="{FF2B5EF4-FFF2-40B4-BE49-F238E27FC236}">
                      <a16:creationId xmlns:a16="http://schemas.microsoft.com/office/drawing/2014/main" id="{7EB27358-E210-2888-6B41-D95F320DBA75}"/>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568A9677-E78A-3873-C3E1-1EE83B683218}"/>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904EFF99-89FC-8AFC-7C58-C419C0499D2F}"/>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79" name="Graphic 4" descr="A city block">
                <a:extLst>
                  <a:ext uri="{FF2B5EF4-FFF2-40B4-BE49-F238E27FC236}">
                    <a16:creationId xmlns:a16="http://schemas.microsoft.com/office/drawing/2014/main" id="{A4B8760D-8939-0F69-7F8A-47D73652AB8F}"/>
                  </a:ext>
                </a:extLst>
              </p:cNvPr>
              <p:cNvGrpSpPr/>
              <p:nvPr/>
            </p:nvGrpSpPr>
            <p:grpSpPr>
              <a:xfrm>
                <a:off x="5897776" y="984288"/>
                <a:ext cx="274727" cy="33763"/>
                <a:chOff x="5897776" y="984288"/>
                <a:chExt cx="274727" cy="33763"/>
              </a:xfrm>
              <a:solidFill>
                <a:srgbClr val="E6E6E6"/>
              </a:solidFill>
            </p:grpSpPr>
            <p:sp>
              <p:nvSpPr>
                <p:cNvPr id="501" name="Freeform: Shape 500">
                  <a:extLst>
                    <a:ext uri="{FF2B5EF4-FFF2-40B4-BE49-F238E27FC236}">
                      <a16:creationId xmlns:a16="http://schemas.microsoft.com/office/drawing/2014/main" id="{B7173EE5-7E81-EB60-B96A-A9D3E8FB027D}"/>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30187084-7B4B-D63D-574D-5DA38E7A4F47}"/>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4FF5061E-0C72-834B-A106-9EF3D2EB5D94}"/>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0" name="Graphic 4" descr="A city block">
                <a:extLst>
                  <a:ext uri="{FF2B5EF4-FFF2-40B4-BE49-F238E27FC236}">
                    <a16:creationId xmlns:a16="http://schemas.microsoft.com/office/drawing/2014/main" id="{F59380BC-3BAB-34BF-810E-5703BE45FB57}"/>
                  </a:ext>
                </a:extLst>
              </p:cNvPr>
              <p:cNvGrpSpPr/>
              <p:nvPr/>
            </p:nvGrpSpPr>
            <p:grpSpPr>
              <a:xfrm>
                <a:off x="5897976" y="1047594"/>
                <a:ext cx="274527" cy="33763"/>
                <a:chOff x="5897976" y="1047594"/>
                <a:chExt cx="274527" cy="33763"/>
              </a:xfrm>
              <a:solidFill>
                <a:schemeClr val="accent1"/>
              </a:solidFill>
            </p:grpSpPr>
            <p:sp>
              <p:nvSpPr>
                <p:cNvPr id="498" name="Freeform: Shape 497">
                  <a:extLst>
                    <a:ext uri="{FF2B5EF4-FFF2-40B4-BE49-F238E27FC236}">
                      <a16:creationId xmlns:a16="http://schemas.microsoft.com/office/drawing/2014/main" id="{112EAEF5-CCD8-146A-B1E8-9BD920A41EF6}"/>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77ECC0D1-7D1E-951F-1F2E-C90D785D87F9}"/>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89574EF8-F3E6-F596-AD0E-D0ACC740D755}"/>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481" name="Graphic 4" descr="A city block">
                <a:extLst>
                  <a:ext uri="{FF2B5EF4-FFF2-40B4-BE49-F238E27FC236}">
                    <a16:creationId xmlns:a16="http://schemas.microsoft.com/office/drawing/2014/main" id="{3B80E8FF-54D3-55AF-1DB5-AEE6FC1CB0D5}"/>
                  </a:ext>
                </a:extLst>
              </p:cNvPr>
              <p:cNvGrpSpPr/>
              <p:nvPr/>
            </p:nvGrpSpPr>
            <p:grpSpPr>
              <a:xfrm>
                <a:off x="5977847" y="1110900"/>
                <a:ext cx="126927" cy="33763"/>
                <a:chOff x="5977847" y="1110900"/>
                <a:chExt cx="126927" cy="33763"/>
              </a:xfrm>
              <a:solidFill>
                <a:srgbClr val="E6E6E6"/>
              </a:solidFill>
            </p:grpSpPr>
            <p:sp>
              <p:nvSpPr>
                <p:cNvPr id="496" name="Freeform: Shape 495">
                  <a:extLst>
                    <a:ext uri="{FF2B5EF4-FFF2-40B4-BE49-F238E27FC236}">
                      <a16:creationId xmlns:a16="http://schemas.microsoft.com/office/drawing/2014/main" id="{F3EF719D-6366-36D1-0427-0F5F5DA2A678}"/>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393F95BC-B344-C513-645D-47AAD5F514CC}"/>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2" name="Graphic 4" descr="A city block">
                <a:extLst>
                  <a:ext uri="{FF2B5EF4-FFF2-40B4-BE49-F238E27FC236}">
                    <a16:creationId xmlns:a16="http://schemas.microsoft.com/office/drawing/2014/main" id="{EA4964D2-80A4-1C47-79B3-9435655D0790}"/>
                  </a:ext>
                </a:extLst>
              </p:cNvPr>
              <p:cNvGrpSpPr/>
              <p:nvPr/>
            </p:nvGrpSpPr>
            <p:grpSpPr>
              <a:xfrm>
                <a:off x="5898194" y="1237511"/>
                <a:ext cx="206581" cy="33763"/>
                <a:chOff x="5898194" y="1237511"/>
                <a:chExt cx="206581" cy="33763"/>
              </a:xfrm>
              <a:solidFill>
                <a:srgbClr val="E6E6E6"/>
              </a:solidFill>
            </p:grpSpPr>
            <p:sp>
              <p:nvSpPr>
                <p:cNvPr id="494" name="Freeform: Shape 493">
                  <a:extLst>
                    <a:ext uri="{FF2B5EF4-FFF2-40B4-BE49-F238E27FC236}">
                      <a16:creationId xmlns:a16="http://schemas.microsoft.com/office/drawing/2014/main" id="{FC13CD57-F37E-5756-A0F6-257E4C1C06F7}"/>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154C507A-C0A4-4898-4E45-BD40CFB3C9EE}"/>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3" name="Graphic 4" descr="A city block">
                <a:extLst>
                  <a:ext uri="{FF2B5EF4-FFF2-40B4-BE49-F238E27FC236}">
                    <a16:creationId xmlns:a16="http://schemas.microsoft.com/office/drawing/2014/main" id="{F3E8B9C0-9667-E765-80CB-FA41F16F21B2}"/>
                  </a:ext>
                </a:extLst>
              </p:cNvPr>
              <p:cNvGrpSpPr/>
              <p:nvPr/>
            </p:nvGrpSpPr>
            <p:grpSpPr>
              <a:xfrm>
                <a:off x="5977997" y="1174205"/>
                <a:ext cx="194477" cy="33763"/>
                <a:chOff x="5977997" y="1174205"/>
                <a:chExt cx="194477" cy="33763"/>
              </a:xfrm>
              <a:solidFill>
                <a:srgbClr val="E6E6E6"/>
              </a:solidFill>
            </p:grpSpPr>
            <p:sp>
              <p:nvSpPr>
                <p:cNvPr id="491" name="Freeform: Shape 490">
                  <a:extLst>
                    <a:ext uri="{FF2B5EF4-FFF2-40B4-BE49-F238E27FC236}">
                      <a16:creationId xmlns:a16="http://schemas.microsoft.com/office/drawing/2014/main" id="{D1E0C8F6-CE77-8A48-79BB-5DDD7F4336BD}"/>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0E37E412-A5E2-6634-B6BB-CFDDF1339EE5}"/>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62860913-01C5-6C66-6D22-64F78161F30E}"/>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4" name="Freeform: Shape 483">
                <a:extLst>
                  <a:ext uri="{FF2B5EF4-FFF2-40B4-BE49-F238E27FC236}">
                    <a16:creationId xmlns:a16="http://schemas.microsoft.com/office/drawing/2014/main" id="{CB03B8B5-9706-BE9D-F0A9-DF1F240170DC}"/>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C82697F9-F565-B828-2AB9-5DE0C099E562}"/>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86" name="Graphic 4" descr="A city block">
                <a:extLst>
                  <a:ext uri="{FF2B5EF4-FFF2-40B4-BE49-F238E27FC236}">
                    <a16:creationId xmlns:a16="http://schemas.microsoft.com/office/drawing/2014/main" id="{D6D2C951-D39F-6459-A2C0-7EB427FF6EE5}"/>
                  </a:ext>
                </a:extLst>
              </p:cNvPr>
              <p:cNvGrpSpPr/>
              <p:nvPr/>
            </p:nvGrpSpPr>
            <p:grpSpPr>
              <a:xfrm>
                <a:off x="5897776" y="1364122"/>
                <a:ext cx="274524" cy="33763"/>
                <a:chOff x="5897776" y="1364122"/>
                <a:chExt cx="274524" cy="33763"/>
              </a:xfrm>
              <a:solidFill>
                <a:srgbClr val="E6E6E6"/>
              </a:solidFill>
            </p:grpSpPr>
            <p:sp>
              <p:nvSpPr>
                <p:cNvPr id="488" name="Freeform: Shape 487">
                  <a:extLst>
                    <a:ext uri="{FF2B5EF4-FFF2-40B4-BE49-F238E27FC236}">
                      <a16:creationId xmlns:a16="http://schemas.microsoft.com/office/drawing/2014/main" id="{7706CE56-EDFD-2A80-C53E-11644642EE37}"/>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C39CE553-0C95-51CA-2F64-F26F57B79727}"/>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AFEA92CD-6E0C-1C77-94E5-EE9A518F1268}"/>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5291E025-5C4A-B76E-905E-37123C4B432E}"/>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9" name="Graphic 4" descr="A city block">
              <a:extLst>
                <a:ext uri="{FF2B5EF4-FFF2-40B4-BE49-F238E27FC236}">
                  <a16:creationId xmlns:a16="http://schemas.microsoft.com/office/drawing/2014/main" id="{1FC7A63E-DF5B-F344-7F7E-F02B28163638}"/>
                </a:ext>
              </a:extLst>
            </p:cNvPr>
            <p:cNvGrpSpPr/>
            <p:nvPr/>
          </p:nvGrpSpPr>
          <p:grpSpPr>
            <a:xfrm>
              <a:off x="5092438" y="1047594"/>
              <a:ext cx="759667" cy="476902"/>
              <a:chOff x="5092438" y="1047594"/>
              <a:chExt cx="759667" cy="476902"/>
            </a:xfrm>
          </p:grpSpPr>
          <p:sp>
            <p:nvSpPr>
              <p:cNvPr id="457" name="Freeform: Shape 456">
                <a:extLst>
                  <a:ext uri="{FF2B5EF4-FFF2-40B4-BE49-F238E27FC236}">
                    <a16:creationId xmlns:a16="http://schemas.microsoft.com/office/drawing/2014/main" id="{36BDBF71-5E55-7A88-FD9A-399347224FC4}"/>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458" name="Graphic 4" descr="A city block">
                <a:extLst>
                  <a:ext uri="{FF2B5EF4-FFF2-40B4-BE49-F238E27FC236}">
                    <a16:creationId xmlns:a16="http://schemas.microsoft.com/office/drawing/2014/main" id="{7D77939F-CE44-4D88-9D95-189D0BB37143}"/>
                  </a:ext>
                </a:extLst>
              </p:cNvPr>
              <p:cNvGrpSpPr/>
              <p:nvPr/>
            </p:nvGrpSpPr>
            <p:grpSpPr>
              <a:xfrm>
                <a:off x="5306953" y="1335303"/>
                <a:ext cx="59258" cy="125163"/>
                <a:chOff x="5306953" y="1335303"/>
                <a:chExt cx="59258" cy="125163"/>
              </a:xfrm>
            </p:grpSpPr>
            <p:sp>
              <p:nvSpPr>
                <p:cNvPr id="475" name="Freeform: Shape 474">
                  <a:extLst>
                    <a:ext uri="{FF2B5EF4-FFF2-40B4-BE49-F238E27FC236}">
                      <a16:creationId xmlns:a16="http://schemas.microsoft.com/office/drawing/2014/main" id="{4212B1D0-8580-8D99-CD02-F9A0B6BF362B}"/>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3C6C6E1-9015-73C1-3F2E-8C8D32AC4410}"/>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59" name="Graphic 4" descr="A city block">
                <a:extLst>
                  <a:ext uri="{FF2B5EF4-FFF2-40B4-BE49-F238E27FC236}">
                    <a16:creationId xmlns:a16="http://schemas.microsoft.com/office/drawing/2014/main" id="{B4641279-66C2-0A2A-BE47-19D9E2D6EB30}"/>
                  </a:ext>
                </a:extLst>
              </p:cNvPr>
              <p:cNvGrpSpPr/>
              <p:nvPr/>
            </p:nvGrpSpPr>
            <p:grpSpPr>
              <a:xfrm>
                <a:off x="5218496" y="1335303"/>
                <a:ext cx="62676" cy="125163"/>
                <a:chOff x="5218496" y="1335303"/>
                <a:chExt cx="62676" cy="125163"/>
              </a:xfrm>
            </p:grpSpPr>
            <p:sp>
              <p:nvSpPr>
                <p:cNvPr id="473" name="Freeform: Shape 472">
                  <a:extLst>
                    <a:ext uri="{FF2B5EF4-FFF2-40B4-BE49-F238E27FC236}">
                      <a16:creationId xmlns:a16="http://schemas.microsoft.com/office/drawing/2014/main" id="{6E9FDDEA-534D-ADAE-769D-EE20DBF6C4A2}"/>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89D22C15-133F-AF6F-B17D-D0A7C5EA74F4}"/>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0" name="Graphic 4" descr="A city block">
                <a:extLst>
                  <a:ext uri="{FF2B5EF4-FFF2-40B4-BE49-F238E27FC236}">
                    <a16:creationId xmlns:a16="http://schemas.microsoft.com/office/drawing/2014/main" id="{A727E42D-80CC-6E77-3F67-63A24A8FBFBE}"/>
                  </a:ext>
                </a:extLst>
              </p:cNvPr>
              <p:cNvGrpSpPr/>
              <p:nvPr/>
            </p:nvGrpSpPr>
            <p:grpSpPr>
              <a:xfrm>
                <a:off x="5707889" y="1399333"/>
                <a:ext cx="59258" cy="125163"/>
                <a:chOff x="5707889" y="1399333"/>
                <a:chExt cx="59258" cy="125163"/>
              </a:xfrm>
            </p:grpSpPr>
            <p:sp>
              <p:nvSpPr>
                <p:cNvPr id="471" name="Freeform: Shape 470">
                  <a:extLst>
                    <a:ext uri="{FF2B5EF4-FFF2-40B4-BE49-F238E27FC236}">
                      <a16:creationId xmlns:a16="http://schemas.microsoft.com/office/drawing/2014/main" id="{E41886C4-86CA-0677-F75F-F67CF87F00E7}"/>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3811F77C-29A4-4197-2A1E-E5FA62DFF02F}"/>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1" name="Graphic 4" descr="A city block">
                <a:extLst>
                  <a:ext uri="{FF2B5EF4-FFF2-40B4-BE49-F238E27FC236}">
                    <a16:creationId xmlns:a16="http://schemas.microsoft.com/office/drawing/2014/main" id="{FA883A50-C94A-108B-6AAC-A69175868C48}"/>
                  </a:ext>
                </a:extLst>
              </p:cNvPr>
              <p:cNvGrpSpPr/>
              <p:nvPr/>
            </p:nvGrpSpPr>
            <p:grpSpPr>
              <a:xfrm>
                <a:off x="5623481" y="1399333"/>
                <a:ext cx="59258" cy="125163"/>
                <a:chOff x="5623481" y="1399333"/>
                <a:chExt cx="59258" cy="125163"/>
              </a:xfrm>
            </p:grpSpPr>
            <p:sp>
              <p:nvSpPr>
                <p:cNvPr id="469" name="Freeform: Shape 468">
                  <a:extLst>
                    <a:ext uri="{FF2B5EF4-FFF2-40B4-BE49-F238E27FC236}">
                      <a16:creationId xmlns:a16="http://schemas.microsoft.com/office/drawing/2014/main" id="{EC30A4C5-6404-F5A4-FDB4-48AFC8B8BC26}"/>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A2928622-9919-C6E2-B98E-B4DACD75657D}"/>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2" name="Graphic 4" descr="A city block">
                <a:extLst>
                  <a:ext uri="{FF2B5EF4-FFF2-40B4-BE49-F238E27FC236}">
                    <a16:creationId xmlns:a16="http://schemas.microsoft.com/office/drawing/2014/main" id="{1DAF26F9-163E-85D0-91BA-16756561D33D}"/>
                  </a:ext>
                </a:extLst>
              </p:cNvPr>
              <p:cNvGrpSpPr/>
              <p:nvPr/>
            </p:nvGrpSpPr>
            <p:grpSpPr>
              <a:xfrm>
                <a:off x="5471718" y="1399333"/>
                <a:ext cx="125982" cy="125163"/>
                <a:chOff x="5471718" y="1399333"/>
                <a:chExt cx="125982" cy="125163"/>
              </a:xfrm>
            </p:grpSpPr>
            <p:sp>
              <p:nvSpPr>
                <p:cNvPr id="467" name="Freeform: Shape 466">
                  <a:extLst>
                    <a:ext uri="{FF2B5EF4-FFF2-40B4-BE49-F238E27FC236}">
                      <a16:creationId xmlns:a16="http://schemas.microsoft.com/office/drawing/2014/main" id="{E70F63F5-FFA4-514A-CE6E-5674BC1948F9}"/>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D6C73FCB-CECB-0ABD-155E-E09648CD1E2A}"/>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63" name="Freeform: Shape 462">
                <a:extLst>
                  <a:ext uri="{FF2B5EF4-FFF2-40B4-BE49-F238E27FC236}">
                    <a16:creationId xmlns:a16="http://schemas.microsoft.com/office/drawing/2014/main" id="{0307C813-B80C-2479-9F66-6277A855AA0E}"/>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E7C7B30A-33B9-3833-0718-2B7EBAE24420}"/>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50529E1D-FD7A-052A-3A55-B5D7CFDCB318}"/>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03B803D2-9D2C-6C7B-B9C4-01DB2AF8790C}"/>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0" name="Graphic 4" descr="A city block">
              <a:extLst>
                <a:ext uri="{FF2B5EF4-FFF2-40B4-BE49-F238E27FC236}">
                  <a16:creationId xmlns:a16="http://schemas.microsoft.com/office/drawing/2014/main" id="{C8385EC3-2217-A67C-BCE5-09E6CFA06C98}"/>
                </a:ext>
              </a:extLst>
            </p:cNvPr>
            <p:cNvGrpSpPr/>
            <p:nvPr/>
          </p:nvGrpSpPr>
          <p:grpSpPr>
            <a:xfrm>
              <a:off x="7750873" y="1018051"/>
              <a:ext cx="379833" cy="506445"/>
              <a:chOff x="7750873" y="1018051"/>
              <a:chExt cx="379833" cy="506445"/>
            </a:xfrm>
          </p:grpSpPr>
          <p:sp>
            <p:nvSpPr>
              <p:cNvPr id="450" name="Freeform: Shape 449">
                <a:extLst>
                  <a:ext uri="{FF2B5EF4-FFF2-40B4-BE49-F238E27FC236}">
                    <a16:creationId xmlns:a16="http://schemas.microsoft.com/office/drawing/2014/main" id="{2DC18996-D0C6-173B-C679-C128953ED7A3}"/>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B910EA88-6B68-6AD7-F455-32D011DF63AF}"/>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D073FCF3-EB26-B8F5-C5C5-ADF61BE7029A}"/>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8F5D164C-72B9-A4BA-476B-6A5268AD1650}"/>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42E001EC-D6AE-A17D-B0B5-0491E2045D7A}"/>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118D46CD-6D44-4D7D-76C3-E768162BD856}"/>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D2E2432B-183B-319A-3E9D-E72603D92A1C}"/>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61" name="Graphic 4" descr="A city block">
              <a:extLst>
                <a:ext uri="{FF2B5EF4-FFF2-40B4-BE49-F238E27FC236}">
                  <a16:creationId xmlns:a16="http://schemas.microsoft.com/office/drawing/2014/main" id="{7EBA8A5A-8918-63BA-E2C0-6700F0E3FA7C}"/>
                </a:ext>
              </a:extLst>
            </p:cNvPr>
            <p:cNvGrpSpPr/>
            <p:nvPr/>
          </p:nvGrpSpPr>
          <p:grpSpPr>
            <a:xfrm>
              <a:off x="8890776" y="764824"/>
              <a:ext cx="253222" cy="759667"/>
              <a:chOff x="8890776" y="764824"/>
              <a:chExt cx="253222" cy="759667"/>
            </a:xfrm>
          </p:grpSpPr>
          <p:sp>
            <p:nvSpPr>
              <p:cNvPr id="441" name="Freeform: Shape 440">
                <a:extLst>
                  <a:ext uri="{FF2B5EF4-FFF2-40B4-BE49-F238E27FC236}">
                    <a16:creationId xmlns:a16="http://schemas.microsoft.com/office/drawing/2014/main" id="{D7E19CED-D60C-30E7-9560-5FACD7D90325}"/>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442" name="Graphic 4" descr="A city block">
                <a:extLst>
                  <a:ext uri="{FF2B5EF4-FFF2-40B4-BE49-F238E27FC236}">
                    <a16:creationId xmlns:a16="http://schemas.microsoft.com/office/drawing/2014/main" id="{558C9EBC-047D-C722-1B89-A3132998DBA5}"/>
                  </a:ext>
                </a:extLst>
              </p:cNvPr>
              <p:cNvGrpSpPr/>
              <p:nvPr/>
            </p:nvGrpSpPr>
            <p:grpSpPr>
              <a:xfrm>
                <a:off x="8978855" y="891438"/>
                <a:ext cx="164594" cy="158264"/>
                <a:chOff x="8978855" y="891438"/>
                <a:chExt cx="164594" cy="158264"/>
              </a:xfrm>
              <a:solidFill>
                <a:srgbClr val="D2D2D2"/>
              </a:solidFill>
            </p:grpSpPr>
            <p:sp>
              <p:nvSpPr>
                <p:cNvPr id="443" name="Freeform: Shape 442">
                  <a:extLst>
                    <a:ext uri="{FF2B5EF4-FFF2-40B4-BE49-F238E27FC236}">
                      <a16:creationId xmlns:a16="http://schemas.microsoft.com/office/drawing/2014/main" id="{CB45FF51-C65A-2795-92C7-35EC851B80DF}"/>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042675D0-D5AA-72A5-6539-32B25A4364A9}"/>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5CE022BB-D2AD-48E1-E836-809313D8EC58}"/>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8FBBC386-E20D-7B09-2639-1C5A27882AB6}"/>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AA420153-BAE1-3B95-A744-13D10CF2101E}"/>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9BF3D0C3-7F13-6E48-79E2-F9A0F182D54F}"/>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8CB3DFD7-90AB-5062-B428-375D5D3533A2}"/>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62" name="Graphic 4" descr="A city block">
              <a:extLst>
                <a:ext uri="{FF2B5EF4-FFF2-40B4-BE49-F238E27FC236}">
                  <a16:creationId xmlns:a16="http://schemas.microsoft.com/office/drawing/2014/main" id="{EF5E60C1-B6E9-121E-8D36-E939D5DD1A92}"/>
                </a:ext>
              </a:extLst>
            </p:cNvPr>
            <p:cNvGrpSpPr/>
            <p:nvPr/>
          </p:nvGrpSpPr>
          <p:grpSpPr>
            <a:xfrm>
              <a:off x="8130560" y="764824"/>
              <a:ext cx="379833" cy="759671"/>
              <a:chOff x="8130560" y="764824"/>
              <a:chExt cx="379833" cy="759671"/>
            </a:xfrm>
          </p:grpSpPr>
          <p:sp>
            <p:nvSpPr>
              <p:cNvPr id="411" name="Freeform: Shape 410">
                <a:extLst>
                  <a:ext uri="{FF2B5EF4-FFF2-40B4-BE49-F238E27FC236}">
                    <a16:creationId xmlns:a16="http://schemas.microsoft.com/office/drawing/2014/main" id="{1CB7FCA5-1B04-E639-01CE-31657A77EB74}"/>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412" name="Graphic 4" descr="A city block">
                <a:extLst>
                  <a:ext uri="{FF2B5EF4-FFF2-40B4-BE49-F238E27FC236}">
                    <a16:creationId xmlns:a16="http://schemas.microsoft.com/office/drawing/2014/main" id="{B7552D3B-87F7-F83D-FFB2-7EF9D8CE71C9}"/>
                  </a:ext>
                </a:extLst>
              </p:cNvPr>
              <p:cNvGrpSpPr/>
              <p:nvPr/>
            </p:nvGrpSpPr>
            <p:grpSpPr>
              <a:xfrm>
                <a:off x="8185277" y="828134"/>
                <a:ext cx="274514" cy="126611"/>
                <a:chOff x="8185277" y="828134"/>
                <a:chExt cx="274514" cy="126611"/>
              </a:xfrm>
              <a:solidFill>
                <a:srgbClr val="E6E6E6"/>
              </a:solidFill>
            </p:grpSpPr>
            <p:sp>
              <p:nvSpPr>
                <p:cNvPr id="438" name="Freeform: Shape 437">
                  <a:extLst>
                    <a:ext uri="{FF2B5EF4-FFF2-40B4-BE49-F238E27FC236}">
                      <a16:creationId xmlns:a16="http://schemas.microsoft.com/office/drawing/2014/main" id="{E6076699-A4FF-DD5E-E4B1-EAB9AC8E8299}"/>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639824C4-C7E8-C740-E2ED-9D576BC73D0E}"/>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E1B32E88-E3DD-04DC-7DB2-D162F8ECF1E0}"/>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13" name="Graphic 4" descr="A city block">
                <a:extLst>
                  <a:ext uri="{FF2B5EF4-FFF2-40B4-BE49-F238E27FC236}">
                    <a16:creationId xmlns:a16="http://schemas.microsoft.com/office/drawing/2014/main" id="{51826EC3-22C5-F00F-E22C-71DBE9218493}"/>
                  </a:ext>
                </a:extLst>
              </p:cNvPr>
              <p:cNvGrpSpPr/>
              <p:nvPr/>
            </p:nvGrpSpPr>
            <p:grpSpPr>
              <a:xfrm>
                <a:off x="8185277" y="984288"/>
                <a:ext cx="274714" cy="33763"/>
                <a:chOff x="8185277" y="984288"/>
                <a:chExt cx="274714" cy="33763"/>
              </a:xfrm>
              <a:solidFill>
                <a:srgbClr val="E6E6E6"/>
              </a:solidFill>
            </p:grpSpPr>
            <p:sp>
              <p:nvSpPr>
                <p:cNvPr id="435" name="Freeform: Shape 434">
                  <a:extLst>
                    <a:ext uri="{FF2B5EF4-FFF2-40B4-BE49-F238E27FC236}">
                      <a16:creationId xmlns:a16="http://schemas.microsoft.com/office/drawing/2014/main" id="{FC810054-CBCA-9230-5AE1-62DF7851B35C}"/>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F815C977-6EE2-0E52-DD9E-9F80D82E0CF4}"/>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CA67E2AD-10AF-2D3B-3449-9A1A8C59B502}"/>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4" name="Graphic 4" descr="A city block">
                <a:extLst>
                  <a:ext uri="{FF2B5EF4-FFF2-40B4-BE49-F238E27FC236}">
                    <a16:creationId xmlns:a16="http://schemas.microsoft.com/office/drawing/2014/main" id="{774CBF7D-5331-7009-9D3E-A20B810999FD}"/>
                  </a:ext>
                </a:extLst>
              </p:cNvPr>
              <p:cNvGrpSpPr/>
              <p:nvPr/>
            </p:nvGrpSpPr>
            <p:grpSpPr>
              <a:xfrm>
                <a:off x="8185277" y="1047594"/>
                <a:ext cx="274518" cy="33763"/>
                <a:chOff x="8185277" y="1047594"/>
                <a:chExt cx="274518" cy="33763"/>
              </a:xfrm>
              <a:solidFill>
                <a:srgbClr val="FFFFFF"/>
              </a:solidFill>
            </p:grpSpPr>
            <p:sp>
              <p:nvSpPr>
                <p:cNvPr id="432" name="Freeform: Shape 431">
                  <a:extLst>
                    <a:ext uri="{FF2B5EF4-FFF2-40B4-BE49-F238E27FC236}">
                      <a16:creationId xmlns:a16="http://schemas.microsoft.com/office/drawing/2014/main" id="{DB2A70B9-97C9-E482-68E2-14EBD69164E0}"/>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0710924E-B28A-5BC7-5E5E-C911FF5BDD24}"/>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0AFE2B6F-46D6-C8F5-6225-37B69CB44A72}"/>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415" name="Graphic 4" descr="A city block">
                <a:extLst>
                  <a:ext uri="{FF2B5EF4-FFF2-40B4-BE49-F238E27FC236}">
                    <a16:creationId xmlns:a16="http://schemas.microsoft.com/office/drawing/2014/main" id="{41CFBD0A-04C5-79EE-9AB7-B8C67D35A4ED}"/>
                  </a:ext>
                </a:extLst>
              </p:cNvPr>
              <p:cNvGrpSpPr/>
              <p:nvPr/>
            </p:nvGrpSpPr>
            <p:grpSpPr>
              <a:xfrm>
                <a:off x="8252993" y="1110900"/>
                <a:ext cx="126929" cy="33763"/>
                <a:chOff x="8252993" y="1110900"/>
                <a:chExt cx="126929" cy="33763"/>
              </a:xfrm>
              <a:solidFill>
                <a:srgbClr val="E6E6E6"/>
              </a:solidFill>
            </p:grpSpPr>
            <p:sp>
              <p:nvSpPr>
                <p:cNvPr id="430" name="Freeform: Shape 429">
                  <a:extLst>
                    <a:ext uri="{FF2B5EF4-FFF2-40B4-BE49-F238E27FC236}">
                      <a16:creationId xmlns:a16="http://schemas.microsoft.com/office/drawing/2014/main" id="{C260CAC1-5238-6D96-C087-CE3DE9B7CC4A}"/>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2EECFE1D-73D3-2B46-DC8D-7D18532FB870}"/>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6" name="Graphic 4" descr="A city block">
                <a:extLst>
                  <a:ext uri="{FF2B5EF4-FFF2-40B4-BE49-F238E27FC236}">
                    <a16:creationId xmlns:a16="http://schemas.microsoft.com/office/drawing/2014/main" id="{AEF69770-49B4-B67D-638A-FDF2FACE08DD}"/>
                  </a:ext>
                </a:extLst>
              </p:cNvPr>
              <p:cNvGrpSpPr/>
              <p:nvPr/>
            </p:nvGrpSpPr>
            <p:grpSpPr>
              <a:xfrm>
                <a:off x="8252993" y="1237511"/>
                <a:ext cx="206585" cy="33763"/>
                <a:chOff x="8252993" y="1237511"/>
                <a:chExt cx="206585" cy="33763"/>
              </a:xfrm>
              <a:solidFill>
                <a:srgbClr val="E6E6E6"/>
              </a:solidFill>
            </p:grpSpPr>
            <p:sp>
              <p:nvSpPr>
                <p:cNvPr id="428" name="Freeform: Shape 427">
                  <a:extLst>
                    <a:ext uri="{FF2B5EF4-FFF2-40B4-BE49-F238E27FC236}">
                      <a16:creationId xmlns:a16="http://schemas.microsoft.com/office/drawing/2014/main" id="{264B33DF-C085-547D-0854-B5B1B6F70DB3}"/>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8C4C7921-3FEE-7133-1206-2FDD6B058111}"/>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7" name="Graphic 4" descr="A city block">
                <a:extLst>
                  <a:ext uri="{FF2B5EF4-FFF2-40B4-BE49-F238E27FC236}">
                    <a16:creationId xmlns:a16="http://schemas.microsoft.com/office/drawing/2014/main" id="{F4D63558-5EB0-A94A-DD85-3A35567E9129}"/>
                  </a:ext>
                </a:extLst>
              </p:cNvPr>
              <p:cNvGrpSpPr/>
              <p:nvPr/>
            </p:nvGrpSpPr>
            <p:grpSpPr>
              <a:xfrm>
                <a:off x="8185298" y="1174205"/>
                <a:ext cx="194472" cy="33763"/>
                <a:chOff x="8185298" y="1174205"/>
                <a:chExt cx="194472" cy="33763"/>
              </a:xfrm>
              <a:solidFill>
                <a:srgbClr val="E6E6E6"/>
              </a:solidFill>
            </p:grpSpPr>
            <p:sp>
              <p:nvSpPr>
                <p:cNvPr id="425" name="Freeform: Shape 424">
                  <a:extLst>
                    <a:ext uri="{FF2B5EF4-FFF2-40B4-BE49-F238E27FC236}">
                      <a16:creationId xmlns:a16="http://schemas.microsoft.com/office/drawing/2014/main" id="{C0144AB2-FDB8-6457-6E8E-1FCF9B376296}"/>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38C64CB8-D4DF-B203-0CD4-CB09EA35635B}"/>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F66E9068-70C9-4188-9387-6A86B96F9952}"/>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18" name="Freeform: Shape 417">
                <a:extLst>
                  <a:ext uri="{FF2B5EF4-FFF2-40B4-BE49-F238E27FC236}">
                    <a16:creationId xmlns:a16="http://schemas.microsoft.com/office/drawing/2014/main" id="{1277DB34-90C7-FA89-0A24-707B06DB1A68}"/>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8DD7240E-ED43-5B50-FFA7-650DFABDAF7B}"/>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20" name="Graphic 4" descr="A city block">
                <a:extLst>
                  <a:ext uri="{FF2B5EF4-FFF2-40B4-BE49-F238E27FC236}">
                    <a16:creationId xmlns:a16="http://schemas.microsoft.com/office/drawing/2014/main" id="{FB09A25B-5F05-9FD2-D589-1D0EE8F13EB8}"/>
                  </a:ext>
                </a:extLst>
              </p:cNvPr>
              <p:cNvGrpSpPr/>
              <p:nvPr/>
            </p:nvGrpSpPr>
            <p:grpSpPr>
              <a:xfrm>
                <a:off x="8185467" y="1364122"/>
                <a:ext cx="274524" cy="33763"/>
                <a:chOff x="8185467" y="1364122"/>
                <a:chExt cx="274524" cy="33763"/>
              </a:xfrm>
              <a:solidFill>
                <a:srgbClr val="E6E6E6"/>
              </a:solidFill>
            </p:grpSpPr>
            <p:sp>
              <p:nvSpPr>
                <p:cNvPr id="422" name="Freeform: Shape 421">
                  <a:extLst>
                    <a:ext uri="{FF2B5EF4-FFF2-40B4-BE49-F238E27FC236}">
                      <a16:creationId xmlns:a16="http://schemas.microsoft.com/office/drawing/2014/main" id="{2014801F-C5CA-72BE-388C-1FF0BD57A1B6}"/>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7DCD190A-4C30-6EC4-5D46-5E991669C434}"/>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A56B3B79-EBC7-18F9-ACAE-AA3D21DA95EE}"/>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1" name="Freeform: Shape 420">
                <a:extLst>
                  <a:ext uri="{FF2B5EF4-FFF2-40B4-BE49-F238E27FC236}">
                    <a16:creationId xmlns:a16="http://schemas.microsoft.com/office/drawing/2014/main" id="{28B13D1C-1095-EEA1-CAAE-93109E247661}"/>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63" name="Graphic 4" descr="A city block">
              <a:extLst>
                <a:ext uri="{FF2B5EF4-FFF2-40B4-BE49-F238E27FC236}">
                  <a16:creationId xmlns:a16="http://schemas.microsoft.com/office/drawing/2014/main" id="{6D62B5DA-DC97-EEE4-078D-966988813914}"/>
                </a:ext>
              </a:extLst>
            </p:cNvPr>
            <p:cNvGrpSpPr/>
            <p:nvPr/>
          </p:nvGrpSpPr>
          <p:grpSpPr>
            <a:xfrm>
              <a:off x="8510246" y="829267"/>
              <a:ext cx="633056" cy="695228"/>
              <a:chOff x="8510246" y="829267"/>
              <a:chExt cx="633056" cy="695228"/>
            </a:xfrm>
          </p:grpSpPr>
          <p:sp>
            <p:nvSpPr>
              <p:cNvPr id="384" name="Freeform: Shape 383">
                <a:extLst>
                  <a:ext uri="{FF2B5EF4-FFF2-40B4-BE49-F238E27FC236}">
                    <a16:creationId xmlns:a16="http://schemas.microsoft.com/office/drawing/2014/main" id="{C0CB968B-6B62-4A3B-D555-5E99AA1116BB}"/>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385" name="Graphic 4" descr="A city block">
                <a:extLst>
                  <a:ext uri="{FF2B5EF4-FFF2-40B4-BE49-F238E27FC236}">
                    <a16:creationId xmlns:a16="http://schemas.microsoft.com/office/drawing/2014/main" id="{B85D30CC-28EF-7008-8506-76A811E5AE4D}"/>
                  </a:ext>
                </a:extLst>
              </p:cNvPr>
              <p:cNvGrpSpPr/>
              <p:nvPr/>
            </p:nvGrpSpPr>
            <p:grpSpPr>
              <a:xfrm>
                <a:off x="8594632" y="984288"/>
                <a:ext cx="295430" cy="62581"/>
                <a:chOff x="8594632" y="984288"/>
                <a:chExt cx="295430" cy="62581"/>
              </a:xfrm>
              <a:solidFill>
                <a:srgbClr val="D2D2D2"/>
              </a:solidFill>
            </p:grpSpPr>
            <p:sp>
              <p:nvSpPr>
                <p:cNvPr id="408" name="Freeform: Shape 407">
                  <a:extLst>
                    <a:ext uri="{FF2B5EF4-FFF2-40B4-BE49-F238E27FC236}">
                      <a16:creationId xmlns:a16="http://schemas.microsoft.com/office/drawing/2014/main" id="{B13CC263-2E91-8FA5-7D82-929CCED9B95E}"/>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0F4C2854-535C-A742-B55D-0C7F1D8B3CCE}"/>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D7390F4D-4C4C-5A13-CEB4-18EFB16F3103}"/>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6" name="Graphic 4" descr="A city block">
                <a:extLst>
                  <a:ext uri="{FF2B5EF4-FFF2-40B4-BE49-F238E27FC236}">
                    <a16:creationId xmlns:a16="http://schemas.microsoft.com/office/drawing/2014/main" id="{BE98C1A6-BDD6-C116-6BCF-74EAEF069345}"/>
                  </a:ext>
                </a:extLst>
              </p:cNvPr>
              <p:cNvGrpSpPr/>
              <p:nvPr/>
            </p:nvGrpSpPr>
            <p:grpSpPr>
              <a:xfrm>
                <a:off x="8957753" y="1335303"/>
                <a:ext cx="59258" cy="125163"/>
                <a:chOff x="8957753" y="1335303"/>
                <a:chExt cx="59258" cy="125163"/>
              </a:xfrm>
            </p:grpSpPr>
            <p:sp>
              <p:nvSpPr>
                <p:cNvPr id="406" name="Freeform: Shape 405">
                  <a:extLst>
                    <a:ext uri="{FF2B5EF4-FFF2-40B4-BE49-F238E27FC236}">
                      <a16:creationId xmlns:a16="http://schemas.microsoft.com/office/drawing/2014/main" id="{EE7A198C-0300-6C2F-0D54-5BE95DE5674F}"/>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C10F2C80-9416-6016-7682-FEA7FDC860DC}"/>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7" name="Graphic 4" descr="A city block">
                <a:extLst>
                  <a:ext uri="{FF2B5EF4-FFF2-40B4-BE49-F238E27FC236}">
                    <a16:creationId xmlns:a16="http://schemas.microsoft.com/office/drawing/2014/main" id="{06A1EF7B-3975-9029-EC9A-E7EA0CC43B2C}"/>
                  </a:ext>
                </a:extLst>
              </p:cNvPr>
              <p:cNvGrpSpPr/>
              <p:nvPr/>
            </p:nvGrpSpPr>
            <p:grpSpPr>
              <a:xfrm>
                <a:off x="9042794" y="1335303"/>
                <a:ext cx="62676" cy="125163"/>
                <a:chOff x="9042794" y="1335303"/>
                <a:chExt cx="62676" cy="125163"/>
              </a:xfrm>
            </p:grpSpPr>
            <p:sp>
              <p:nvSpPr>
                <p:cNvPr id="404" name="Freeform: Shape 403">
                  <a:extLst>
                    <a:ext uri="{FF2B5EF4-FFF2-40B4-BE49-F238E27FC236}">
                      <a16:creationId xmlns:a16="http://schemas.microsoft.com/office/drawing/2014/main" id="{9E8498CA-7C55-E78B-87DA-03549FA59805}"/>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91241E9-31C9-3A08-4D69-4762FF5BB6F3}"/>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8" name="Graphic 4" descr="A city block">
                <a:extLst>
                  <a:ext uri="{FF2B5EF4-FFF2-40B4-BE49-F238E27FC236}">
                    <a16:creationId xmlns:a16="http://schemas.microsoft.com/office/drawing/2014/main" id="{AF8D36C5-5093-4FE4-78B2-38E31BEEC8A2}"/>
                  </a:ext>
                </a:extLst>
              </p:cNvPr>
              <p:cNvGrpSpPr/>
              <p:nvPr/>
            </p:nvGrpSpPr>
            <p:grpSpPr>
              <a:xfrm>
                <a:off x="8594632" y="1399333"/>
                <a:ext cx="59258" cy="125163"/>
                <a:chOff x="8594632" y="1399333"/>
                <a:chExt cx="59258" cy="125163"/>
              </a:xfrm>
            </p:grpSpPr>
            <p:sp>
              <p:nvSpPr>
                <p:cNvPr id="399" name="Freeform: Shape 398">
                  <a:extLst>
                    <a:ext uri="{FF2B5EF4-FFF2-40B4-BE49-F238E27FC236}">
                      <a16:creationId xmlns:a16="http://schemas.microsoft.com/office/drawing/2014/main" id="{02AD42E6-C3AA-B94C-3516-AA4467ADAC22}"/>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CA1E042A-A466-6E57-E40D-68B77AD78C74}"/>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9" name="Graphic 4" descr="A city block">
                <a:extLst>
                  <a:ext uri="{FF2B5EF4-FFF2-40B4-BE49-F238E27FC236}">
                    <a16:creationId xmlns:a16="http://schemas.microsoft.com/office/drawing/2014/main" id="{B9BAFF44-6A8C-AB48-7547-1FFDB71A4DCF}"/>
                  </a:ext>
                </a:extLst>
              </p:cNvPr>
              <p:cNvGrpSpPr/>
              <p:nvPr/>
            </p:nvGrpSpPr>
            <p:grpSpPr>
              <a:xfrm>
                <a:off x="8679040" y="1399333"/>
                <a:ext cx="59258" cy="125163"/>
                <a:chOff x="8679040" y="1399333"/>
                <a:chExt cx="59258" cy="125163"/>
              </a:xfrm>
            </p:grpSpPr>
            <p:sp>
              <p:nvSpPr>
                <p:cNvPr id="397" name="Freeform: Shape 396">
                  <a:extLst>
                    <a:ext uri="{FF2B5EF4-FFF2-40B4-BE49-F238E27FC236}">
                      <a16:creationId xmlns:a16="http://schemas.microsoft.com/office/drawing/2014/main" id="{3E4473FA-25AA-B848-6C49-DD26C2EB227A}"/>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842313B0-32F2-6784-1032-0A13C751FC3C}"/>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0" name="Graphic 4" descr="A city block">
                <a:extLst>
                  <a:ext uri="{FF2B5EF4-FFF2-40B4-BE49-F238E27FC236}">
                    <a16:creationId xmlns:a16="http://schemas.microsoft.com/office/drawing/2014/main" id="{A9531FDA-36FC-93FC-9E55-3B819EED7669}"/>
                  </a:ext>
                </a:extLst>
              </p:cNvPr>
              <p:cNvGrpSpPr/>
              <p:nvPr/>
            </p:nvGrpSpPr>
            <p:grpSpPr>
              <a:xfrm>
                <a:off x="8764080" y="1399333"/>
                <a:ext cx="125982" cy="125163"/>
                <a:chOff x="8764080" y="1399333"/>
                <a:chExt cx="125982" cy="125163"/>
              </a:xfrm>
            </p:grpSpPr>
            <p:sp>
              <p:nvSpPr>
                <p:cNvPr id="395" name="Freeform: Shape 394">
                  <a:extLst>
                    <a:ext uri="{FF2B5EF4-FFF2-40B4-BE49-F238E27FC236}">
                      <a16:creationId xmlns:a16="http://schemas.microsoft.com/office/drawing/2014/main" id="{B2B85F84-D41E-8D85-E2CD-F93FBDC71202}"/>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16653881-CD25-91D9-5312-47298558365D}"/>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91" name="Freeform: Shape 390">
                <a:extLst>
                  <a:ext uri="{FF2B5EF4-FFF2-40B4-BE49-F238E27FC236}">
                    <a16:creationId xmlns:a16="http://schemas.microsoft.com/office/drawing/2014/main" id="{172048A4-9434-E073-D3BC-41639774A51D}"/>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A935B070-14D7-F7C2-1AE2-E774127D845B}"/>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2FD9D736-27CA-D094-F601-41AF1EFD62E3}"/>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9F8B4464-4413-7F91-EF62-9E2F0D94A778}"/>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4741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51481A56-6BD0-1025-C08F-752A8ADE4F94}"/>
              </a:ext>
            </a:extLst>
          </p:cNvPr>
          <p:cNvSpPr/>
          <p:nvPr/>
        </p:nvSpPr>
        <p:spPr>
          <a:xfrm>
            <a:off x="160369" y="238914"/>
            <a:ext cx="2560321" cy="1334950"/>
          </a:xfrm>
          <a:prstGeom prst="cloudCallout">
            <a:avLst>
              <a:gd name="adj1" fmla="val -15083"/>
              <a:gd name="adj2" fmla="val 83978"/>
            </a:avLst>
          </a:prstGeom>
          <a:solidFill>
            <a:srgbClr val="62A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1200" dirty="0">
                <a:latin typeface="Poppins" panose="00000500000000000000" pitchFamily="2" charset="0"/>
                <a:cs typeface="Poppins" panose="00000500000000000000" pitchFamily="2" charset="0"/>
              </a:rPr>
              <a:t>Do I agree with the overall message?</a:t>
            </a:r>
          </a:p>
          <a:p>
            <a:pPr algn="ctr"/>
            <a:endParaRPr lang="en-US" dirty="0"/>
          </a:p>
        </p:txBody>
      </p:sp>
      <p:sp>
        <p:nvSpPr>
          <p:cNvPr id="7" name="Thought Bubble: Cloud 6">
            <a:extLst>
              <a:ext uri="{FF2B5EF4-FFF2-40B4-BE49-F238E27FC236}">
                <a16:creationId xmlns:a16="http://schemas.microsoft.com/office/drawing/2014/main" id="{F65DA6A2-B541-555B-C38A-AA9ABA9EA622}"/>
              </a:ext>
            </a:extLst>
          </p:cNvPr>
          <p:cNvSpPr/>
          <p:nvPr/>
        </p:nvSpPr>
        <p:spPr>
          <a:xfrm flipH="1">
            <a:off x="2234400" y="1236801"/>
            <a:ext cx="2370908" cy="1334949"/>
          </a:xfrm>
          <a:prstGeom prst="cloudCallout">
            <a:avLst>
              <a:gd name="adj1" fmla="val -6452"/>
              <a:gd name="adj2" fmla="val 69466"/>
            </a:avLst>
          </a:prstGeom>
          <a:solidFill>
            <a:srgbClr val="62A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1200" dirty="0">
                <a:latin typeface="Poppins" panose="00000500000000000000" pitchFamily="2" charset="0"/>
                <a:cs typeface="Poppins" panose="00000500000000000000" pitchFamily="2" charset="0"/>
              </a:rPr>
              <a:t>Do my neighbors agree with it?</a:t>
            </a:r>
          </a:p>
          <a:p>
            <a:pPr algn="ctr"/>
            <a:endParaRPr lang="en-US" dirty="0"/>
          </a:p>
        </p:txBody>
      </p:sp>
      <p:sp>
        <p:nvSpPr>
          <p:cNvPr id="8" name="Thought Bubble: Cloud 7">
            <a:extLst>
              <a:ext uri="{FF2B5EF4-FFF2-40B4-BE49-F238E27FC236}">
                <a16:creationId xmlns:a16="http://schemas.microsoft.com/office/drawing/2014/main" id="{A2B799E8-B54A-73E0-8121-A702BAA888BC}"/>
              </a:ext>
            </a:extLst>
          </p:cNvPr>
          <p:cNvSpPr/>
          <p:nvPr/>
        </p:nvSpPr>
        <p:spPr>
          <a:xfrm flipH="1">
            <a:off x="6679338" y="753378"/>
            <a:ext cx="2276791" cy="1492228"/>
          </a:xfrm>
          <a:prstGeom prst="cloudCallout">
            <a:avLst>
              <a:gd name="adj1" fmla="val 11198"/>
              <a:gd name="adj2" fmla="val 73924"/>
            </a:avLst>
          </a:prstGeom>
          <a:solidFill>
            <a:srgbClr val="62A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1200" dirty="0">
                <a:latin typeface="Poppins" panose="00000500000000000000" pitchFamily="2" charset="0"/>
                <a:cs typeface="Poppins" panose="00000500000000000000" pitchFamily="2" charset="0"/>
              </a:rPr>
              <a:t>If I were creating the message, what would I say to drivers?</a:t>
            </a:r>
          </a:p>
          <a:p>
            <a:pPr algn="ctr"/>
            <a:endParaRPr lang="en-US" dirty="0"/>
          </a:p>
        </p:txBody>
      </p:sp>
      <p:sp>
        <p:nvSpPr>
          <p:cNvPr id="9" name="Thought Bubble: Cloud 8">
            <a:extLst>
              <a:ext uri="{FF2B5EF4-FFF2-40B4-BE49-F238E27FC236}">
                <a16:creationId xmlns:a16="http://schemas.microsoft.com/office/drawing/2014/main" id="{5A3D942A-1DAC-668E-5182-6715258E99FC}"/>
              </a:ext>
            </a:extLst>
          </p:cNvPr>
          <p:cNvSpPr/>
          <p:nvPr/>
        </p:nvSpPr>
        <p:spPr>
          <a:xfrm>
            <a:off x="4046194" y="125883"/>
            <a:ext cx="2560321" cy="1561011"/>
          </a:xfrm>
          <a:prstGeom prst="cloudCallout">
            <a:avLst>
              <a:gd name="adj1" fmla="val 5669"/>
              <a:gd name="adj2" fmla="val 81859"/>
            </a:avLst>
          </a:prstGeom>
          <a:solidFill>
            <a:srgbClr val="62A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Poppins" panose="00000500000000000000" pitchFamily="2" charset="0"/>
              <a:cs typeface="Poppins" panose="00000500000000000000" pitchFamily="2" charset="0"/>
            </a:endParaRPr>
          </a:p>
          <a:p>
            <a:pPr algn="ctr"/>
            <a:r>
              <a:rPr lang="en-US" sz="1200" dirty="0">
                <a:latin typeface="Poppins" panose="00000500000000000000" pitchFamily="2" charset="0"/>
                <a:cs typeface="Poppins" panose="00000500000000000000" pitchFamily="2" charset="0"/>
              </a:rPr>
              <a:t>Can our small actions really make a difference?</a:t>
            </a:r>
          </a:p>
          <a:p>
            <a:pPr algn="ctr"/>
            <a:endParaRPr lang="en-US" dirty="0"/>
          </a:p>
        </p:txBody>
      </p:sp>
      <p:grpSp>
        <p:nvGrpSpPr>
          <p:cNvPr id="2" name="Graphic 10" descr="Man holding cup">
            <a:extLst>
              <a:ext uri="{FF2B5EF4-FFF2-40B4-BE49-F238E27FC236}">
                <a16:creationId xmlns:a16="http://schemas.microsoft.com/office/drawing/2014/main" id="{A7666034-8162-2FB6-D213-605DFA737535}"/>
              </a:ext>
            </a:extLst>
          </p:cNvPr>
          <p:cNvGrpSpPr/>
          <p:nvPr/>
        </p:nvGrpSpPr>
        <p:grpSpPr>
          <a:xfrm>
            <a:off x="559636" y="2139279"/>
            <a:ext cx="1100027" cy="2576963"/>
            <a:chOff x="559636" y="2139279"/>
            <a:chExt cx="1100027" cy="2576963"/>
          </a:xfrm>
        </p:grpSpPr>
        <p:grpSp>
          <p:nvGrpSpPr>
            <p:cNvPr id="3" name="Graphic 10" descr="Man holding cup">
              <a:extLst>
                <a:ext uri="{FF2B5EF4-FFF2-40B4-BE49-F238E27FC236}">
                  <a16:creationId xmlns:a16="http://schemas.microsoft.com/office/drawing/2014/main" id="{CA0C1CA9-43B1-41FA-70A1-02174DE5C6EE}"/>
                </a:ext>
              </a:extLst>
            </p:cNvPr>
            <p:cNvGrpSpPr/>
            <p:nvPr/>
          </p:nvGrpSpPr>
          <p:grpSpPr>
            <a:xfrm>
              <a:off x="559636" y="2453370"/>
              <a:ext cx="1100027" cy="2262872"/>
              <a:chOff x="559636" y="2453370"/>
              <a:chExt cx="1100027" cy="2262872"/>
            </a:xfrm>
          </p:grpSpPr>
          <p:sp>
            <p:nvSpPr>
              <p:cNvPr id="4" name="Freeform: Shape 3">
                <a:extLst>
                  <a:ext uri="{FF2B5EF4-FFF2-40B4-BE49-F238E27FC236}">
                    <a16:creationId xmlns:a16="http://schemas.microsoft.com/office/drawing/2014/main" id="{031A6AB2-FBDF-FD0D-7A64-5E8580DCD07F}"/>
                  </a:ext>
                </a:extLst>
              </p:cNvPr>
              <p:cNvSpPr/>
              <p:nvPr/>
            </p:nvSpPr>
            <p:spPr>
              <a:xfrm>
                <a:off x="569451" y="2456281"/>
                <a:ext cx="1081690" cy="2253728"/>
              </a:xfrm>
              <a:custGeom>
                <a:avLst/>
                <a:gdLst>
                  <a:gd name="connsiteX0" fmla="*/ 349502 w 1081690"/>
                  <a:gd name="connsiteY0" fmla="*/ 0 h 2253728"/>
                  <a:gd name="connsiteX1" fmla="*/ 554897 w 1081690"/>
                  <a:gd name="connsiteY1" fmla="*/ 64980 h 2253728"/>
                  <a:gd name="connsiteX2" fmla="*/ 571071 w 1081690"/>
                  <a:gd name="connsiteY2" fmla="*/ 57719 h 2253728"/>
                  <a:gd name="connsiteX3" fmla="*/ 593848 w 1081690"/>
                  <a:gd name="connsiteY3" fmla="*/ 40882 h 2253728"/>
                  <a:gd name="connsiteX4" fmla="*/ 702450 w 1081690"/>
                  <a:gd name="connsiteY4" fmla="*/ 123014 h 2253728"/>
                  <a:gd name="connsiteX5" fmla="*/ 857596 w 1081690"/>
                  <a:gd name="connsiteY5" fmla="*/ 293571 h 2253728"/>
                  <a:gd name="connsiteX6" fmla="*/ 922791 w 1081690"/>
                  <a:gd name="connsiteY6" fmla="*/ 669884 h 2253728"/>
                  <a:gd name="connsiteX7" fmla="*/ 839438 w 1081690"/>
                  <a:gd name="connsiteY7" fmla="*/ 865470 h 2253728"/>
                  <a:gd name="connsiteX8" fmla="*/ 844058 w 1081690"/>
                  <a:gd name="connsiteY8" fmla="*/ 959551 h 2253728"/>
                  <a:gd name="connsiteX9" fmla="*/ 783319 w 1081690"/>
                  <a:gd name="connsiteY9" fmla="*/ 987610 h 2253728"/>
                  <a:gd name="connsiteX10" fmla="*/ 829094 w 1081690"/>
                  <a:gd name="connsiteY10" fmla="*/ 1205589 h 2253728"/>
                  <a:gd name="connsiteX11" fmla="*/ 853302 w 1081690"/>
                  <a:gd name="connsiteY11" fmla="*/ 1421695 h 2253728"/>
                  <a:gd name="connsiteX12" fmla="*/ 847141 w 1081690"/>
                  <a:gd name="connsiteY12" fmla="*/ 1812535 h 2253728"/>
                  <a:gd name="connsiteX13" fmla="*/ 863373 w 1081690"/>
                  <a:gd name="connsiteY13" fmla="*/ 1878888 h 2253728"/>
                  <a:gd name="connsiteX14" fmla="*/ 887308 w 1081690"/>
                  <a:gd name="connsiteY14" fmla="*/ 1975442 h 2253728"/>
                  <a:gd name="connsiteX15" fmla="*/ 968182 w 1081690"/>
                  <a:gd name="connsiteY15" fmla="*/ 2064293 h 2253728"/>
                  <a:gd name="connsiteX16" fmla="*/ 1080415 w 1081690"/>
                  <a:gd name="connsiteY16" fmla="*/ 2175979 h 2253728"/>
                  <a:gd name="connsiteX17" fmla="*/ 945074 w 1081690"/>
                  <a:gd name="connsiteY17" fmla="*/ 2190832 h 2253728"/>
                  <a:gd name="connsiteX18" fmla="*/ 860790 w 1081690"/>
                  <a:gd name="connsiteY18" fmla="*/ 2127231 h 2253728"/>
                  <a:gd name="connsiteX19" fmla="*/ 850225 w 1081690"/>
                  <a:gd name="connsiteY19" fmla="*/ 2125910 h 2253728"/>
                  <a:gd name="connsiteX20" fmla="*/ 782883 w 1081690"/>
                  <a:gd name="connsiteY20" fmla="*/ 2136912 h 2253728"/>
                  <a:gd name="connsiteX21" fmla="*/ 742885 w 1081690"/>
                  <a:gd name="connsiteY21" fmla="*/ 2088495 h 2253728"/>
                  <a:gd name="connsiteX22" fmla="*/ 733809 w 1081690"/>
                  <a:gd name="connsiteY22" fmla="*/ 1964708 h 2253728"/>
                  <a:gd name="connsiteX23" fmla="*/ 702782 w 1081690"/>
                  <a:gd name="connsiteY23" fmla="*/ 1915523 h 2253728"/>
                  <a:gd name="connsiteX24" fmla="*/ 683472 w 1081690"/>
                  <a:gd name="connsiteY24" fmla="*/ 1823589 h 2253728"/>
                  <a:gd name="connsiteX25" fmla="*/ 668619 w 1081690"/>
                  <a:gd name="connsiteY25" fmla="*/ 1645335 h 2253728"/>
                  <a:gd name="connsiteX26" fmla="*/ 653051 w 1081690"/>
                  <a:gd name="connsiteY26" fmla="*/ 1509278 h 2253728"/>
                  <a:gd name="connsiteX27" fmla="*/ 547421 w 1081690"/>
                  <a:gd name="connsiteY27" fmla="*/ 1275125 h 2253728"/>
                  <a:gd name="connsiteX28" fmla="*/ 473865 w 1081690"/>
                  <a:gd name="connsiteY28" fmla="*/ 1561156 h 2253728"/>
                  <a:gd name="connsiteX29" fmla="*/ 465115 w 1081690"/>
                  <a:gd name="connsiteY29" fmla="*/ 1883391 h 2253728"/>
                  <a:gd name="connsiteX30" fmla="*/ 476559 w 1081690"/>
                  <a:gd name="connsiteY30" fmla="*/ 1900554 h 2253728"/>
                  <a:gd name="connsiteX31" fmla="*/ 464673 w 1081690"/>
                  <a:gd name="connsiteY31" fmla="*/ 1956889 h 2253728"/>
                  <a:gd name="connsiteX32" fmla="*/ 486240 w 1081690"/>
                  <a:gd name="connsiteY32" fmla="*/ 2079414 h 2253728"/>
                  <a:gd name="connsiteX33" fmla="*/ 478316 w 1081690"/>
                  <a:gd name="connsiteY33" fmla="*/ 2099933 h 2253728"/>
                  <a:gd name="connsiteX34" fmla="*/ 518366 w 1081690"/>
                  <a:gd name="connsiteY34" fmla="*/ 2199844 h 2253728"/>
                  <a:gd name="connsiteX35" fmla="*/ 507091 w 1081690"/>
                  <a:gd name="connsiteY35" fmla="*/ 2243397 h 2253728"/>
                  <a:gd name="connsiteX36" fmla="*/ 430336 w 1081690"/>
                  <a:gd name="connsiteY36" fmla="*/ 2252659 h 2253728"/>
                  <a:gd name="connsiteX37" fmla="*/ 336144 w 1081690"/>
                  <a:gd name="connsiteY37" fmla="*/ 2175636 h 2253728"/>
                  <a:gd name="connsiteX38" fmla="*/ 333945 w 1081690"/>
                  <a:gd name="connsiteY38" fmla="*/ 2140426 h 2253728"/>
                  <a:gd name="connsiteX39" fmla="*/ 363872 w 1081690"/>
                  <a:gd name="connsiteY39" fmla="*/ 2003106 h 2253728"/>
                  <a:gd name="connsiteX40" fmla="*/ 307974 w 1081690"/>
                  <a:gd name="connsiteY40" fmla="*/ 1841741 h 2253728"/>
                  <a:gd name="connsiteX41" fmla="*/ 288170 w 1081690"/>
                  <a:gd name="connsiteY41" fmla="*/ 1580134 h 2253728"/>
                  <a:gd name="connsiteX42" fmla="*/ 297851 w 1081690"/>
                  <a:gd name="connsiteY42" fmla="*/ 1412444 h 2253728"/>
                  <a:gd name="connsiteX43" fmla="*/ 277605 w 1081690"/>
                  <a:gd name="connsiteY43" fmla="*/ 1285684 h 2253728"/>
                  <a:gd name="connsiteX44" fmla="*/ 206469 w 1081690"/>
                  <a:gd name="connsiteY44" fmla="*/ 987605 h 2253728"/>
                  <a:gd name="connsiteX45" fmla="*/ 170212 w 1081690"/>
                  <a:gd name="connsiteY45" fmla="*/ 967027 h 2253728"/>
                  <a:gd name="connsiteX46" fmla="*/ 164930 w 1081690"/>
                  <a:gd name="connsiteY46" fmla="*/ 774245 h 2253728"/>
                  <a:gd name="connsiteX47" fmla="*/ 161 w 1081690"/>
                  <a:gd name="connsiteY47" fmla="*/ 632754 h 2253728"/>
                  <a:gd name="connsiteX48" fmla="*/ 44779 w 1081690"/>
                  <a:gd name="connsiteY48" fmla="*/ 332801 h 2253728"/>
                  <a:gd name="connsiteX49" fmla="*/ 164057 w 1081690"/>
                  <a:gd name="connsiteY49" fmla="*/ 169510 h 2253728"/>
                  <a:gd name="connsiteX50" fmla="*/ 171539 w 1081690"/>
                  <a:gd name="connsiteY50" fmla="*/ 150585 h 2253728"/>
                  <a:gd name="connsiteX51" fmla="*/ 349351 w 1081690"/>
                  <a:gd name="connsiteY51" fmla="*/ 12823 h 2253728"/>
                  <a:gd name="connsiteX52" fmla="*/ 349502 w 1081690"/>
                  <a:gd name="connsiteY52" fmla="*/ 0 h 225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1690" h="2253728">
                    <a:moveTo>
                      <a:pt x="349502" y="0"/>
                    </a:moveTo>
                    <a:cubicBezTo>
                      <a:pt x="349502" y="0"/>
                      <a:pt x="526837" y="24540"/>
                      <a:pt x="554897" y="64980"/>
                    </a:cubicBezTo>
                    <a:cubicBezTo>
                      <a:pt x="554897" y="64980"/>
                      <a:pt x="559900" y="59313"/>
                      <a:pt x="571071" y="57719"/>
                    </a:cubicBezTo>
                    <a:cubicBezTo>
                      <a:pt x="578006" y="56730"/>
                      <a:pt x="583858" y="40882"/>
                      <a:pt x="593848" y="40882"/>
                    </a:cubicBezTo>
                    <a:cubicBezTo>
                      <a:pt x="593848" y="40882"/>
                      <a:pt x="648024" y="68116"/>
                      <a:pt x="702450" y="123014"/>
                    </a:cubicBezTo>
                    <a:cubicBezTo>
                      <a:pt x="747236" y="168189"/>
                      <a:pt x="827890" y="237044"/>
                      <a:pt x="857596" y="293571"/>
                    </a:cubicBezTo>
                    <a:cubicBezTo>
                      <a:pt x="917014" y="406630"/>
                      <a:pt x="943422" y="560129"/>
                      <a:pt x="922791" y="669884"/>
                    </a:cubicBezTo>
                    <a:cubicBezTo>
                      <a:pt x="902161" y="779638"/>
                      <a:pt x="898856" y="847312"/>
                      <a:pt x="839438" y="865470"/>
                    </a:cubicBezTo>
                    <a:cubicBezTo>
                      <a:pt x="839438" y="865470"/>
                      <a:pt x="871367" y="921973"/>
                      <a:pt x="844058" y="959551"/>
                    </a:cubicBezTo>
                    <a:cubicBezTo>
                      <a:pt x="833970" y="973432"/>
                      <a:pt x="812926" y="981153"/>
                      <a:pt x="783319" y="987610"/>
                    </a:cubicBezTo>
                    <a:cubicBezTo>
                      <a:pt x="783319" y="987610"/>
                      <a:pt x="809622" y="1095201"/>
                      <a:pt x="829094" y="1205589"/>
                    </a:cubicBezTo>
                    <a:cubicBezTo>
                      <a:pt x="844727" y="1294213"/>
                      <a:pt x="851464" y="1383844"/>
                      <a:pt x="853302" y="1421695"/>
                    </a:cubicBezTo>
                    <a:cubicBezTo>
                      <a:pt x="857427" y="1506694"/>
                      <a:pt x="847141" y="1812535"/>
                      <a:pt x="847141" y="1812535"/>
                    </a:cubicBezTo>
                    <a:cubicBezTo>
                      <a:pt x="847141" y="1812535"/>
                      <a:pt x="866945" y="1854348"/>
                      <a:pt x="863373" y="1878888"/>
                    </a:cubicBezTo>
                    <a:cubicBezTo>
                      <a:pt x="859754" y="1903725"/>
                      <a:pt x="887308" y="1975442"/>
                      <a:pt x="887308" y="1975442"/>
                    </a:cubicBezTo>
                    <a:cubicBezTo>
                      <a:pt x="887308" y="1975442"/>
                      <a:pt x="923617" y="2040364"/>
                      <a:pt x="968182" y="2064293"/>
                    </a:cubicBezTo>
                    <a:cubicBezTo>
                      <a:pt x="1012748" y="2088222"/>
                      <a:pt x="1092744" y="2120627"/>
                      <a:pt x="1080415" y="2175979"/>
                    </a:cubicBezTo>
                    <a:cubicBezTo>
                      <a:pt x="1076820" y="2192118"/>
                      <a:pt x="1017914" y="2214819"/>
                      <a:pt x="945074" y="2190832"/>
                    </a:cubicBezTo>
                    <a:cubicBezTo>
                      <a:pt x="869942" y="2166088"/>
                      <a:pt x="864915" y="2155290"/>
                      <a:pt x="860790" y="2127231"/>
                    </a:cubicBezTo>
                    <a:cubicBezTo>
                      <a:pt x="860790" y="2127231"/>
                      <a:pt x="853401" y="2119923"/>
                      <a:pt x="850225" y="2125910"/>
                    </a:cubicBezTo>
                    <a:cubicBezTo>
                      <a:pt x="838781" y="2147477"/>
                      <a:pt x="818977" y="2144836"/>
                      <a:pt x="782883" y="2136912"/>
                    </a:cubicBezTo>
                    <a:cubicBezTo>
                      <a:pt x="728392" y="2124950"/>
                      <a:pt x="742885" y="2088495"/>
                      <a:pt x="742885" y="2088495"/>
                    </a:cubicBezTo>
                    <a:lnTo>
                      <a:pt x="733809" y="1964708"/>
                    </a:lnTo>
                    <a:cubicBezTo>
                      <a:pt x="733809" y="1964708"/>
                      <a:pt x="703602" y="1948534"/>
                      <a:pt x="702782" y="1915523"/>
                    </a:cubicBezTo>
                    <a:cubicBezTo>
                      <a:pt x="701956" y="1882513"/>
                      <a:pt x="683472" y="1823589"/>
                      <a:pt x="683472" y="1823589"/>
                    </a:cubicBezTo>
                    <a:cubicBezTo>
                      <a:pt x="683472" y="1823589"/>
                      <a:pt x="665315" y="1713003"/>
                      <a:pt x="668619" y="1645335"/>
                    </a:cubicBezTo>
                    <a:cubicBezTo>
                      <a:pt x="671918" y="1577667"/>
                      <a:pt x="653051" y="1509278"/>
                      <a:pt x="653051" y="1509278"/>
                    </a:cubicBezTo>
                    <a:cubicBezTo>
                      <a:pt x="653051" y="1509278"/>
                      <a:pt x="561721" y="1274904"/>
                      <a:pt x="547421" y="1275125"/>
                    </a:cubicBezTo>
                    <a:cubicBezTo>
                      <a:pt x="533121" y="1275346"/>
                      <a:pt x="484041" y="1375478"/>
                      <a:pt x="473865" y="1561156"/>
                    </a:cubicBezTo>
                    <a:cubicBezTo>
                      <a:pt x="463731" y="1746060"/>
                      <a:pt x="465115" y="1883391"/>
                      <a:pt x="465115" y="1883391"/>
                    </a:cubicBezTo>
                    <a:cubicBezTo>
                      <a:pt x="465115" y="1883391"/>
                      <a:pt x="475052" y="1883839"/>
                      <a:pt x="476559" y="1900554"/>
                    </a:cubicBezTo>
                    <a:cubicBezTo>
                      <a:pt x="477537" y="1911404"/>
                      <a:pt x="469519" y="1931365"/>
                      <a:pt x="464673" y="1956889"/>
                    </a:cubicBezTo>
                    <a:cubicBezTo>
                      <a:pt x="464673" y="1956889"/>
                      <a:pt x="490638" y="1983296"/>
                      <a:pt x="486240" y="2079414"/>
                    </a:cubicBezTo>
                    <a:lnTo>
                      <a:pt x="478316" y="2099933"/>
                    </a:lnTo>
                    <a:cubicBezTo>
                      <a:pt x="478316" y="2099933"/>
                      <a:pt x="531573" y="2168485"/>
                      <a:pt x="518366" y="2199844"/>
                    </a:cubicBezTo>
                    <a:cubicBezTo>
                      <a:pt x="518366" y="2199844"/>
                      <a:pt x="531724" y="2228881"/>
                      <a:pt x="507091" y="2243397"/>
                    </a:cubicBezTo>
                    <a:cubicBezTo>
                      <a:pt x="495811" y="2250046"/>
                      <a:pt x="462480" y="2256289"/>
                      <a:pt x="430336" y="2252659"/>
                    </a:cubicBezTo>
                    <a:cubicBezTo>
                      <a:pt x="430336" y="2252659"/>
                      <a:pt x="311389" y="2248255"/>
                      <a:pt x="336144" y="2175636"/>
                    </a:cubicBezTo>
                    <a:lnTo>
                      <a:pt x="333945" y="2140426"/>
                    </a:lnTo>
                    <a:lnTo>
                      <a:pt x="363872" y="2003106"/>
                    </a:lnTo>
                    <a:lnTo>
                      <a:pt x="307974" y="1841741"/>
                    </a:lnTo>
                    <a:cubicBezTo>
                      <a:pt x="307974" y="1841741"/>
                      <a:pt x="280741" y="1656883"/>
                      <a:pt x="288170" y="1580134"/>
                    </a:cubicBezTo>
                    <a:cubicBezTo>
                      <a:pt x="295599" y="1503384"/>
                      <a:pt x="297851" y="1412444"/>
                      <a:pt x="297851" y="1412444"/>
                    </a:cubicBezTo>
                    <a:lnTo>
                      <a:pt x="277605" y="1285684"/>
                    </a:lnTo>
                    <a:cubicBezTo>
                      <a:pt x="277605" y="1285684"/>
                      <a:pt x="187817" y="1078823"/>
                      <a:pt x="206469" y="987605"/>
                    </a:cubicBezTo>
                    <a:cubicBezTo>
                      <a:pt x="206469" y="987605"/>
                      <a:pt x="180778" y="984195"/>
                      <a:pt x="170212" y="967027"/>
                    </a:cubicBezTo>
                    <a:cubicBezTo>
                      <a:pt x="159647" y="949858"/>
                      <a:pt x="164930" y="774245"/>
                      <a:pt x="164930" y="774245"/>
                    </a:cubicBezTo>
                    <a:cubicBezTo>
                      <a:pt x="164930" y="774245"/>
                      <a:pt x="1813" y="707025"/>
                      <a:pt x="161" y="632754"/>
                    </a:cubicBezTo>
                    <a:cubicBezTo>
                      <a:pt x="-1491" y="558483"/>
                      <a:pt x="9295" y="417800"/>
                      <a:pt x="44779" y="332801"/>
                    </a:cubicBezTo>
                    <a:cubicBezTo>
                      <a:pt x="80262" y="247801"/>
                      <a:pt x="164057" y="169510"/>
                      <a:pt x="164057" y="169510"/>
                    </a:cubicBezTo>
                    <a:cubicBezTo>
                      <a:pt x="164057" y="169510"/>
                      <a:pt x="164394" y="160219"/>
                      <a:pt x="171539" y="150585"/>
                    </a:cubicBezTo>
                    <a:cubicBezTo>
                      <a:pt x="199372" y="113036"/>
                      <a:pt x="278425" y="23330"/>
                      <a:pt x="349351" y="12823"/>
                    </a:cubicBezTo>
                    <a:lnTo>
                      <a:pt x="349502" y="0"/>
                    </a:lnTo>
                    <a:close/>
                  </a:path>
                </a:pathLst>
              </a:custGeom>
              <a:solidFill>
                <a:srgbClr val="FFFFFF"/>
              </a:solidFill>
              <a:ln w="5810" cap="flat">
                <a:noFill/>
                <a:prstDash val="solid"/>
                <a:miter/>
              </a:ln>
            </p:spPr>
            <p:txBody>
              <a:bodyPr rtlCol="0" anchor="ctr"/>
              <a:lstStyle/>
              <a:p>
                <a:endParaRPr lang="en-US"/>
              </a:p>
            </p:txBody>
          </p:sp>
          <p:grpSp>
            <p:nvGrpSpPr>
              <p:cNvPr id="5" name="Graphic 10" descr="Man holding cup">
                <a:extLst>
                  <a:ext uri="{FF2B5EF4-FFF2-40B4-BE49-F238E27FC236}">
                    <a16:creationId xmlns:a16="http://schemas.microsoft.com/office/drawing/2014/main" id="{40C1A48E-C2B3-6F2C-D3E7-B0D6FA0572DD}"/>
                  </a:ext>
                </a:extLst>
              </p:cNvPr>
              <p:cNvGrpSpPr/>
              <p:nvPr/>
            </p:nvGrpSpPr>
            <p:grpSpPr>
              <a:xfrm>
                <a:off x="903900" y="4336079"/>
                <a:ext cx="742843" cy="370562"/>
                <a:chOff x="903900" y="4336079"/>
                <a:chExt cx="742843" cy="370562"/>
              </a:xfrm>
              <a:solidFill>
                <a:srgbClr val="FFFFFF"/>
              </a:solidFill>
            </p:grpSpPr>
            <p:sp>
              <p:nvSpPr>
                <p:cNvPr id="10" name="Freeform: Shape 9">
                  <a:extLst>
                    <a:ext uri="{FF2B5EF4-FFF2-40B4-BE49-F238E27FC236}">
                      <a16:creationId xmlns:a16="http://schemas.microsoft.com/office/drawing/2014/main" id="{1A9A7961-9486-3B23-C6C0-E87FC108DE4F}"/>
                    </a:ext>
                  </a:extLst>
                </p:cNvPr>
                <p:cNvSpPr/>
                <p:nvPr/>
              </p:nvSpPr>
              <p:spPr>
                <a:xfrm>
                  <a:off x="1304431" y="4336079"/>
                  <a:ext cx="342312" cy="318827"/>
                </a:xfrm>
                <a:custGeom>
                  <a:avLst/>
                  <a:gdLst>
                    <a:gd name="connsiteX0" fmla="*/ 342078 w 342312"/>
                    <a:gd name="connsiteY0" fmla="*/ 296378 h 318827"/>
                    <a:gd name="connsiteX1" fmla="*/ 341095 w 342312"/>
                    <a:gd name="connsiteY1" fmla="*/ 282270 h 318827"/>
                    <a:gd name="connsiteX2" fmla="*/ 224400 w 342312"/>
                    <a:gd name="connsiteY2" fmla="*/ 179648 h 318827"/>
                    <a:gd name="connsiteX3" fmla="*/ 154737 w 342312"/>
                    <a:gd name="connsiteY3" fmla="*/ 111288 h 318827"/>
                    <a:gd name="connsiteX4" fmla="*/ 143461 w 342312"/>
                    <a:gd name="connsiteY4" fmla="*/ 89948 h 318827"/>
                    <a:gd name="connsiteX5" fmla="*/ 128114 w 342312"/>
                    <a:gd name="connsiteY5" fmla="*/ 22547 h 318827"/>
                    <a:gd name="connsiteX6" fmla="*/ 123483 w 342312"/>
                    <a:gd name="connsiteY6" fmla="*/ 2953 h 318827"/>
                    <a:gd name="connsiteX7" fmla="*/ 90239 w 342312"/>
                    <a:gd name="connsiteY7" fmla="*/ 22012 h 318827"/>
                    <a:gd name="connsiteX8" fmla="*/ 58625 w 342312"/>
                    <a:gd name="connsiteY8" fmla="*/ 68328 h 318827"/>
                    <a:gd name="connsiteX9" fmla="*/ 9662 w 342312"/>
                    <a:gd name="connsiteY9" fmla="*/ 84991 h 318827"/>
                    <a:gd name="connsiteX10" fmla="*/ 3215 w 342312"/>
                    <a:gd name="connsiteY10" fmla="*/ 86055 h 318827"/>
                    <a:gd name="connsiteX11" fmla="*/ 56 w 342312"/>
                    <a:gd name="connsiteY11" fmla="*/ 90326 h 318827"/>
                    <a:gd name="connsiteX12" fmla="*/ 9010 w 342312"/>
                    <a:gd name="connsiteY12" fmla="*/ 174284 h 318827"/>
                    <a:gd name="connsiteX13" fmla="*/ 7625 w 342312"/>
                    <a:gd name="connsiteY13" fmla="*/ 225254 h 318827"/>
                    <a:gd name="connsiteX14" fmla="*/ 28983 w 342312"/>
                    <a:gd name="connsiteY14" fmla="*/ 249631 h 318827"/>
                    <a:gd name="connsiteX15" fmla="*/ 80919 w 342312"/>
                    <a:gd name="connsiteY15" fmla="*/ 261954 h 318827"/>
                    <a:gd name="connsiteX16" fmla="*/ 98524 w 342312"/>
                    <a:gd name="connsiteY16" fmla="*/ 261511 h 318827"/>
                    <a:gd name="connsiteX17" fmla="*/ 110846 w 342312"/>
                    <a:gd name="connsiteY17" fmla="*/ 247868 h 318827"/>
                    <a:gd name="connsiteX18" fmla="*/ 128876 w 342312"/>
                    <a:gd name="connsiteY18" fmla="*/ 251790 h 318827"/>
                    <a:gd name="connsiteX19" fmla="*/ 127567 w 342312"/>
                    <a:gd name="connsiteY19" fmla="*/ 262832 h 318827"/>
                    <a:gd name="connsiteX20" fmla="*/ 169822 w 342312"/>
                    <a:gd name="connsiteY20" fmla="*/ 295843 h 318827"/>
                    <a:gd name="connsiteX21" fmla="*/ 320791 w 342312"/>
                    <a:gd name="connsiteY21" fmla="*/ 313448 h 318827"/>
                    <a:gd name="connsiteX22" fmla="*/ 342078 w 342312"/>
                    <a:gd name="connsiteY22" fmla="*/ 296378 h 31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312" h="318827">
                      <a:moveTo>
                        <a:pt x="342078" y="296378"/>
                      </a:moveTo>
                      <a:cubicBezTo>
                        <a:pt x="341840" y="295802"/>
                        <a:pt x="341235" y="284067"/>
                        <a:pt x="341095" y="282270"/>
                      </a:cubicBezTo>
                      <a:cubicBezTo>
                        <a:pt x="337273" y="230013"/>
                        <a:pt x="261024" y="207114"/>
                        <a:pt x="224400" y="179648"/>
                      </a:cubicBezTo>
                      <a:cubicBezTo>
                        <a:pt x="224761" y="179363"/>
                        <a:pt x="156336" y="113720"/>
                        <a:pt x="154737" y="111288"/>
                      </a:cubicBezTo>
                      <a:cubicBezTo>
                        <a:pt x="153881" y="110043"/>
                        <a:pt x="144317" y="91809"/>
                        <a:pt x="143461" y="89948"/>
                      </a:cubicBezTo>
                      <a:cubicBezTo>
                        <a:pt x="133670" y="68334"/>
                        <a:pt x="128364" y="45034"/>
                        <a:pt x="128114" y="22547"/>
                      </a:cubicBezTo>
                      <a:cubicBezTo>
                        <a:pt x="128009" y="16334"/>
                        <a:pt x="128754" y="7985"/>
                        <a:pt x="123483" y="2953"/>
                      </a:cubicBezTo>
                      <a:cubicBezTo>
                        <a:pt x="109246" y="-7281"/>
                        <a:pt x="96883" y="11546"/>
                        <a:pt x="90239" y="22012"/>
                      </a:cubicBezTo>
                      <a:cubicBezTo>
                        <a:pt x="82292" y="33945"/>
                        <a:pt x="59917" y="66787"/>
                        <a:pt x="58625" y="68328"/>
                      </a:cubicBezTo>
                      <a:cubicBezTo>
                        <a:pt x="47693" y="80814"/>
                        <a:pt x="28320" y="90809"/>
                        <a:pt x="9662" y="84991"/>
                      </a:cubicBezTo>
                      <a:cubicBezTo>
                        <a:pt x="7480" y="84386"/>
                        <a:pt x="5380" y="85997"/>
                        <a:pt x="3215" y="86055"/>
                      </a:cubicBezTo>
                      <a:cubicBezTo>
                        <a:pt x="1208" y="86294"/>
                        <a:pt x="-316" y="88330"/>
                        <a:pt x="56" y="90326"/>
                      </a:cubicBezTo>
                      <a:cubicBezTo>
                        <a:pt x="3983" y="114627"/>
                        <a:pt x="6822" y="141290"/>
                        <a:pt x="9010" y="174284"/>
                      </a:cubicBezTo>
                      <a:cubicBezTo>
                        <a:pt x="9935" y="185669"/>
                        <a:pt x="7654" y="223800"/>
                        <a:pt x="7625" y="225254"/>
                      </a:cubicBezTo>
                      <a:cubicBezTo>
                        <a:pt x="7323" y="240887"/>
                        <a:pt x="22350" y="247933"/>
                        <a:pt x="28983" y="249631"/>
                      </a:cubicBezTo>
                      <a:cubicBezTo>
                        <a:pt x="45610" y="254920"/>
                        <a:pt x="64728" y="259586"/>
                        <a:pt x="80919" y="261954"/>
                      </a:cubicBezTo>
                      <a:cubicBezTo>
                        <a:pt x="86074" y="262774"/>
                        <a:pt x="93346" y="263588"/>
                        <a:pt x="98524" y="261511"/>
                      </a:cubicBezTo>
                      <a:cubicBezTo>
                        <a:pt x="101509" y="260086"/>
                        <a:pt x="111958" y="251958"/>
                        <a:pt x="110846" y="247868"/>
                      </a:cubicBezTo>
                      <a:cubicBezTo>
                        <a:pt x="110660" y="247322"/>
                        <a:pt x="128690" y="249614"/>
                        <a:pt x="128876" y="251790"/>
                      </a:cubicBezTo>
                      <a:cubicBezTo>
                        <a:pt x="129254" y="256078"/>
                        <a:pt x="127259" y="262064"/>
                        <a:pt x="127567" y="262832"/>
                      </a:cubicBezTo>
                      <a:cubicBezTo>
                        <a:pt x="133234" y="278378"/>
                        <a:pt x="156482" y="289618"/>
                        <a:pt x="169822" y="295843"/>
                      </a:cubicBezTo>
                      <a:cubicBezTo>
                        <a:pt x="219844" y="318504"/>
                        <a:pt x="269116" y="324484"/>
                        <a:pt x="320791" y="313448"/>
                      </a:cubicBezTo>
                      <a:cubicBezTo>
                        <a:pt x="325713" y="312057"/>
                        <a:pt x="344621" y="303010"/>
                        <a:pt x="342078" y="296378"/>
                      </a:cubicBezTo>
                      <a:close/>
                    </a:path>
                  </a:pathLst>
                </a:custGeom>
                <a:solidFill>
                  <a:srgbClr val="FFFFFF"/>
                </a:solidFill>
                <a:ln w="581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61B8086-EC12-747B-BC2A-BC6E8558FC01}"/>
                    </a:ext>
                  </a:extLst>
                </p:cNvPr>
                <p:cNvSpPr/>
                <p:nvPr/>
              </p:nvSpPr>
              <p:spPr>
                <a:xfrm>
                  <a:off x="903900" y="4353449"/>
                  <a:ext cx="187563" cy="353192"/>
                </a:xfrm>
                <a:custGeom>
                  <a:avLst/>
                  <a:gdLst>
                    <a:gd name="connsiteX0" fmla="*/ 179624 w 187563"/>
                    <a:gd name="connsiteY0" fmla="*/ 296759 h 353192"/>
                    <a:gd name="connsiteX1" fmla="*/ 158825 w 187563"/>
                    <a:gd name="connsiteY1" fmla="*/ 237387 h 353192"/>
                    <a:gd name="connsiteX2" fmla="*/ 151303 w 187563"/>
                    <a:gd name="connsiteY2" fmla="*/ 182973 h 353192"/>
                    <a:gd name="connsiteX3" fmla="*/ 147329 w 187563"/>
                    <a:gd name="connsiteY3" fmla="*/ 96100 h 353192"/>
                    <a:gd name="connsiteX4" fmla="*/ 129142 w 187563"/>
                    <a:gd name="connsiteY4" fmla="*/ 64695 h 353192"/>
                    <a:gd name="connsiteX5" fmla="*/ 124924 w 187563"/>
                    <a:gd name="connsiteY5" fmla="*/ 53792 h 353192"/>
                    <a:gd name="connsiteX6" fmla="*/ 86189 w 187563"/>
                    <a:gd name="connsiteY6" fmla="*/ 0 h 353192"/>
                    <a:gd name="connsiteX7" fmla="*/ 46290 w 187563"/>
                    <a:gd name="connsiteY7" fmla="*/ 56265 h 353192"/>
                    <a:gd name="connsiteX8" fmla="*/ 18114 w 187563"/>
                    <a:gd name="connsiteY8" fmla="*/ 180378 h 353192"/>
                    <a:gd name="connsiteX9" fmla="*/ 6664 w 187563"/>
                    <a:gd name="connsiteY9" fmla="*/ 267373 h 353192"/>
                    <a:gd name="connsiteX10" fmla="*/ 8 w 187563"/>
                    <a:gd name="connsiteY10" fmla="*/ 296718 h 353192"/>
                    <a:gd name="connsiteX11" fmla="*/ 34846 w 187563"/>
                    <a:gd name="connsiteY11" fmla="*/ 336036 h 353192"/>
                    <a:gd name="connsiteX12" fmla="*/ 170700 w 187563"/>
                    <a:gd name="connsiteY12" fmla="*/ 341341 h 353192"/>
                    <a:gd name="connsiteX13" fmla="*/ 187560 w 187563"/>
                    <a:gd name="connsiteY13" fmla="*/ 318652 h 353192"/>
                    <a:gd name="connsiteX14" fmla="*/ 179624 w 187563"/>
                    <a:gd name="connsiteY14" fmla="*/ 296759 h 35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563" h="353192">
                      <a:moveTo>
                        <a:pt x="179624" y="296759"/>
                      </a:moveTo>
                      <a:cubicBezTo>
                        <a:pt x="185611" y="280952"/>
                        <a:pt x="177896" y="259734"/>
                        <a:pt x="158825" y="237387"/>
                      </a:cubicBezTo>
                      <a:cubicBezTo>
                        <a:pt x="150453" y="226712"/>
                        <a:pt x="138748" y="200741"/>
                        <a:pt x="151303" y="182973"/>
                      </a:cubicBezTo>
                      <a:cubicBezTo>
                        <a:pt x="152193" y="181623"/>
                        <a:pt x="147934" y="98386"/>
                        <a:pt x="147329" y="96100"/>
                      </a:cubicBezTo>
                      <a:cubicBezTo>
                        <a:pt x="145886" y="90637"/>
                        <a:pt x="131167" y="67063"/>
                        <a:pt x="129142" y="64695"/>
                      </a:cubicBezTo>
                      <a:cubicBezTo>
                        <a:pt x="127880" y="62688"/>
                        <a:pt x="124761" y="57324"/>
                        <a:pt x="124924" y="53792"/>
                      </a:cubicBezTo>
                      <a:cubicBezTo>
                        <a:pt x="120293" y="14068"/>
                        <a:pt x="101205" y="0"/>
                        <a:pt x="86189" y="0"/>
                      </a:cubicBezTo>
                      <a:cubicBezTo>
                        <a:pt x="69090" y="52"/>
                        <a:pt x="50287" y="17477"/>
                        <a:pt x="46290" y="56265"/>
                      </a:cubicBezTo>
                      <a:cubicBezTo>
                        <a:pt x="46168" y="57481"/>
                        <a:pt x="21552" y="159050"/>
                        <a:pt x="18114" y="180378"/>
                      </a:cubicBezTo>
                      <a:cubicBezTo>
                        <a:pt x="13820" y="208525"/>
                        <a:pt x="573" y="239063"/>
                        <a:pt x="6664" y="267373"/>
                      </a:cubicBezTo>
                      <a:cubicBezTo>
                        <a:pt x="3109" y="280603"/>
                        <a:pt x="-189" y="294880"/>
                        <a:pt x="8" y="296718"/>
                      </a:cubicBezTo>
                      <a:cubicBezTo>
                        <a:pt x="1201" y="313986"/>
                        <a:pt x="13570" y="327943"/>
                        <a:pt x="34846" y="336036"/>
                      </a:cubicBezTo>
                      <a:cubicBezTo>
                        <a:pt x="67944" y="351133"/>
                        <a:pt x="130155" y="363025"/>
                        <a:pt x="170700" y="341341"/>
                      </a:cubicBezTo>
                      <a:cubicBezTo>
                        <a:pt x="180433" y="336309"/>
                        <a:pt x="186454" y="328216"/>
                        <a:pt x="187560" y="318652"/>
                      </a:cubicBezTo>
                      <a:cubicBezTo>
                        <a:pt x="187740" y="317104"/>
                        <a:pt x="182085" y="305050"/>
                        <a:pt x="179624" y="296759"/>
                      </a:cubicBezTo>
                      <a:close/>
                    </a:path>
                  </a:pathLst>
                </a:custGeom>
                <a:solidFill>
                  <a:srgbClr val="FFFFFF"/>
                </a:solidFill>
                <a:ln w="5810"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874E929D-8B47-840D-903D-40E4C43F784B}"/>
                  </a:ext>
                </a:extLst>
              </p:cNvPr>
              <p:cNvSpPr/>
              <p:nvPr/>
            </p:nvSpPr>
            <p:spPr>
              <a:xfrm>
                <a:off x="977422" y="2967380"/>
                <a:ext cx="136540" cy="43916"/>
              </a:xfrm>
              <a:custGeom>
                <a:avLst/>
                <a:gdLst>
                  <a:gd name="connsiteX0" fmla="*/ 131886 w 136540"/>
                  <a:gd name="connsiteY0" fmla="*/ 14629 h 43916"/>
                  <a:gd name="connsiteX1" fmla="*/ 123497 w 136540"/>
                  <a:gd name="connsiteY1" fmla="*/ 107 h 43916"/>
                  <a:gd name="connsiteX2" fmla="*/ 24465 w 136540"/>
                  <a:gd name="connsiteY2" fmla="*/ 11778 h 43916"/>
                  <a:gd name="connsiteX3" fmla="*/ 16256 w 136540"/>
                  <a:gd name="connsiteY3" fmla="*/ 15234 h 43916"/>
                  <a:gd name="connsiteX4" fmla="*/ 199 w 136540"/>
                  <a:gd name="connsiteY4" fmla="*/ 35573 h 43916"/>
                  <a:gd name="connsiteX5" fmla="*/ 4480 w 136540"/>
                  <a:gd name="connsiteY5" fmla="*/ 43916 h 43916"/>
                  <a:gd name="connsiteX6" fmla="*/ 129187 w 136540"/>
                  <a:gd name="connsiteY6" fmla="*/ 43125 h 43916"/>
                  <a:gd name="connsiteX7" fmla="*/ 133451 w 136540"/>
                  <a:gd name="connsiteY7" fmla="*/ 40879 h 43916"/>
                  <a:gd name="connsiteX8" fmla="*/ 131886 w 136540"/>
                  <a:gd name="connsiteY8" fmla="*/ 14629 h 4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40" h="43916">
                    <a:moveTo>
                      <a:pt x="131886" y="14629"/>
                    </a:moveTo>
                    <a:cubicBezTo>
                      <a:pt x="126999" y="5140"/>
                      <a:pt x="125719" y="1091"/>
                      <a:pt x="123497" y="107"/>
                    </a:cubicBezTo>
                    <a:cubicBezTo>
                      <a:pt x="120291" y="-1312"/>
                      <a:pt x="33814" y="11819"/>
                      <a:pt x="24465" y="11778"/>
                    </a:cubicBezTo>
                    <a:cubicBezTo>
                      <a:pt x="21184" y="11778"/>
                      <a:pt x="19008" y="11592"/>
                      <a:pt x="16256" y="15234"/>
                    </a:cubicBezTo>
                    <a:cubicBezTo>
                      <a:pt x="13178" y="20022"/>
                      <a:pt x="594" y="34555"/>
                      <a:pt x="199" y="35573"/>
                    </a:cubicBezTo>
                    <a:cubicBezTo>
                      <a:pt x="-680" y="38191"/>
                      <a:pt x="1467" y="43980"/>
                      <a:pt x="4480" y="43916"/>
                    </a:cubicBezTo>
                    <a:cubicBezTo>
                      <a:pt x="5120" y="43922"/>
                      <a:pt x="115393" y="40012"/>
                      <a:pt x="129187" y="43125"/>
                    </a:cubicBezTo>
                    <a:cubicBezTo>
                      <a:pt x="130967" y="43526"/>
                      <a:pt x="132777" y="42572"/>
                      <a:pt x="133451" y="40879"/>
                    </a:cubicBezTo>
                    <a:cubicBezTo>
                      <a:pt x="138874" y="27289"/>
                      <a:pt x="136389" y="22047"/>
                      <a:pt x="131886" y="14629"/>
                    </a:cubicBezTo>
                    <a:close/>
                  </a:path>
                </a:pathLst>
              </a:custGeom>
              <a:solidFill>
                <a:srgbClr val="FFFFFF"/>
              </a:solidFill>
              <a:ln w="581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38887F7-0A75-EC62-72B0-A98D7A513374}"/>
                  </a:ext>
                </a:extLst>
              </p:cNvPr>
              <p:cNvSpPr/>
              <p:nvPr/>
            </p:nvSpPr>
            <p:spPr>
              <a:xfrm>
                <a:off x="982866" y="3013108"/>
                <a:ext cx="128812" cy="205101"/>
              </a:xfrm>
              <a:custGeom>
                <a:avLst/>
                <a:gdLst>
                  <a:gd name="connsiteX0" fmla="*/ 127543 w 128812"/>
                  <a:gd name="connsiteY0" fmla="*/ 916 h 205101"/>
                  <a:gd name="connsiteX1" fmla="*/ 124238 w 128812"/>
                  <a:gd name="connsiteY1" fmla="*/ 102 h 205101"/>
                  <a:gd name="connsiteX2" fmla="*/ 105958 w 128812"/>
                  <a:gd name="connsiteY2" fmla="*/ 1114 h 205101"/>
                  <a:gd name="connsiteX3" fmla="*/ 5704 w 128812"/>
                  <a:gd name="connsiteY3" fmla="*/ 794 h 205101"/>
                  <a:gd name="connsiteX4" fmla="*/ 2033 w 128812"/>
                  <a:gd name="connsiteY4" fmla="*/ 3965 h 205101"/>
                  <a:gd name="connsiteX5" fmla="*/ 4791 w 128812"/>
                  <a:gd name="connsiteY5" fmla="*/ 38122 h 205101"/>
                  <a:gd name="connsiteX6" fmla="*/ 74995 w 128812"/>
                  <a:gd name="connsiteY6" fmla="*/ 76741 h 205101"/>
                  <a:gd name="connsiteX7" fmla="*/ 76642 w 128812"/>
                  <a:gd name="connsiteY7" fmla="*/ 80092 h 205101"/>
                  <a:gd name="connsiteX8" fmla="*/ 80522 w 128812"/>
                  <a:gd name="connsiteY8" fmla="*/ 105196 h 205101"/>
                  <a:gd name="connsiteX9" fmla="*/ 78428 w 128812"/>
                  <a:gd name="connsiteY9" fmla="*/ 114458 h 205101"/>
                  <a:gd name="connsiteX10" fmla="*/ 69393 w 128812"/>
                  <a:gd name="connsiteY10" fmla="*/ 120265 h 205101"/>
                  <a:gd name="connsiteX11" fmla="*/ 66938 w 128812"/>
                  <a:gd name="connsiteY11" fmla="*/ 121923 h 205101"/>
                  <a:gd name="connsiteX12" fmla="*/ 66495 w 128812"/>
                  <a:gd name="connsiteY12" fmla="*/ 124867 h 205101"/>
                  <a:gd name="connsiteX13" fmla="*/ 63778 w 128812"/>
                  <a:gd name="connsiteY13" fmla="*/ 134088 h 205101"/>
                  <a:gd name="connsiteX14" fmla="*/ 24630 w 128812"/>
                  <a:gd name="connsiteY14" fmla="*/ 144886 h 205101"/>
                  <a:gd name="connsiteX15" fmla="*/ 14053 w 128812"/>
                  <a:gd name="connsiteY15" fmla="*/ 149523 h 205101"/>
                  <a:gd name="connsiteX16" fmla="*/ 19050 w 128812"/>
                  <a:gd name="connsiteY16" fmla="*/ 201017 h 205101"/>
                  <a:gd name="connsiteX17" fmla="*/ 22553 w 128812"/>
                  <a:gd name="connsiteY17" fmla="*/ 204769 h 205101"/>
                  <a:gd name="connsiteX18" fmla="*/ 105819 w 128812"/>
                  <a:gd name="connsiteY18" fmla="*/ 202692 h 205101"/>
                  <a:gd name="connsiteX19" fmla="*/ 109594 w 128812"/>
                  <a:gd name="connsiteY19" fmla="*/ 199754 h 205101"/>
                  <a:gd name="connsiteX20" fmla="*/ 123959 w 128812"/>
                  <a:gd name="connsiteY20" fmla="*/ 69951 h 205101"/>
                  <a:gd name="connsiteX21" fmla="*/ 128793 w 128812"/>
                  <a:gd name="connsiteY21" fmla="*/ 4081 h 205101"/>
                  <a:gd name="connsiteX22" fmla="*/ 127543 w 128812"/>
                  <a:gd name="connsiteY22" fmla="*/ 916 h 20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812" h="205101">
                    <a:moveTo>
                      <a:pt x="127543" y="916"/>
                    </a:moveTo>
                    <a:cubicBezTo>
                      <a:pt x="126635" y="125"/>
                      <a:pt x="125407" y="-177"/>
                      <a:pt x="124238" y="102"/>
                    </a:cubicBezTo>
                    <a:cubicBezTo>
                      <a:pt x="118403" y="1492"/>
                      <a:pt x="112358" y="1312"/>
                      <a:pt x="105958" y="1114"/>
                    </a:cubicBezTo>
                    <a:cubicBezTo>
                      <a:pt x="72278" y="-177"/>
                      <a:pt x="39291" y="1341"/>
                      <a:pt x="5704" y="794"/>
                    </a:cubicBezTo>
                    <a:cubicBezTo>
                      <a:pt x="3866" y="794"/>
                      <a:pt x="2301" y="2138"/>
                      <a:pt x="2033" y="3965"/>
                    </a:cubicBezTo>
                    <a:cubicBezTo>
                      <a:pt x="1917" y="6961"/>
                      <a:pt x="-3948" y="39739"/>
                      <a:pt x="4791" y="38122"/>
                    </a:cubicBezTo>
                    <a:cubicBezTo>
                      <a:pt x="16246" y="37022"/>
                      <a:pt x="70510" y="53999"/>
                      <a:pt x="74995" y="76741"/>
                    </a:cubicBezTo>
                    <a:cubicBezTo>
                      <a:pt x="74902" y="78073"/>
                      <a:pt x="75531" y="79353"/>
                      <a:pt x="76642" y="80092"/>
                    </a:cubicBezTo>
                    <a:cubicBezTo>
                      <a:pt x="84636" y="85491"/>
                      <a:pt x="92845" y="100460"/>
                      <a:pt x="80522" y="105196"/>
                    </a:cubicBezTo>
                    <a:cubicBezTo>
                      <a:pt x="74664" y="107442"/>
                      <a:pt x="80697" y="110851"/>
                      <a:pt x="78428" y="114458"/>
                    </a:cubicBezTo>
                    <a:cubicBezTo>
                      <a:pt x="77195" y="117175"/>
                      <a:pt x="73651" y="119456"/>
                      <a:pt x="69393" y="120265"/>
                    </a:cubicBezTo>
                    <a:cubicBezTo>
                      <a:pt x="68380" y="120457"/>
                      <a:pt x="67490" y="121050"/>
                      <a:pt x="66938" y="121923"/>
                    </a:cubicBezTo>
                    <a:cubicBezTo>
                      <a:pt x="66385" y="122801"/>
                      <a:pt x="66222" y="123866"/>
                      <a:pt x="66495" y="124867"/>
                    </a:cubicBezTo>
                    <a:cubicBezTo>
                      <a:pt x="66798" y="128561"/>
                      <a:pt x="65908" y="131580"/>
                      <a:pt x="63778" y="134088"/>
                    </a:cubicBezTo>
                    <a:cubicBezTo>
                      <a:pt x="56652" y="142483"/>
                      <a:pt x="37383" y="143932"/>
                      <a:pt x="24630" y="144886"/>
                    </a:cubicBezTo>
                    <a:cubicBezTo>
                      <a:pt x="20522" y="145631"/>
                      <a:pt x="14094" y="143984"/>
                      <a:pt x="14053" y="149523"/>
                    </a:cubicBezTo>
                    <a:cubicBezTo>
                      <a:pt x="15566" y="166744"/>
                      <a:pt x="19237" y="183703"/>
                      <a:pt x="19050" y="201017"/>
                    </a:cubicBezTo>
                    <a:cubicBezTo>
                      <a:pt x="19027" y="203007"/>
                      <a:pt x="20569" y="204659"/>
                      <a:pt x="22553" y="204769"/>
                    </a:cubicBezTo>
                    <a:cubicBezTo>
                      <a:pt x="50496" y="206358"/>
                      <a:pt x="77916" y="201669"/>
                      <a:pt x="105819" y="202692"/>
                    </a:cubicBezTo>
                    <a:cubicBezTo>
                      <a:pt x="107610" y="202768"/>
                      <a:pt x="109216" y="201517"/>
                      <a:pt x="109594" y="199754"/>
                    </a:cubicBezTo>
                    <a:cubicBezTo>
                      <a:pt x="118688" y="156865"/>
                      <a:pt x="121370" y="112678"/>
                      <a:pt x="123959" y="69951"/>
                    </a:cubicBezTo>
                    <a:cubicBezTo>
                      <a:pt x="125268" y="48326"/>
                      <a:pt x="126623" y="25968"/>
                      <a:pt x="128793" y="4081"/>
                    </a:cubicBezTo>
                    <a:cubicBezTo>
                      <a:pt x="128916" y="2889"/>
                      <a:pt x="128450" y="1708"/>
                      <a:pt x="127543" y="916"/>
                    </a:cubicBezTo>
                    <a:close/>
                  </a:path>
                </a:pathLst>
              </a:custGeom>
              <a:solidFill>
                <a:srgbClr val="FFFFFF"/>
              </a:solidFill>
              <a:ln w="581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C1087D-9E32-18AA-476F-36C01397406C}"/>
                  </a:ext>
                </a:extLst>
              </p:cNvPr>
              <p:cNvSpPr/>
              <p:nvPr/>
            </p:nvSpPr>
            <p:spPr>
              <a:xfrm>
                <a:off x="899354" y="2572940"/>
                <a:ext cx="377285" cy="839915"/>
              </a:xfrm>
              <a:custGeom>
                <a:avLst/>
                <a:gdLst>
                  <a:gd name="connsiteX0" fmla="*/ 372000 w 377285"/>
                  <a:gd name="connsiteY0" fmla="*/ 752668 h 839915"/>
                  <a:gd name="connsiteX1" fmla="*/ 287833 w 377285"/>
                  <a:gd name="connsiteY1" fmla="*/ 360339 h 839915"/>
                  <a:gd name="connsiteX2" fmla="*/ 267098 w 377285"/>
                  <a:gd name="connsiteY2" fmla="*/ 72516 h 839915"/>
                  <a:gd name="connsiteX3" fmla="*/ 263462 w 377285"/>
                  <a:gd name="connsiteY3" fmla="*/ 69229 h 839915"/>
                  <a:gd name="connsiteX4" fmla="*/ 252716 w 377285"/>
                  <a:gd name="connsiteY4" fmla="*/ 59141 h 839915"/>
                  <a:gd name="connsiteX5" fmla="*/ 238160 w 377285"/>
                  <a:gd name="connsiteY5" fmla="*/ 25577 h 839915"/>
                  <a:gd name="connsiteX6" fmla="*/ 220078 w 377285"/>
                  <a:gd name="connsiteY6" fmla="*/ 33612 h 839915"/>
                  <a:gd name="connsiteX7" fmla="*/ 185409 w 377285"/>
                  <a:gd name="connsiteY7" fmla="*/ 126838 h 839915"/>
                  <a:gd name="connsiteX8" fmla="*/ 180784 w 377285"/>
                  <a:gd name="connsiteY8" fmla="*/ 131131 h 839915"/>
                  <a:gd name="connsiteX9" fmla="*/ 159275 w 377285"/>
                  <a:gd name="connsiteY9" fmla="*/ 120921 h 839915"/>
                  <a:gd name="connsiteX10" fmla="*/ 75992 w 377285"/>
                  <a:gd name="connsiteY10" fmla="*/ 66390 h 839915"/>
                  <a:gd name="connsiteX11" fmla="*/ 72141 w 377285"/>
                  <a:gd name="connsiteY11" fmla="*/ 65773 h 839915"/>
                  <a:gd name="connsiteX12" fmla="*/ 64507 w 377285"/>
                  <a:gd name="connsiteY12" fmla="*/ 72586 h 839915"/>
                  <a:gd name="connsiteX13" fmla="*/ 7067 w 377285"/>
                  <a:gd name="connsiteY13" fmla="*/ 2119 h 839915"/>
                  <a:gd name="connsiteX14" fmla="*/ 2541 w 377285"/>
                  <a:gd name="connsiteY14" fmla="*/ 194 h 839915"/>
                  <a:gd name="connsiteX15" fmla="*/ 74 w 377285"/>
                  <a:gd name="connsiteY15" fmla="*/ 4452 h 839915"/>
                  <a:gd name="connsiteX16" fmla="*/ 84434 w 377285"/>
                  <a:gd name="connsiteY16" fmla="*/ 215101 h 839915"/>
                  <a:gd name="connsiteX17" fmla="*/ 118486 w 377285"/>
                  <a:gd name="connsiteY17" fmla="*/ 401448 h 839915"/>
                  <a:gd name="connsiteX18" fmla="*/ 154138 w 377285"/>
                  <a:gd name="connsiteY18" fmla="*/ 401890 h 839915"/>
                  <a:gd name="connsiteX19" fmla="*/ 204311 w 377285"/>
                  <a:gd name="connsiteY19" fmla="*/ 390004 h 839915"/>
                  <a:gd name="connsiteX20" fmla="*/ 214900 w 377285"/>
                  <a:gd name="connsiteY20" fmla="*/ 409768 h 839915"/>
                  <a:gd name="connsiteX21" fmla="*/ 216378 w 377285"/>
                  <a:gd name="connsiteY21" fmla="*/ 441964 h 839915"/>
                  <a:gd name="connsiteX22" fmla="*/ 206511 w 377285"/>
                  <a:gd name="connsiteY22" fmla="*/ 537895 h 839915"/>
                  <a:gd name="connsiteX23" fmla="*/ 190494 w 377285"/>
                  <a:gd name="connsiteY23" fmla="*/ 646957 h 839915"/>
                  <a:gd name="connsiteX24" fmla="*/ 116787 w 377285"/>
                  <a:gd name="connsiteY24" fmla="*/ 648476 h 839915"/>
                  <a:gd name="connsiteX25" fmla="*/ 112691 w 377285"/>
                  <a:gd name="connsiteY25" fmla="*/ 652333 h 839915"/>
                  <a:gd name="connsiteX26" fmla="*/ 100910 w 377285"/>
                  <a:gd name="connsiteY26" fmla="*/ 836097 h 839915"/>
                  <a:gd name="connsiteX27" fmla="*/ 105041 w 377285"/>
                  <a:gd name="connsiteY27" fmla="*/ 839884 h 839915"/>
                  <a:gd name="connsiteX28" fmla="*/ 371122 w 377285"/>
                  <a:gd name="connsiteY28" fmla="*/ 834980 h 839915"/>
                  <a:gd name="connsiteX29" fmla="*/ 377283 w 377285"/>
                  <a:gd name="connsiteY29" fmla="*/ 827940 h 839915"/>
                  <a:gd name="connsiteX30" fmla="*/ 372000 w 377285"/>
                  <a:gd name="connsiteY30" fmla="*/ 752668 h 83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285" h="839915">
                    <a:moveTo>
                      <a:pt x="372000" y="752668"/>
                    </a:moveTo>
                    <a:cubicBezTo>
                      <a:pt x="368184" y="628654"/>
                      <a:pt x="303477" y="496274"/>
                      <a:pt x="287833" y="360339"/>
                    </a:cubicBezTo>
                    <a:cubicBezTo>
                      <a:pt x="276651" y="263948"/>
                      <a:pt x="278199" y="168965"/>
                      <a:pt x="267098" y="72516"/>
                    </a:cubicBezTo>
                    <a:cubicBezTo>
                      <a:pt x="266883" y="70660"/>
                      <a:pt x="265329" y="69252"/>
                      <a:pt x="263462" y="69229"/>
                    </a:cubicBezTo>
                    <a:cubicBezTo>
                      <a:pt x="259546" y="69421"/>
                      <a:pt x="255142" y="64109"/>
                      <a:pt x="252716" y="59141"/>
                    </a:cubicBezTo>
                    <a:cubicBezTo>
                      <a:pt x="248737" y="47761"/>
                      <a:pt x="243838" y="36474"/>
                      <a:pt x="238160" y="25577"/>
                    </a:cubicBezTo>
                    <a:cubicBezTo>
                      <a:pt x="234913" y="20469"/>
                      <a:pt x="221241" y="31244"/>
                      <a:pt x="220078" y="33612"/>
                    </a:cubicBezTo>
                    <a:cubicBezTo>
                      <a:pt x="214283" y="65395"/>
                      <a:pt x="203572" y="97812"/>
                      <a:pt x="185409" y="126838"/>
                    </a:cubicBezTo>
                    <a:cubicBezTo>
                      <a:pt x="183925" y="129171"/>
                      <a:pt x="183047" y="131893"/>
                      <a:pt x="180784" y="131131"/>
                    </a:cubicBezTo>
                    <a:cubicBezTo>
                      <a:pt x="173395" y="128630"/>
                      <a:pt x="166315" y="124196"/>
                      <a:pt x="159275" y="120921"/>
                    </a:cubicBezTo>
                    <a:cubicBezTo>
                      <a:pt x="124042" y="102368"/>
                      <a:pt x="97576" y="85042"/>
                      <a:pt x="75992" y="66390"/>
                    </a:cubicBezTo>
                    <a:cubicBezTo>
                      <a:pt x="74927" y="65471"/>
                      <a:pt x="73438" y="65232"/>
                      <a:pt x="72141" y="65773"/>
                    </a:cubicBezTo>
                    <a:cubicBezTo>
                      <a:pt x="68609" y="67268"/>
                      <a:pt x="65386" y="73121"/>
                      <a:pt x="64507" y="72586"/>
                    </a:cubicBezTo>
                    <a:cubicBezTo>
                      <a:pt x="42050" y="58762"/>
                      <a:pt x="22723" y="35055"/>
                      <a:pt x="7067" y="2119"/>
                    </a:cubicBezTo>
                    <a:cubicBezTo>
                      <a:pt x="6265" y="426"/>
                      <a:pt x="4321" y="-405"/>
                      <a:pt x="2541" y="194"/>
                    </a:cubicBezTo>
                    <a:cubicBezTo>
                      <a:pt x="761" y="787"/>
                      <a:pt x="-298" y="2614"/>
                      <a:pt x="74" y="4452"/>
                    </a:cubicBezTo>
                    <a:cubicBezTo>
                      <a:pt x="15381" y="79591"/>
                      <a:pt x="55653" y="145298"/>
                      <a:pt x="84434" y="215101"/>
                    </a:cubicBezTo>
                    <a:cubicBezTo>
                      <a:pt x="106356" y="269073"/>
                      <a:pt x="117171" y="335246"/>
                      <a:pt x="118486" y="401448"/>
                    </a:cubicBezTo>
                    <a:cubicBezTo>
                      <a:pt x="118527" y="403473"/>
                      <a:pt x="145202" y="400226"/>
                      <a:pt x="154138" y="401890"/>
                    </a:cubicBezTo>
                    <a:cubicBezTo>
                      <a:pt x="174221" y="398271"/>
                      <a:pt x="204195" y="389137"/>
                      <a:pt x="204311" y="390004"/>
                    </a:cubicBezTo>
                    <a:cubicBezTo>
                      <a:pt x="204352" y="398126"/>
                      <a:pt x="210903" y="404409"/>
                      <a:pt x="214900" y="409768"/>
                    </a:cubicBezTo>
                    <a:cubicBezTo>
                      <a:pt x="221212" y="417028"/>
                      <a:pt x="216308" y="439160"/>
                      <a:pt x="216378" y="441964"/>
                    </a:cubicBezTo>
                    <a:cubicBezTo>
                      <a:pt x="215278" y="470786"/>
                      <a:pt x="208407" y="504553"/>
                      <a:pt x="206511" y="537895"/>
                    </a:cubicBezTo>
                    <a:cubicBezTo>
                      <a:pt x="204311" y="576625"/>
                      <a:pt x="192292" y="647021"/>
                      <a:pt x="190494" y="646957"/>
                    </a:cubicBezTo>
                    <a:cubicBezTo>
                      <a:pt x="165646" y="645439"/>
                      <a:pt x="141507" y="650995"/>
                      <a:pt x="116787" y="648476"/>
                    </a:cubicBezTo>
                    <a:cubicBezTo>
                      <a:pt x="114611" y="648185"/>
                      <a:pt x="112528" y="650140"/>
                      <a:pt x="112691" y="652333"/>
                    </a:cubicBezTo>
                    <a:cubicBezTo>
                      <a:pt x="114256" y="687781"/>
                      <a:pt x="101538" y="812494"/>
                      <a:pt x="100910" y="836097"/>
                    </a:cubicBezTo>
                    <a:cubicBezTo>
                      <a:pt x="100805" y="838279"/>
                      <a:pt x="102871" y="840187"/>
                      <a:pt x="105041" y="839884"/>
                    </a:cubicBezTo>
                    <a:cubicBezTo>
                      <a:pt x="119347" y="838267"/>
                      <a:pt x="296903" y="841734"/>
                      <a:pt x="371122" y="834980"/>
                    </a:cubicBezTo>
                    <a:cubicBezTo>
                      <a:pt x="373112" y="834794"/>
                      <a:pt x="377394" y="829930"/>
                      <a:pt x="377283" y="827940"/>
                    </a:cubicBezTo>
                    <a:cubicBezTo>
                      <a:pt x="376108" y="806588"/>
                      <a:pt x="371902" y="752674"/>
                      <a:pt x="372000" y="752668"/>
                    </a:cubicBezTo>
                    <a:close/>
                  </a:path>
                </a:pathLst>
              </a:custGeom>
              <a:solidFill>
                <a:schemeClr val="accent1"/>
              </a:solidFill>
              <a:ln w="5810" cap="flat">
                <a:noFill/>
                <a:prstDash val="solid"/>
                <a:miter/>
              </a:ln>
            </p:spPr>
            <p:txBody>
              <a:bodyPr rtlCol="0" anchor="ctr"/>
              <a:lstStyle/>
              <a:p>
                <a:endParaRPr lang="en-US"/>
              </a:p>
            </p:txBody>
          </p:sp>
          <p:grpSp>
            <p:nvGrpSpPr>
              <p:cNvPr id="19" name="Graphic 10" descr="Man holding cup">
                <a:extLst>
                  <a:ext uri="{FF2B5EF4-FFF2-40B4-BE49-F238E27FC236}">
                    <a16:creationId xmlns:a16="http://schemas.microsoft.com/office/drawing/2014/main" id="{4D4C8236-C9BB-11D2-7D0D-E2136FD364A6}"/>
                  </a:ext>
                </a:extLst>
              </p:cNvPr>
              <p:cNvGrpSpPr/>
              <p:nvPr/>
            </p:nvGrpSpPr>
            <p:grpSpPr>
              <a:xfrm>
                <a:off x="774965" y="2471594"/>
                <a:ext cx="577801" cy="1043450"/>
                <a:chOff x="774965" y="2471594"/>
                <a:chExt cx="577801" cy="1043450"/>
              </a:xfrm>
              <a:solidFill>
                <a:srgbClr val="FFFFFF"/>
              </a:solidFill>
            </p:grpSpPr>
            <p:sp>
              <p:nvSpPr>
                <p:cNvPr id="20" name="Freeform: Shape 19">
                  <a:extLst>
                    <a:ext uri="{FF2B5EF4-FFF2-40B4-BE49-F238E27FC236}">
                      <a16:creationId xmlns:a16="http://schemas.microsoft.com/office/drawing/2014/main" id="{A83A629E-D472-C639-29C9-7E720AE3CBCF}"/>
                    </a:ext>
                  </a:extLst>
                </p:cNvPr>
                <p:cNvSpPr/>
                <p:nvPr/>
              </p:nvSpPr>
              <p:spPr>
                <a:xfrm>
                  <a:off x="1177979" y="3414312"/>
                  <a:ext cx="174787" cy="90847"/>
                </a:xfrm>
                <a:custGeom>
                  <a:avLst/>
                  <a:gdLst>
                    <a:gd name="connsiteX0" fmla="*/ 174686 w 174787"/>
                    <a:gd name="connsiteY0" fmla="*/ 56045 h 90847"/>
                    <a:gd name="connsiteX1" fmla="*/ 171056 w 174787"/>
                    <a:gd name="connsiteY1" fmla="*/ 40243 h 90847"/>
                    <a:gd name="connsiteX2" fmla="*/ 167018 w 174787"/>
                    <a:gd name="connsiteY2" fmla="*/ 37363 h 90847"/>
                    <a:gd name="connsiteX3" fmla="*/ 100334 w 174787"/>
                    <a:gd name="connsiteY3" fmla="*/ 22394 h 90847"/>
                    <a:gd name="connsiteX4" fmla="*/ 96994 w 174787"/>
                    <a:gd name="connsiteY4" fmla="*/ 10921 h 90847"/>
                    <a:gd name="connsiteX5" fmla="*/ 92538 w 174787"/>
                    <a:gd name="connsiteY5" fmla="*/ 1 h 90847"/>
                    <a:gd name="connsiteX6" fmla="*/ 32753 w 174787"/>
                    <a:gd name="connsiteY6" fmla="*/ 3462 h 90847"/>
                    <a:gd name="connsiteX7" fmla="*/ 3536 w 174787"/>
                    <a:gd name="connsiteY7" fmla="*/ 4510 h 90847"/>
                    <a:gd name="connsiteX8" fmla="*/ 633 w 174787"/>
                    <a:gd name="connsiteY8" fmla="*/ 10287 h 90847"/>
                    <a:gd name="connsiteX9" fmla="*/ 49532 w 174787"/>
                    <a:gd name="connsiteY9" fmla="*/ 87636 h 90847"/>
                    <a:gd name="connsiteX10" fmla="*/ 59271 w 174787"/>
                    <a:gd name="connsiteY10" fmla="*/ 90847 h 90847"/>
                    <a:gd name="connsiteX11" fmla="*/ 172400 w 174787"/>
                    <a:gd name="connsiteY11" fmla="*/ 60361 h 90847"/>
                    <a:gd name="connsiteX12" fmla="*/ 174686 w 174787"/>
                    <a:gd name="connsiteY12" fmla="*/ 56045 h 9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787" h="90847">
                      <a:moveTo>
                        <a:pt x="174686" y="56045"/>
                      </a:moveTo>
                      <a:cubicBezTo>
                        <a:pt x="173558" y="51297"/>
                        <a:pt x="172406" y="46276"/>
                        <a:pt x="171056" y="40243"/>
                      </a:cubicBezTo>
                      <a:cubicBezTo>
                        <a:pt x="170643" y="38393"/>
                        <a:pt x="168903" y="37148"/>
                        <a:pt x="167018" y="37363"/>
                      </a:cubicBezTo>
                      <a:cubicBezTo>
                        <a:pt x="146458" y="39894"/>
                        <a:pt x="114407" y="35868"/>
                        <a:pt x="100334" y="22394"/>
                      </a:cubicBezTo>
                      <a:cubicBezTo>
                        <a:pt x="97314" y="21707"/>
                        <a:pt x="96878" y="18449"/>
                        <a:pt x="96994" y="10921"/>
                      </a:cubicBezTo>
                      <a:cubicBezTo>
                        <a:pt x="96820" y="6784"/>
                        <a:pt x="98181" y="-86"/>
                        <a:pt x="92538" y="1"/>
                      </a:cubicBezTo>
                      <a:cubicBezTo>
                        <a:pt x="72769" y="2299"/>
                        <a:pt x="52429" y="2892"/>
                        <a:pt x="32753" y="3462"/>
                      </a:cubicBezTo>
                      <a:cubicBezTo>
                        <a:pt x="23177" y="3742"/>
                        <a:pt x="13275" y="4027"/>
                        <a:pt x="3536" y="4510"/>
                      </a:cubicBezTo>
                      <a:cubicBezTo>
                        <a:pt x="749" y="4568"/>
                        <a:pt x="-1008" y="8006"/>
                        <a:pt x="633" y="10287"/>
                      </a:cubicBezTo>
                      <a:cubicBezTo>
                        <a:pt x="17702" y="35775"/>
                        <a:pt x="30548" y="63206"/>
                        <a:pt x="49532" y="87636"/>
                      </a:cubicBezTo>
                      <a:cubicBezTo>
                        <a:pt x="51772" y="90091"/>
                        <a:pt x="55059" y="90801"/>
                        <a:pt x="59271" y="90847"/>
                      </a:cubicBezTo>
                      <a:cubicBezTo>
                        <a:pt x="96634" y="87228"/>
                        <a:pt x="142892" y="72102"/>
                        <a:pt x="172400" y="60361"/>
                      </a:cubicBezTo>
                      <a:cubicBezTo>
                        <a:pt x="174145" y="59698"/>
                        <a:pt x="175117" y="57854"/>
                        <a:pt x="174686" y="56045"/>
                      </a:cubicBezTo>
                      <a:close/>
                    </a:path>
                  </a:pathLst>
                </a:custGeom>
                <a:solidFill>
                  <a:srgbClr val="FFFFFF"/>
                </a:solidFill>
                <a:ln w="581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F66AA7C-F29B-CF90-E26E-09E0945EC700}"/>
                    </a:ext>
                  </a:extLst>
                </p:cNvPr>
                <p:cNvSpPr/>
                <p:nvPr/>
              </p:nvSpPr>
              <p:spPr>
                <a:xfrm>
                  <a:off x="774965" y="3417759"/>
                  <a:ext cx="361868" cy="97285"/>
                </a:xfrm>
                <a:custGeom>
                  <a:avLst/>
                  <a:gdLst>
                    <a:gd name="connsiteX0" fmla="*/ 358185 w 361868"/>
                    <a:gd name="connsiteY0" fmla="*/ 2180 h 97285"/>
                    <a:gd name="connsiteX1" fmla="*/ 229115 w 361868"/>
                    <a:gd name="connsiteY1" fmla="*/ 22 h 97285"/>
                    <a:gd name="connsiteX2" fmla="*/ 225031 w 361868"/>
                    <a:gd name="connsiteY2" fmla="*/ 3193 h 97285"/>
                    <a:gd name="connsiteX3" fmla="*/ 221802 w 361868"/>
                    <a:gd name="connsiteY3" fmla="*/ 28000 h 97285"/>
                    <a:gd name="connsiteX4" fmla="*/ 27229 w 361868"/>
                    <a:gd name="connsiteY4" fmla="*/ 36116 h 97285"/>
                    <a:gd name="connsiteX5" fmla="*/ 4521 w 361868"/>
                    <a:gd name="connsiteY5" fmla="*/ 31863 h 97285"/>
                    <a:gd name="connsiteX6" fmla="*/ 7 w 361868"/>
                    <a:gd name="connsiteY6" fmla="*/ 35604 h 97285"/>
                    <a:gd name="connsiteX7" fmla="*/ 2171 w 361868"/>
                    <a:gd name="connsiteY7" fmla="*/ 64688 h 97285"/>
                    <a:gd name="connsiteX8" fmla="*/ 25460 w 361868"/>
                    <a:gd name="connsiteY8" fmla="*/ 70767 h 97285"/>
                    <a:gd name="connsiteX9" fmla="*/ 296684 w 361868"/>
                    <a:gd name="connsiteY9" fmla="*/ 97285 h 97285"/>
                    <a:gd name="connsiteX10" fmla="*/ 299855 w 361868"/>
                    <a:gd name="connsiteY10" fmla="*/ 95499 h 97285"/>
                    <a:gd name="connsiteX11" fmla="*/ 361094 w 361868"/>
                    <a:gd name="connsiteY11" fmla="*/ 8167 h 97285"/>
                    <a:gd name="connsiteX12" fmla="*/ 358185 w 361868"/>
                    <a:gd name="connsiteY12" fmla="*/ 2180 h 9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868" h="97285">
                      <a:moveTo>
                        <a:pt x="358185" y="2180"/>
                      </a:moveTo>
                      <a:cubicBezTo>
                        <a:pt x="315168" y="2011"/>
                        <a:pt x="272139" y="4729"/>
                        <a:pt x="229115" y="22"/>
                      </a:cubicBezTo>
                      <a:cubicBezTo>
                        <a:pt x="227114" y="-193"/>
                        <a:pt x="225310" y="1209"/>
                        <a:pt x="225031" y="3193"/>
                      </a:cubicBezTo>
                      <a:cubicBezTo>
                        <a:pt x="224019" y="10011"/>
                        <a:pt x="226107" y="23340"/>
                        <a:pt x="221802" y="28000"/>
                      </a:cubicBezTo>
                      <a:cubicBezTo>
                        <a:pt x="154088" y="43173"/>
                        <a:pt x="86542" y="45093"/>
                        <a:pt x="27229" y="36116"/>
                      </a:cubicBezTo>
                      <a:cubicBezTo>
                        <a:pt x="18886" y="34795"/>
                        <a:pt x="11462" y="33405"/>
                        <a:pt x="4521" y="31863"/>
                      </a:cubicBezTo>
                      <a:cubicBezTo>
                        <a:pt x="2258" y="31299"/>
                        <a:pt x="-144" y="33259"/>
                        <a:pt x="7" y="35604"/>
                      </a:cubicBezTo>
                      <a:cubicBezTo>
                        <a:pt x="7" y="35604"/>
                        <a:pt x="-98" y="62698"/>
                        <a:pt x="2171" y="64688"/>
                      </a:cubicBezTo>
                      <a:cubicBezTo>
                        <a:pt x="4446" y="66677"/>
                        <a:pt x="10258" y="65578"/>
                        <a:pt x="25460" y="70767"/>
                      </a:cubicBezTo>
                      <a:cubicBezTo>
                        <a:pt x="114288" y="97815"/>
                        <a:pt x="206635" y="80803"/>
                        <a:pt x="296684" y="97285"/>
                      </a:cubicBezTo>
                      <a:cubicBezTo>
                        <a:pt x="297964" y="97285"/>
                        <a:pt x="299174" y="96622"/>
                        <a:pt x="299855" y="95499"/>
                      </a:cubicBezTo>
                      <a:cubicBezTo>
                        <a:pt x="316744" y="67742"/>
                        <a:pt x="336775" y="39176"/>
                        <a:pt x="361094" y="8167"/>
                      </a:cubicBezTo>
                      <a:cubicBezTo>
                        <a:pt x="362973" y="5892"/>
                        <a:pt x="361211" y="2087"/>
                        <a:pt x="358185" y="2180"/>
                      </a:cubicBezTo>
                      <a:close/>
                    </a:path>
                  </a:pathLst>
                </a:custGeom>
                <a:solidFill>
                  <a:srgbClr val="FFFFFF"/>
                </a:solidFill>
                <a:ln w="581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EBF9D3B-1FCE-7EB4-0844-CCAE0DA8E488}"/>
                    </a:ext>
                  </a:extLst>
                </p:cNvPr>
                <p:cNvSpPr/>
                <p:nvPr/>
              </p:nvSpPr>
              <p:spPr>
                <a:xfrm>
                  <a:off x="895743" y="2471594"/>
                  <a:ext cx="96922" cy="177895"/>
                </a:xfrm>
                <a:custGeom>
                  <a:avLst/>
                  <a:gdLst>
                    <a:gd name="connsiteX0" fmla="*/ 96638 w 96922"/>
                    <a:gd name="connsiteY0" fmla="*/ 172785 h 177895"/>
                    <a:gd name="connsiteX1" fmla="*/ 90285 w 96922"/>
                    <a:gd name="connsiteY1" fmla="*/ 113042 h 177895"/>
                    <a:gd name="connsiteX2" fmla="*/ 82041 w 96922"/>
                    <a:gd name="connsiteY2" fmla="*/ 101819 h 177895"/>
                    <a:gd name="connsiteX3" fmla="*/ 25974 w 96922"/>
                    <a:gd name="connsiteY3" fmla="*/ 35408 h 177895"/>
                    <a:gd name="connsiteX4" fmla="*/ 22606 w 96922"/>
                    <a:gd name="connsiteY4" fmla="*/ 3944 h 177895"/>
                    <a:gd name="connsiteX5" fmla="*/ 17614 w 96922"/>
                    <a:gd name="connsiteY5" fmla="*/ 46 h 177895"/>
                    <a:gd name="connsiteX6" fmla="*/ 13361 w 96922"/>
                    <a:gd name="connsiteY6" fmla="*/ 3351 h 177895"/>
                    <a:gd name="connsiteX7" fmla="*/ 2877 w 96922"/>
                    <a:gd name="connsiteY7" fmla="*/ 32918 h 177895"/>
                    <a:gd name="connsiteX8" fmla="*/ 96 w 96922"/>
                    <a:gd name="connsiteY8" fmla="*/ 73212 h 177895"/>
                    <a:gd name="connsiteX9" fmla="*/ 62906 w 96922"/>
                    <a:gd name="connsiteY9" fmla="*/ 168701 h 177895"/>
                    <a:gd name="connsiteX10" fmla="*/ 69271 w 96922"/>
                    <a:gd name="connsiteY10" fmla="*/ 163518 h 177895"/>
                    <a:gd name="connsiteX11" fmla="*/ 93194 w 96922"/>
                    <a:gd name="connsiteY11" fmla="*/ 177894 h 177895"/>
                    <a:gd name="connsiteX12" fmla="*/ 96638 w 96922"/>
                    <a:gd name="connsiteY12" fmla="*/ 172785 h 1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922" h="177895">
                      <a:moveTo>
                        <a:pt x="96638" y="172785"/>
                      </a:moveTo>
                      <a:cubicBezTo>
                        <a:pt x="89151" y="155623"/>
                        <a:pt x="99629" y="130740"/>
                        <a:pt x="90285" y="113042"/>
                      </a:cubicBezTo>
                      <a:cubicBezTo>
                        <a:pt x="89552" y="111645"/>
                        <a:pt x="83717" y="102686"/>
                        <a:pt x="82041" y="101819"/>
                      </a:cubicBezTo>
                      <a:cubicBezTo>
                        <a:pt x="55954" y="88362"/>
                        <a:pt x="36097" y="58126"/>
                        <a:pt x="25974" y="35408"/>
                      </a:cubicBezTo>
                      <a:cubicBezTo>
                        <a:pt x="25328" y="33767"/>
                        <a:pt x="21675" y="12607"/>
                        <a:pt x="22606" y="3944"/>
                      </a:cubicBezTo>
                      <a:cubicBezTo>
                        <a:pt x="22751" y="2659"/>
                        <a:pt x="18824" y="-413"/>
                        <a:pt x="17614" y="46"/>
                      </a:cubicBezTo>
                      <a:cubicBezTo>
                        <a:pt x="16921" y="308"/>
                        <a:pt x="13658" y="2217"/>
                        <a:pt x="13361" y="3351"/>
                      </a:cubicBezTo>
                      <a:cubicBezTo>
                        <a:pt x="12192" y="7802"/>
                        <a:pt x="4140" y="27140"/>
                        <a:pt x="2877" y="32918"/>
                      </a:cubicBezTo>
                      <a:cubicBezTo>
                        <a:pt x="-619" y="44472"/>
                        <a:pt x="15" y="72910"/>
                        <a:pt x="96" y="73212"/>
                      </a:cubicBezTo>
                      <a:cubicBezTo>
                        <a:pt x="10074" y="109225"/>
                        <a:pt x="31792" y="142247"/>
                        <a:pt x="62906" y="168701"/>
                      </a:cubicBezTo>
                      <a:cubicBezTo>
                        <a:pt x="67700" y="170807"/>
                        <a:pt x="69224" y="167933"/>
                        <a:pt x="69271" y="163518"/>
                      </a:cubicBezTo>
                      <a:cubicBezTo>
                        <a:pt x="72285" y="164862"/>
                        <a:pt x="92449" y="177894"/>
                        <a:pt x="93194" y="177894"/>
                      </a:cubicBezTo>
                      <a:cubicBezTo>
                        <a:pt x="95731" y="177969"/>
                        <a:pt x="97674" y="175130"/>
                        <a:pt x="96638" y="172785"/>
                      </a:cubicBezTo>
                      <a:close/>
                    </a:path>
                  </a:pathLst>
                </a:custGeom>
                <a:solidFill>
                  <a:srgbClr val="FFFFFF"/>
                </a:solidFill>
                <a:ln w="581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9046D1C-14A7-EFB4-73B9-8B5B00616721}"/>
                    </a:ext>
                  </a:extLst>
                </p:cNvPr>
                <p:cNvSpPr/>
                <p:nvPr/>
              </p:nvSpPr>
              <p:spPr>
                <a:xfrm>
                  <a:off x="1118771" y="2511934"/>
                  <a:ext cx="44803" cy="132289"/>
                </a:xfrm>
                <a:custGeom>
                  <a:avLst/>
                  <a:gdLst>
                    <a:gd name="connsiteX0" fmla="*/ 21419 w 44803"/>
                    <a:gd name="connsiteY0" fmla="*/ 525 h 132289"/>
                    <a:gd name="connsiteX1" fmla="*/ 5577 w 44803"/>
                    <a:gd name="connsiteY1" fmla="*/ 5365 h 132289"/>
                    <a:gd name="connsiteX2" fmla="*/ 626 w 44803"/>
                    <a:gd name="connsiteY2" fmla="*/ 39528 h 132289"/>
                    <a:gd name="connsiteX3" fmla="*/ 958 w 44803"/>
                    <a:gd name="connsiteY3" fmla="*/ 64946 h 132289"/>
                    <a:gd name="connsiteX4" fmla="*/ 2279 w 44803"/>
                    <a:gd name="connsiteY4" fmla="*/ 90970 h 132289"/>
                    <a:gd name="connsiteX5" fmla="*/ 17300 w 44803"/>
                    <a:gd name="connsiteY5" fmla="*/ 82441 h 132289"/>
                    <a:gd name="connsiteX6" fmla="*/ 33969 w 44803"/>
                    <a:gd name="connsiteY6" fmla="*/ 119576 h 132289"/>
                    <a:gd name="connsiteX7" fmla="*/ 39350 w 44803"/>
                    <a:gd name="connsiteY7" fmla="*/ 132259 h 132289"/>
                    <a:gd name="connsiteX8" fmla="*/ 44749 w 44803"/>
                    <a:gd name="connsiteY8" fmla="*/ 85466 h 132289"/>
                    <a:gd name="connsiteX9" fmla="*/ 27691 w 44803"/>
                    <a:gd name="connsiteY9" fmla="*/ 17577 h 132289"/>
                    <a:gd name="connsiteX10" fmla="*/ 21419 w 44803"/>
                    <a:gd name="connsiteY10" fmla="*/ 525 h 1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03" h="132289">
                      <a:moveTo>
                        <a:pt x="21419" y="525"/>
                      </a:moveTo>
                      <a:cubicBezTo>
                        <a:pt x="15956" y="-1296"/>
                        <a:pt x="10144" y="1939"/>
                        <a:pt x="5577" y="5365"/>
                      </a:cubicBezTo>
                      <a:cubicBezTo>
                        <a:pt x="-2521" y="11439"/>
                        <a:pt x="568" y="38306"/>
                        <a:pt x="626" y="39528"/>
                      </a:cubicBezTo>
                      <a:cubicBezTo>
                        <a:pt x="690" y="40918"/>
                        <a:pt x="56" y="61258"/>
                        <a:pt x="958" y="64946"/>
                      </a:cubicBezTo>
                      <a:cubicBezTo>
                        <a:pt x="4588" y="79799"/>
                        <a:pt x="-124" y="89527"/>
                        <a:pt x="2279" y="90970"/>
                      </a:cubicBezTo>
                      <a:cubicBezTo>
                        <a:pt x="5077" y="92651"/>
                        <a:pt x="16207" y="83040"/>
                        <a:pt x="17300" y="82441"/>
                      </a:cubicBezTo>
                      <a:cubicBezTo>
                        <a:pt x="19366" y="86420"/>
                        <a:pt x="32113" y="115515"/>
                        <a:pt x="33969" y="119576"/>
                      </a:cubicBezTo>
                      <a:cubicBezTo>
                        <a:pt x="36366" y="124824"/>
                        <a:pt x="36511" y="132259"/>
                        <a:pt x="39350" y="132259"/>
                      </a:cubicBezTo>
                      <a:cubicBezTo>
                        <a:pt x="44714" y="133661"/>
                        <a:pt x="44092" y="85594"/>
                        <a:pt x="44749" y="85466"/>
                      </a:cubicBezTo>
                      <a:cubicBezTo>
                        <a:pt x="45837" y="70223"/>
                        <a:pt x="30251" y="23011"/>
                        <a:pt x="27691" y="17577"/>
                      </a:cubicBezTo>
                      <a:cubicBezTo>
                        <a:pt x="26493" y="15029"/>
                        <a:pt x="24724" y="1624"/>
                        <a:pt x="21419" y="525"/>
                      </a:cubicBezTo>
                      <a:close/>
                    </a:path>
                  </a:pathLst>
                </a:custGeom>
                <a:solidFill>
                  <a:srgbClr val="FFFFFF"/>
                </a:solidFill>
                <a:ln w="5810" cap="flat">
                  <a:noFill/>
                  <a:prstDash val="solid"/>
                  <a:miter/>
                </a:ln>
              </p:spPr>
              <p:txBody>
                <a:bodyPr rtlCol="0" anchor="ctr"/>
                <a:lstStyle/>
                <a:p>
                  <a:endParaRPr lang="en-US"/>
                </a:p>
              </p:txBody>
            </p:sp>
          </p:grpSp>
          <p:grpSp>
            <p:nvGrpSpPr>
              <p:cNvPr id="24" name="Graphic 10" descr="Man holding cup">
                <a:extLst>
                  <a:ext uri="{FF2B5EF4-FFF2-40B4-BE49-F238E27FC236}">
                    <a16:creationId xmlns:a16="http://schemas.microsoft.com/office/drawing/2014/main" id="{F1826CA7-6F99-EF9C-08BC-32008E7CDDEA}"/>
                  </a:ext>
                </a:extLst>
              </p:cNvPr>
              <p:cNvGrpSpPr/>
              <p:nvPr/>
            </p:nvGrpSpPr>
            <p:grpSpPr>
              <a:xfrm>
                <a:off x="739558" y="2477598"/>
                <a:ext cx="578998" cy="689437"/>
                <a:chOff x="739558" y="2477598"/>
                <a:chExt cx="578998" cy="689437"/>
              </a:xfrm>
              <a:solidFill>
                <a:srgbClr val="FFFFFF"/>
              </a:solidFill>
            </p:grpSpPr>
            <p:sp>
              <p:nvSpPr>
                <p:cNvPr id="25" name="Freeform: Shape 24">
                  <a:extLst>
                    <a:ext uri="{FF2B5EF4-FFF2-40B4-BE49-F238E27FC236}">
                      <a16:creationId xmlns:a16="http://schemas.microsoft.com/office/drawing/2014/main" id="{0F4AF0BD-2160-A2BB-2B86-DE1D4C835D77}"/>
                    </a:ext>
                  </a:extLst>
                </p:cNvPr>
                <p:cNvSpPr/>
                <p:nvPr/>
              </p:nvSpPr>
              <p:spPr>
                <a:xfrm>
                  <a:off x="874047" y="3070533"/>
                  <a:ext cx="46069" cy="96502"/>
                </a:xfrm>
                <a:custGeom>
                  <a:avLst/>
                  <a:gdLst>
                    <a:gd name="connsiteX0" fmla="*/ 44964 w 46069"/>
                    <a:gd name="connsiteY0" fmla="*/ 5930 h 96502"/>
                    <a:gd name="connsiteX1" fmla="*/ 40700 w 46069"/>
                    <a:gd name="connsiteY1" fmla="*/ 252 h 96502"/>
                    <a:gd name="connsiteX2" fmla="*/ 12739 w 46069"/>
                    <a:gd name="connsiteY2" fmla="*/ 13505 h 96502"/>
                    <a:gd name="connsiteX3" fmla="*/ 2389 w 46069"/>
                    <a:gd name="connsiteY3" fmla="*/ 69077 h 96502"/>
                    <a:gd name="connsiteX4" fmla="*/ 30425 w 46069"/>
                    <a:gd name="connsiteY4" fmla="*/ 96503 h 96502"/>
                    <a:gd name="connsiteX5" fmla="*/ 42649 w 46069"/>
                    <a:gd name="connsiteY5" fmla="*/ 94827 h 96502"/>
                    <a:gd name="connsiteX6" fmla="*/ 45727 w 46069"/>
                    <a:gd name="connsiteY6" fmla="*/ 92680 h 96502"/>
                    <a:gd name="connsiteX7" fmla="*/ 45366 w 46069"/>
                    <a:gd name="connsiteY7" fmla="*/ 88945 h 96502"/>
                    <a:gd name="connsiteX8" fmla="*/ 44964 w 46069"/>
                    <a:gd name="connsiteY8" fmla="*/ 5930 h 9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69" h="96502">
                      <a:moveTo>
                        <a:pt x="44964" y="5930"/>
                      </a:moveTo>
                      <a:cubicBezTo>
                        <a:pt x="47140" y="3143"/>
                        <a:pt x="44004" y="-1075"/>
                        <a:pt x="40700" y="252"/>
                      </a:cubicBezTo>
                      <a:cubicBezTo>
                        <a:pt x="30873" y="3841"/>
                        <a:pt x="21204" y="7419"/>
                        <a:pt x="12739" y="13505"/>
                      </a:cubicBezTo>
                      <a:cubicBezTo>
                        <a:pt x="-1468" y="27328"/>
                        <a:pt x="-1916" y="51286"/>
                        <a:pt x="2389" y="69077"/>
                      </a:cubicBezTo>
                      <a:cubicBezTo>
                        <a:pt x="5158" y="80649"/>
                        <a:pt x="15817" y="92948"/>
                        <a:pt x="30425" y="96503"/>
                      </a:cubicBezTo>
                      <a:cubicBezTo>
                        <a:pt x="34515" y="95711"/>
                        <a:pt x="38629" y="95147"/>
                        <a:pt x="42649" y="94827"/>
                      </a:cubicBezTo>
                      <a:cubicBezTo>
                        <a:pt x="43987" y="94722"/>
                        <a:pt x="45162" y="93902"/>
                        <a:pt x="45727" y="92680"/>
                      </a:cubicBezTo>
                      <a:cubicBezTo>
                        <a:pt x="46291" y="91464"/>
                        <a:pt x="46151" y="90033"/>
                        <a:pt x="45366" y="88945"/>
                      </a:cubicBezTo>
                      <a:cubicBezTo>
                        <a:pt x="28098" y="65075"/>
                        <a:pt x="27924" y="29382"/>
                        <a:pt x="44964" y="5930"/>
                      </a:cubicBezTo>
                      <a:close/>
                    </a:path>
                  </a:pathLst>
                </a:custGeom>
                <a:solidFill>
                  <a:srgbClr val="FFFFFF"/>
                </a:solidFill>
                <a:ln w="581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59F93F5-B0C5-45A7-69A8-C48169F93911}"/>
                    </a:ext>
                  </a:extLst>
                </p:cNvPr>
                <p:cNvSpPr/>
                <p:nvPr/>
              </p:nvSpPr>
              <p:spPr>
                <a:xfrm>
                  <a:off x="739558" y="2477598"/>
                  <a:ext cx="233481" cy="294403"/>
                </a:xfrm>
                <a:custGeom>
                  <a:avLst/>
                  <a:gdLst>
                    <a:gd name="connsiteX0" fmla="*/ 213092 w 233481"/>
                    <a:gd name="connsiteY0" fmla="*/ 245294 h 294403"/>
                    <a:gd name="connsiteX1" fmla="*/ 174142 w 233481"/>
                    <a:gd name="connsiteY1" fmla="*/ 154145 h 294403"/>
                    <a:gd name="connsiteX2" fmla="*/ 153442 w 233481"/>
                    <a:gd name="connsiteY2" fmla="*/ 55311 h 294403"/>
                    <a:gd name="connsiteX3" fmla="*/ 164751 w 233481"/>
                    <a:gd name="connsiteY3" fmla="*/ 5475 h 294403"/>
                    <a:gd name="connsiteX4" fmla="*/ 164158 w 233481"/>
                    <a:gd name="connsiteY4" fmla="*/ 1140 h 294403"/>
                    <a:gd name="connsiteX5" fmla="*/ 159847 w 233481"/>
                    <a:gd name="connsiteY5" fmla="*/ 378 h 294403"/>
                    <a:gd name="connsiteX6" fmla="*/ 6487 w 233481"/>
                    <a:gd name="connsiteY6" fmla="*/ 129489 h 294403"/>
                    <a:gd name="connsiteX7" fmla="*/ 227 w 233481"/>
                    <a:gd name="connsiteY7" fmla="*/ 141061 h 294403"/>
                    <a:gd name="connsiteX8" fmla="*/ 2450 w 233481"/>
                    <a:gd name="connsiteY8" fmla="*/ 143173 h 294403"/>
                    <a:gd name="connsiteX9" fmla="*/ 142102 w 233481"/>
                    <a:gd name="connsiteY9" fmla="*/ 190938 h 294403"/>
                    <a:gd name="connsiteX10" fmla="*/ 142236 w 233481"/>
                    <a:gd name="connsiteY10" fmla="*/ 201823 h 294403"/>
                    <a:gd name="connsiteX11" fmla="*/ 132334 w 233481"/>
                    <a:gd name="connsiteY11" fmla="*/ 214035 h 294403"/>
                    <a:gd name="connsiteX12" fmla="*/ 132864 w 233481"/>
                    <a:gd name="connsiteY12" fmla="*/ 219003 h 294403"/>
                    <a:gd name="connsiteX13" fmla="*/ 229749 w 233481"/>
                    <a:gd name="connsiteY13" fmla="*/ 294403 h 294403"/>
                    <a:gd name="connsiteX14" fmla="*/ 233152 w 233481"/>
                    <a:gd name="connsiteY14" fmla="*/ 289196 h 294403"/>
                    <a:gd name="connsiteX15" fmla="*/ 213092 w 233481"/>
                    <a:gd name="connsiteY15" fmla="*/ 245294 h 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481" h="294403">
                      <a:moveTo>
                        <a:pt x="213092" y="245294"/>
                      </a:moveTo>
                      <a:cubicBezTo>
                        <a:pt x="199211" y="215553"/>
                        <a:pt x="185143" y="185306"/>
                        <a:pt x="174142" y="154145"/>
                      </a:cubicBezTo>
                      <a:cubicBezTo>
                        <a:pt x="162890" y="122298"/>
                        <a:pt x="154838" y="89497"/>
                        <a:pt x="153442" y="55311"/>
                      </a:cubicBezTo>
                      <a:cubicBezTo>
                        <a:pt x="150626" y="41796"/>
                        <a:pt x="157171" y="19548"/>
                        <a:pt x="164751" y="5475"/>
                      </a:cubicBezTo>
                      <a:cubicBezTo>
                        <a:pt x="165519" y="4055"/>
                        <a:pt x="165275" y="2304"/>
                        <a:pt x="164158" y="1140"/>
                      </a:cubicBezTo>
                      <a:cubicBezTo>
                        <a:pt x="163041" y="-23"/>
                        <a:pt x="161296" y="-331"/>
                        <a:pt x="159847" y="378"/>
                      </a:cubicBezTo>
                      <a:cubicBezTo>
                        <a:pt x="100953" y="29235"/>
                        <a:pt x="47655" y="73946"/>
                        <a:pt x="6487" y="129489"/>
                      </a:cubicBezTo>
                      <a:cubicBezTo>
                        <a:pt x="4323" y="133492"/>
                        <a:pt x="-1181" y="137262"/>
                        <a:pt x="227" y="141061"/>
                      </a:cubicBezTo>
                      <a:cubicBezTo>
                        <a:pt x="629" y="142050"/>
                        <a:pt x="1443" y="142818"/>
                        <a:pt x="2450" y="143173"/>
                      </a:cubicBezTo>
                      <a:cubicBezTo>
                        <a:pt x="23330" y="150404"/>
                        <a:pt x="133451" y="182199"/>
                        <a:pt x="142102" y="190938"/>
                      </a:cubicBezTo>
                      <a:cubicBezTo>
                        <a:pt x="143353" y="192206"/>
                        <a:pt x="142865" y="201352"/>
                        <a:pt x="142236" y="201823"/>
                      </a:cubicBezTo>
                      <a:cubicBezTo>
                        <a:pt x="138978" y="205610"/>
                        <a:pt x="135522" y="209671"/>
                        <a:pt x="132334" y="214035"/>
                      </a:cubicBezTo>
                      <a:cubicBezTo>
                        <a:pt x="131206" y="215582"/>
                        <a:pt x="131432" y="217735"/>
                        <a:pt x="132864" y="219003"/>
                      </a:cubicBezTo>
                      <a:cubicBezTo>
                        <a:pt x="158660" y="241896"/>
                        <a:pt x="228958" y="294403"/>
                        <a:pt x="229749" y="294403"/>
                      </a:cubicBezTo>
                      <a:cubicBezTo>
                        <a:pt x="232303" y="294455"/>
                        <a:pt x="234293" y="291575"/>
                        <a:pt x="233152" y="289196"/>
                      </a:cubicBezTo>
                      <a:cubicBezTo>
                        <a:pt x="226712" y="274535"/>
                        <a:pt x="219789" y="259670"/>
                        <a:pt x="213092" y="245294"/>
                      </a:cubicBezTo>
                      <a:close/>
                    </a:path>
                  </a:pathLst>
                </a:custGeom>
                <a:solidFill>
                  <a:srgbClr val="FFFFFF"/>
                </a:solidFill>
                <a:ln w="581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BD9DAED-1E1F-AFFB-94B8-5E1A4800E90F}"/>
                    </a:ext>
                  </a:extLst>
                </p:cNvPr>
                <p:cNvSpPr/>
                <p:nvPr/>
              </p:nvSpPr>
              <p:spPr>
                <a:xfrm>
                  <a:off x="1141189" y="2494042"/>
                  <a:ext cx="177367" cy="270757"/>
                </a:xfrm>
                <a:custGeom>
                  <a:avLst/>
                  <a:gdLst>
                    <a:gd name="connsiteX0" fmla="*/ 148538 w 177367"/>
                    <a:gd name="connsiteY0" fmla="*/ 104626 h 270757"/>
                    <a:gd name="connsiteX1" fmla="*/ 105788 w 177367"/>
                    <a:gd name="connsiteY1" fmla="*/ 61381 h 270757"/>
                    <a:gd name="connsiteX2" fmla="*/ 20294 w 177367"/>
                    <a:gd name="connsiteY2" fmla="*/ 1387 h 270757"/>
                    <a:gd name="connsiteX3" fmla="*/ 2881 w 177367"/>
                    <a:gd name="connsiteY3" fmla="*/ 8980 h 270757"/>
                    <a:gd name="connsiteX4" fmla="*/ 2224 w 177367"/>
                    <a:gd name="connsiteY4" fmla="*/ 23751 h 270757"/>
                    <a:gd name="connsiteX5" fmla="*/ 14191 w 177367"/>
                    <a:gd name="connsiteY5" fmla="*/ 60229 h 270757"/>
                    <a:gd name="connsiteX6" fmla="*/ 24425 w 177367"/>
                    <a:gd name="connsiteY6" fmla="*/ 128723 h 270757"/>
                    <a:gd name="connsiteX7" fmla="*/ 41919 w 177367"/>
                    <a:gd name="connsiteY7" fmla="*/ 270668 h 270757"/>
                    <a:gd name="connsiteX8" fmla="*/ 70968 w 177367"/>
                    <a:gd name="connsiteY8" fmla="*/ 237000 h 270757"/>
                    <a:gd name="connsiteX9" fmla="*/ 103979 w 177367"/>
                    <a:gd name="connsiteY9" fmla="*/ 195740 h 270757"/>
                    <a:gd name="connsiteX10" fmla="*/ 87805 w 177367"/>
                    <a:gd name="connsiteY10" fmla="*/ 173620 h 270757"/>
                    <a:gd name="connsiteX11" fmla="*/ 75919 w 177367"/>
                    <a:gd name="connsiteY11" fmla="*/ 157941 h 270757"/>
                    <a:gd name="connsiteX12" fmla="*/ 160424 w 177367"/>
                    <a:gd name="connsiteY12" fmla="*/ 146224 h 270757"/>
                    <a:gd name="connsiteX13" fmla="*/ 177331 w 177367"/>
                    <a:gd name="connsiteY13" fmla="*/ 137741 h 270757"/>
                    <a:gd name="connsiteX14" fmla="*/ 148538 w 177367"/>
                    <a:gd name="connsiteY14" fmla="*/ 104626 h 27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367" h="270757">
                      <a:moveTo>
                        <a:pt x="148538" y="104626"/>
                      </a:moveTo>
                      <a:cubicBezTo>
                        <a:pt x="133161" y="87283"/>
                        <a:pt x="111397" y="67304"/>
                        <a:pt x="105788" y="61381"/>
                      </a:cubicBezTo>
                      <a:cubicBezTo>
                        <a:pt x="93635" y="48553"/>
                        <a:pt x="27177" y="4645"/>
                        <a:pt x="20294" y="1387"/>
                      </a:cubicBezTo>
                      <a:cubicBezTo>
                        <a:pt x="11102" y="-2970"/>
                        <a:pt x="5796" y="3877"/>
                        <a:pt x="2881" y="8980"/>
                      </a:cubicBezTo>
                      <a:cubicBezTo>
                        <a:pt x="-1156" y="16200"/>
                        <a:pt x="-545" y="20505"/>
                        <a:pt x="2224" y="23751"/>
                      </a:cubicBezTo>
                      <a:cubicBezTo>
                        <a:pt x="3172" y="25648"/>
                        <a:pt x="10957" y="48262"/>
                        <a:pt x="14191" y="60229"/>
                      </a:cubicBezTo>
                      <a:cubicBezTo>
                        <a:pt x="16408" y="68433"/>
                        <a:pt x="21656" y="105958"/>
                        <a:pt x="24425" y="128723"/>
                      </a:cubicBezTo>
                      <a:cubicBezTo>
                        <a:pt x="27927" y="157214"/>
                        <a:pt x="38749" y="269609"/>
                        <a:pt x="41919" y="270668"/>
                      </a:cubicBezTo>
                      <a:cubicBezTo>
                        <a:pt x="47283" y="272454"/>
                        <a:pt x="62195" y="246902"/>
                        <a:pt x="70968" y="237000"/>
                      </a:cubicBezTo>
                      <a:cubicBezTo>
                        <a:pt x="85367" y="219512"/>
                        <a:pt x="103036" y="200225"/>
                        <a:pt x="103979" y="195740"/>
                      </a:cubicBezTo>
                      <a:cubicBezTo>
                        <a:pt x="104566" y="192941"/>
                        <a:pt x="103758" y="191138"/>
                        <a:pt x="87805" y="173620"/>
                      </a:cubicBezTo>
                      <a:cubicBezTo>
                        <a:pt x="84053" y="169501"/>
                        <a:pt x="78915" y="161001"/>
                        <a:pt x="75919" y="157941"/>
                      </a:cubicBezTo>
                      <a:cubicBezTo>
                        <a:pt x="102350" y="155823"/>
                        <a:pt x="136768" y="154788"/>
                        <a:pt x="160424" y="146224"/>
                      </a:cubicBezTo>
                      <a:cubicBezTo>
                        <a:pt x="174329" y="141488"/>
                        <a:pt x="177092" y="141121"/>
                        <a:pt x="177331" y="137741"/>
                      </a:cubicBezTo>
                      <a:cubicBezTo>
                        <a:pt x="177482" y="135606"/>
                        <a:pt x="178384" y="138294"/>
                        <a:pt x="148538" y="104626"/>
                      </a:cubicBezTo>
                      <a:close/>
                    </a:path>
                  </a:pathLst>
                </a:custGeom>
                <a:solidFill>
                  <a:srgbClr val="FFFFFF"/>
                </a:solidFill>
                <a:ln w="5810" cap="flat">
                  <a:noFill/>
                  <a:prstDash val="solid"/>
                  <a:miter/>
                </a:ln>
              </p:spPr>
              <p:txBody>
                <a:bodyPr rtlCol="0" anchor="ctr"/>
                <a:lstStyle/>
                <a:p>
                  <a:endParaRPr lang="en-US"/>
                </a:p>
              </p:txBody>
            </p:sp>
          </p:grpSp>
          <p:sp>
            <p:nvSpPr>
              <p:cNvPr id="28" name="Freeform: Shape 27">
                <a:extLst>
                  <a:ext uri="{FF2B5EF4-FFF2-40B4-BE49-F238E27FC236}">
                    <a16:creationId xmlns:a16="http://schemas.microsoft.com/office/drawing/2014/main" id="{2263D4D9-4371-0C2F-15A5-34AAD5233877}"/>
                  </a:ext>
                </a:extLst>
              </p:cNvPr>
              <p:cNvSpPr/>
              <p:nvPr/>
            </p:nvSpPr>
            <p:spPr>
              <a:xfrm>
                <a:off x="559636" y="2453370"/>
                <a:ext cx="1100027" cy="2262872"/>
              </a:xfrm>
              <a:custGeom>
                <a:avLst/>
                <a:gdLst>
                  <a:gd name="connsiteX0" fmla="*/ 1097794 w 1100027"/>
                  <a:gd name="connsiteY0" fmla="*/ 2167335 h 2262872"/>
                  <a:gd name="connsiteX1" fmla="*/ 1001496 w 1100027"/>
                  <a:gd name="connsiteY1" fmla="*/ 2072451 h 2262872"/>
                  <a:gd name="connsiteX2" fmla="*/ 925142 w 1100027"/>
                  <a:gd name="connsiteY2" fmla="*/ 2009152 h 2262872"/>
                  <a:gd name="connsiteX3" fmla="*/ 947425 w 1100027"/>
                  <a:gd name="connsiteY3" fmla="*/ 2020503 h 2262872"/>
                  <a:gd name="connsiteX4" fmla="*/ 953318 w 1100027"/>
                  <a:gd name="connsiteY4" fmla="*/ 2014610 h 2262872"/>
                  <a:gd name="connsiteX5" fmla="*/ 900975 w 1100027"/>
                  <a:gd name="connsiteY5" fmla="*/ 1970429 h 2262872"/>
                  <a:gd name="connsiteX6" fmla="*/ 886244 w 1100027"/>
                  <a:gd name="connsiteY6" fmla="*/ 1920272 h 2262872"/>
                  <a:gd name="connsiteX7" fmla="*/ 880502 w 1100027"/>
                  <a:gd name="connsiteY7" fmla="*/ 1881578 h 2262872"/>
                  <a:gd name="connsiteX8" fmla="*/ 877907 w 1100027"/>
                  <a:gd name="connsiteY8" fmla="*/ 1844535 h 2262872"/>
                  <a:gd name="connsiteX9" fmla="*/ 866184 w 1100027"/>
                  <a:gd name="connsiteY9" fmla="*/ 1807906 h 2262872"/>
                  <a:gd name="connsiteX10" fmla="*/ 875184 w 1100027"/>
                  <a:gd name="connsiteY10" fmla="*/ 1545530 h 2262872"/>
                  <a:gd name="connsiteX11" fmla="*/ 805003 w 1100027"/>
                  <a:gd name="connsiteY11" fmla="*/ 999062 h 2262872"/>
                  <a:gd name="connsiteX12" fmla="*/ 868761 w 1100027"/>
                  <a:gd name="connsiteY12" fmla="*/ 950244 h 2262872"/>
                  <a:gd name="connsiteX13" fmla="*/ 875091 w 1100027"/>
                  <a:gd name="connsiteY13" fmla="*/ 915656 h 2262872"/>
                  <a:gd name="connsiteX14" fmla="*/ 875580 w 1100027"/>
                  <a:gd name="connsiteY14" fmla="*/ 904370 h 2262872"/>
                  <a:gd name="connsiteX15" fmla="*/ 865189 w 1100027"/>
                  <a:gd name="connsiteY15" fmla="*/ 876228 h 2262872"/>
                  <a:gd name="connsiteX16" fmla="*/ 926364 w 1100027"/>
                  <a:gd name="connsiteY16" fmla="*/ 765357 h 2262872"/>
                  <a:gd name="connsiteX17" fmla="*/ 810716 w 1100027"/>
                  <a:gd name="connsiteY17" fmla="*/ 206781 h 2262872"/>
                  <a:gd name="connsiteX18" fmla="*/ 735584 w 1100027"/>
                  <a:gd name="connsiteY18" fmla="*/ 135262 h 2262872"/>
                  <a:gd name="connsiteX19" fmla="*/ 731290 w 1100027"/>
                  <a:gd name="connsiteY19" fmla="*/ 133516 h 2262872"/>
                  <a:gd name="connsiteX20" fmla="*/ 602686 w 1100027"/>
                  <a:gd name="connsiteY20" fmla="*/ 38598 h 2262872"/>
                  <a:gd name="connsiteX21" fmla="*/ 598927 w 1100027"/>
                  <a:gd name="connsiteY21" fmla="*/ 47505 h 2262872"/>
                  <a:gd name="connsiteX22" fmla="*/ 743967 w 1100027"/>
                  <a:gd name="connsiteY22" fmla="*/ 176761 h 2262872"/>
                  <a:gd name="connsiteX23" fmla="*/ 655634 w 1100027"/>
                  <a:gd name="connsiteY23" fmla="*/ 191730 h 2262872"/>
                  <a:gd name="connsiteX24" fmla="*/ 653598 w 1100027"/>
                  <a:gd name="connsiteY24" fmla="*/ 192504 h 2262872"/>
                  <a:gd name="connsiteX25" fmla="*/ 649491 w 1100027"/>
                  <a:gd name="connsiteY25" fmla="*/ 197740 h 2262872"/>
                  <a:gd name="connsiteX26" fmla="*/ 669539 w 1100027"/>
                  <a:gd name="connsiteY26" fmla="*/ 221367 h 2262872"/>
                  <a:gd name="connsiteX27" fmla="*/ 679563 w 1100027"/>
                  <a:gd name="connsiteY27" fmla="*/ 237517 h 2262872"/>
                  <a:gd name="connsiteX28" fmla="*/ 625701 w 1100027"/>
                  <a:gd name="connsiteY28" fmla="*/ 301333 h 2262872"/>
                  <a:gd name="connsiteX29" fmla="*/ 608073 w 1100027"/>
                  <a:gd name="connsiteY29" fmla="*/ 160994 h 2262872"/>
                  <a:gd name="connsiteX30" fmla="*/ 585412 w 1100027"/>
                  <a:gd name="connsiteY30" fmla="*/ 61421 h 2262872"/>
                  <a:gd name="connsiteX31" fmla="*/ 579595 w 1100027"/>
                  <a:gd name="connsiteY31" fmla="*/ 63027 h 2262872"/>
                  <a:gd name="connsiteX32" fmla="*/ 597258 w 1100027"/>
                  <a:gd name="connsiteY32" fmla="*/ 174870 h 2262872"/>
                  <a:gd name="connsiteX33" fmla="*/ 582335 w 1100027"/>
                  <a:gd name="connsiteY33" fmla="*/ 141033 h 2262872"/>
                  <a:gd name="connsiteX34" fmla="*/ 564183 w 1100027"/>
                  <a:gd name="connsiteY34" fmla="*/ 142848 h 2262872"/>
                  <a:gd name="connsiteX35" fmla="*/ 564712 w 1100027"/>
                  <a:gd name="connsiteY35" fmla="*/ 133103 h 2262872"/>
                  <a:gd name="connsiteX36" fmla="*/ 564497 w 1100027"/>
                  <a:gd name="connsiteY36" fmla="*/ 114591 h 2262872"/>
                  <a:gd name="connsiteX37" fmla="*/ 566644 w 1100027"/>
                  <a:gd name="connsiteY37" fmla="*/ 83000 h 2262872"/>
                  <a:gd name="connsiteX38" fmla="*/ 555351 w 1100027"/>
                  <a:gd name="connsiteY38" fmla="*/ 79887 h 2262872"/>
                  <a:gd name="connsiteX39" fmla="*/ 558132 w 1100027"/>
                  <a:gd name="connsiteY39" fmla="*/ 133121 h 2262872"/>
                  <a:gd name="connsiteX40" fmla="*/ 520909 w 1100027"/>
                  <a:gd name="connsiteY40" fmla="*/ 243987 h 2262872"/>
                  <a:gd name="connsiteX41" fmla="*/ 445131 w 1100027"/>
                  <a:gd name="connsiteY41" fmla="*/ 203005 h 2262872"/>
                  <a:gd name="connsiteX42" fmla="*/ 440402 w 1100027"/>
                  <a:gd name="connsiteY42" fmla="*/ 193039 h 2262872"/>
                  <a:gd name="connsiteX43" fmla="*/ 436736 w 1100027"/>
                  <a:gd name="connsiteY43" fmla="*/ 183940 h 2262872"/>
                  <a:gd name="connsiteX44" fmla="*/ 424420 w 1100027"/>
                  <a:gd name="connsiteY44" fmla="*/ 122759 h 2262872"/>
                  <a:gd name="connsiteX45" fmla="*/ 421051 w 1100027"/>
                  <a:gd name="connsiteY45" fmla="*/ 119641 h 2262872"/>
                  <a:gd name="connsiteX46" fmla="*/ 401875 w 1100027"/>
                  <a:gd name="connsiteY46" fmla="*/ 101146 h 2262872"/>
                  <a:gd name="connsiteX47" fmla="*/ 363256 w 1100027"/>
                  <a:gd name="connsiteY47" fmla="*/ 46969 h 2262872"/>
                  <a:gd name="connsiteX48" fmla="*/ 362995 w 1100027"/>
                  <a:gd name="connsiteY48" fmla="*/ 2911 h 2262872"/>
                  <a:gd name="connsiteX49" fmla="*/ 356961 w 1100027"/>
                  <a:gd name="connsiteY49" fmla="*/ 2911 h 2262872"/>
                  <a:gd name="connsiteX50" fmla="*/ 356054 w 1100027"/>
                  <a:gd name="connsiteY50" fmla="*/ 11684 h 2262872"/>
                  <a:gd name="connsiteX51" fmla="*/ 252763 w 1100027"/>
                  <a:gd name="connsiteY51" fmla="*/ 64243 h 2262872"/>
                  <a:gd name="connsiteX52" fmla="*/ 169916 w 1100027"/>
                  <a:gd name="connsiteY52" fmla="*/ 167080 h 2262872"/>
                  <a:gd name="connsiteX53" fmla="*/ 1157 w 1100027"/>
                  <a:gd name="connsiteY53" fmla="*/ 628049 h 2262872"/>
                  <a:gd name="connsiteX54" fmla="*/ 11873 w 1100027"/>
                  <a:gd name="connsiteY54" fmla="*/ 666360 h 2262872"/>
                  <a:gd name="connsiteX55" fmla="*/ 168124 w 1100027"/>
                  <a:gd name="connsiteY55" fmla="*/ 786109 h 2262872"/>
                  <a:gd name="connsiteX56" fmla="*/ 166111 w 1100027"/>
                  <a:gd name="connsiteY56" fmla="*/ 919764 h 2262872"/>
                  <a:gd name="connsiteX57" fmla="*/ 179103 w 1100027"/>
                  <a:gd name="connsiteY57" fmla="*/ 983685 h 2262872"/>
                  <a:gd name="connsiteX58" fmla="*/ 209071 w 1100027"/>
                  <a:gd name="connsiteY58" fmla="*/ 997485 h 2262872"/>
                  <a:gd name="connsiteX59" fmla="*/ 291673 w 1100027"/>
                  <a:gd name="connsiteY59" fmla="*/ 1358346 h 2262872"/>
                  <a:gd name="connsiteX60" fmla="*/ 291417 w 1100027"/>
                  <a:gd name="connsiteY60" fmla="*/ 1576650 h 2262872"/>
                  <a:gd name="connsiteX61" fmla="*/ 366328 w 1100027"/>
                  <a:gd name="connsiteY61" fmla="*/ 2012602 h 2262872"/>
                  <a:gd name="connsiteX62" fmla="*/ 364164 w 1100027"/>
                  <a:gd name="connsiteY62" fmla="*/ 2025861 h 2262872"/>
                  <a:gd name="connsiteX63" fmla="*/ 351551 w 1100027"/>
                  <a:gd name="connsiteY63" fmla="*/ 2074464 h 2262872"/>
                  <a:gd name="connsiteX64" fmla="*/ 339147 w 1100027"/>
                  <a:gd name="connsiteY64" fmla="*/ 2179931 h 2262872"/>
                  <a:gd name="connsiteX65" fmla="*/ 396645 w 1100027"/>
                  <a:gd name="connsiteY65" fmla="*/ 2252492 h 2262872"/>
                  <a:gd name="connsiteX66" fmla="*/ 492320 w 1100027"/>
                  <a:gd name="connsiteY66" fmla="*/ 2259147 h 2262872"/>
                  <a:gd name="connsiteX67" fmla="*/ 540417 w 1100027"/>
                  <a:gd name="connsiteY67" fmla="*/ 2223809 h 2262872"/>
                  <a:gd name="connsiteX68" fmla="*/ 537735 w 1100027"/>
                  <a:gd name="connsiteY68" fmla="*/ 2199275 h 2262872"/>
                  <a:gd name="connsiteX69" fmla="*/ 496015 w 1100027"/>
                  <a:gd name="connsiteY69" fmla="*/ 2095955 h 2262872"/>
                  <a:gd name="connsiteX70" fmla="*/ 499011 w 1100027"/>
                  <a:gd name="connsiteY70" fmla="*/ 2083860 h 2262872"/>
                  <a:gd name="connsiteX71" fmla="*/ 505347 w 1100027"/>
                  <a:gd name="connsiteY71" fmla="*/ 2076902 h 2262872"/>
                  <a:gd name="connsiteX72" fmla="*/ 502525 w 1100027"/>
                  <a:gd name="connsiteY72" fmla="*/ 2034926 h 2262872"/>
                  <a:gd name="connsiteX73" fmla="*/ 482703 w 1100027"/>
                  <a:gd name="connsiteY73" fmla="*/ 1960788 h 2262872"/>
                  <a:gd name="connsiteX74" fmla="*/ 483274 w 1100027"/>
                  <a:gd name="connsiteY74" fmla="*/ 1956052 h 2262872"/>
                  <a:gd name="connsiteX75" fmla="*/ 482878 w 1100027"/>
                  <a:gd name="connsiteY75" fmla="*/ 1887745 h 2262872"/>
                  <a:gd name="connsiteX76" fmla="*/ 483116 w 1100027"/>
                  <a:gd name="connsiteY76" fmla="*/ 1815184 h 2262872"/>
                  <a:gd name="connsiteX77" fmla="*/ 556759 w 1100027"/>
                  <a:gd name="connsiteY77" fmla="*/ 1289369 h 2262872"/>
                  <a:gd name="connsiteX78" fmla="*/ 659963 w 1100027"/>
                  <a:gd name="connsiteY78" fmla="*/ 1546938 h 2262872"/>
                  <a:gd name="connsiteX79" fmla="*/ 669336 w 1100027"/>
                  <a:gd name="connsiteY79" fmla="*/ 1697564 h 2262872"/>
                  <a:gd name="connsiteX80" fmla="*/ 673681 w 1100027"/>
                  <a:gd name="connsiteY80" fmla="*/ 1775174 h 2262872"/>
                  <a:gd name="connsiteX81" fmla="*/ 700269 w 1100027"/>
                  <a:gd name="connsiteY81" fmla="*/ 1889740 h 2262872"/>
                  <a:gd name="connsiteX82" fmla="*/ 740296 w 1100027"/>
                  <a:gd name="connsiteY82" fmla="*/ 1972151 h 2262872"/>
                  <a:gd name="connsiteX83" fmla="*/ 743054 w 1100027"/>
                  <a:gd name="connsiteY83" fmla="*/ 2076541 h 2262872"/>
                  <a:gd name="connsiteX84" fmla="*/ 748150 w 1100027"/>
                  <a:gd name="connsiteY84" fmla="*/ 2097270 h 2262872"/>
                  <a:gd name="connsiteX85" fmla="*/ 750751 w 1100027"/>
                  <a:gd name="connsiteY85" fmla="*/ 2125190 h 2262872"/>
                  <a:gd name="connsiteX86" fmla="*/ 787747 w 1100027"/>
                  <a:gd name="connsiteY86" fmla="*/ 2142789 h 2262872"/>
                  <a:gd name="connsiteX87" fmla="*/ 832068 w 1100027"/>
                  <a:gd name="connsiteY87" fmla="*/ 2152005 h 2262872"/>
                  <a:gd name="connsiteX88" fmla="*/ 861809 w 1100027"/>
                  <a:gd name="connsiteY88" fmla="*/ 2137588 h 2262872"/>
                  <a:gd name="connsiteX89" fmla="*/ 867435 w 1100027"/>
                  <a:gd name="connsiteY89" fmla="*/ 2138769 h 2262872"/>
                  <a:gd name="connsiteX90" fmla="*/ 895308 w 1100027"/>
                  <a:gd name="connsiteY90" fmla="*/ 2175329 h 2262872"/>
                  <a:gd name="connsiteX91" fmla="*/ 1069414 w 1100027"/>
                  <a:gd name="connsiteY91" fmla="*/ 2201044 h 2262872"/>
                  <a:gd name="connsiteX92" fmla="*/ 1097794 w 1100027"/>
                  <a:gd name="connsiteY92" fmla="*/ 2167335 h 2262872"/>
                  <a:gd name="connsiteX93" fmla="*/ 956512 w 1100027"/>
                  <a:gd name="connsiteY93" fmla="*/ 2060937 h 2262872"/>
                  <a:gd name="connsiteX94" fmla="*/ 941997 w 1100027"/>
                  <a:gd name="connsiteY94" fmla="*/ 2073469 h 2262872"/>
                  <a:gd name="connsiteX95" fmla="*/ 941520 w 1100027"/>
                  <a:gd name="connsiteY95" fmla="*/ 2054235 h 2262872"/>
                  <a:gd name="connsiteX96" fmla="*/ 956512 w 1100027"/>
                  <a:gd name="connsiteY96" fmla="*/ 2060937 h 2262872"/>
                  <a:gd name="connsiteX97" fmla="*/ 928610 w 1100027"/>
                  <a:gd name="connsiteY97" fmla="*/ 2036438 h 2262872"/>
                  <a:gd name="connsiteX98" fmla="*/ 928133 w 1100027"/>
                  <a:gd name="connsiteY98" fmla="*/ 2044874 h 2262872"/>
                  <a:gd name="connsiteX99" fmla="*/ 903936 w 1100027"/>
                  <a:gd name="connsiteY99" fmla="*/ 2045764 h 2262872"/>
                  <a:gd name="connsiteX100" fmla="*/ 901155 w 1100027"/>
                  <a:gd name="connsiteY100" fmla="*/ 2042180 h 2262872"/>
                  <a:gd name="connsiteX101" fmla="*/ 908014 w 1100027"/>
                  <a:gd name="connsiteY101" fmla="*/ 2012887 h 2262872"/>
                  <a:gd name="connsiteX102" fmla="*/ 928610 w 1100027"/>
                  <a:gd name="connsiteY102" fmla="*/ 2036438 h 2262872"/>
                  <a:gd name="connsiteX103" fmla="*/ 930163 w 1100027"/>
                  <a:gd name="connsiteY103" fmla="*/ 2071532 h 2262872"/>
                  <a:gd name="connsiteX104" fmla="*/ 908992 w 1100027"/>
                  <a:gd name="connsiteY104" fmla="*/ 2051751 h 2262872"/>
                  <a:gd name="connsiteX105" fmla="*/ 928307 w 1100027"/>
                  <a:gd name="connsiteY105" fmla="*/ 2052135 h 2262872"/>
                  <a:gd name="connsiteX106" fmla="*/ 930163 w 1100027"/>
                  <a:gd name="connsiteY106" fmla="*/ 2071532 h 2262872"/>
                  <a:gd name="connsiteX107" fmla="*/ 919458 w 1100027"/>
                  <a:gd name="connsiteY107" fmla="*/ 1985962 h 2262872"/>
                  <a:gd name="connsiteX108" fmla="*/ 938273 w 1100027"/>
                  <a:gd name="connsiteY108" fmla="*/ 2006203 h 2262872"/>
                  <a:gd name="connsiteX109" fmla="*/ 937959 w 1100027"/>
                  <a:gd name="connsiteY109" fmla="*/ 2006331 h 2262872"/>
                  <a:gd name="connsiteX110" fmla="*/ 914752 w 1100027"/>
                  <a:gd name="connsiteY110" fmla="*/ 1994823 h 2262872"/>
                  <a:gd name="connsiteX111" fmla="*/ 905798 w 1100027"/>
                  <a:gd name="connsiteY111" fmla="*/ 1979917 h 2262872"/>
                  <a:gd name="connsiteX112" fmla="*/ 919458 w 1100027"/>
                  <a:gd name="connsiteY112" fmla="*/ 1985962 h 2262872"/>
                  <a:gd name="connsiteX113" fmla="*/ 902016 w 1100027"/>
                  <a:gd name="connsiteY113" fmla="*/ 2004620 h 2262872"/>
                  <a:gd name="connsiteX114" fmla="*/ 902167 w 1100027"/>
                  <a:gd name="connsiteY114" fmla="*/ 2004847 h 2262872"/>
                  <a:gd name="connsiteX115" fmla="*/ 898630 w 1100027"/>
                  <a:gd name="connsiteY115" fmla="*/ 2020887 h 2262872"/>
                  <a:gd name="connsiteX116" fmla="*/ 896606 w 1100027"/>
                  <a:gd name="connsiteY116" fmla="*/ 2035781 h 2262872"/>
                  <a:gd name="connsiteX117" fmla="*/ 879792 w 1100027"/>
                  <a:gd name="connsiteY117" fmla="*/ 2002881 h 2262872"/>
                  <a:gd name="connsiteX118" fmla="*/ 902016 w 1100027"/>
                  <a:gd name="connsiteY118" fmla="*/ 2004620 h 2262872"/>
                  <a:gd name="connsiteX119" fmla="*/ 895006 w 1100027"/>
                  <a:gd name="connsiteY119" fmla="*/ 1993677 h 2262872"/>
                  <a:gd name="connsiteX120" fmla="*/ 896367 w 1100027"/>
                  <a:gd name="connsiteY120" fmla="*/ 1995940 h 2262872"/>
                  <a:gd name="connsiteX121" fmla="*/ 876429 w 1100027"/>
                  <a:gd name="connsiteY121" fmla="*/ 1991978 h 2262872"/>
                  <a:gd name="connsiteX122" fmla="*/ 875236 w 1100027"/>
                  <a:gd name="connsiteY122" fmla="*/ 1987562 h 2262872"/>
                  <a:gd name="connsiteX123" fmla="*/ 876772 w 1100027"/>
                  <a:gd name="connsiteY123" fmla="*/ 1984991 h 2262872"/>
                  <a:gd name="connsiteX124" fmla="*/ 877610 w 1100027"/>
                  <a:gd name="connsiteY124" fmla="*/ 1984490 h 2262872"/>
                  <a:gd name="connsiteX125" fmla="*/ 895006 w 1100027"/>
                  <a:gd name="connsiteY125" fmla="*/ 1993677 h 2262872"/>
                  <a:gd name="connsiteX126" fmla="*/ 866091 w 1100027"/>
                  <a:gd name="connsiteY126" fmla="*/ 1888670 h 2262872"/>
                  <a:gd name="connsiteX127" fmla="*/ 869203 w 1100027"/>
                  <a:gd name="connsiteY127" fmla="*/ 1905309 h 2262872"/>
                  <a:gd name="connsiteX128" fmla="*/ 884882 w 1100027"/>
                  <a:gd name="connsiteY128" fmla="*/ 1974193 h 2262872"/>
                  <a:gd name="connsiteX129" fmla="*/ 880193 w 1100027"/>
                  <a:gd name="connsiteY129" fmla="*/ 1977643 h 2262872"/>
                  <a:gd name="connsiteX130" fmla="*/ 871426 w 1100027"/>
                  <a:gd name="connsiteY130" fmla="*/ 1975356 h 2262872"/>
                  <a:gd name="connsiteX131" fmla="*/ 817511 w 1100027"/>
                  <a:gd name="connsiteY131" fmla="*/ 1942479 h 2262872"/>
                  <a:gd name="connsiteX132" fmla="*/ 838124 w 1100027"/>
                  <a:gd name="connsiteY132" fmla="*/ 1906781 h 2262872"/>
                  <a:gd name="connsiteX133" fmla="*/ 866091 w 1100027"/>
                  <a:gd name="connsiteY133" fmla="*/ 1888670 h 2262872"/>
                  <a:gd name="connsiteX134" fmla="*/ 710427 w 1100027"/>
                  <a:gd name="connsiteY134" fmla="*/ 947323 h 2262872"/>
                  <a:gd name="connsiteX135" fmla="*/ 497865 w 1100027"/>
                  <a:gd name="connsiteY135" fmla="*/ 954275 h 2262872"/>
                  <a:gd name="connsiteX136" fmla="*/ 444334 w 1100027"/>
                  <a:gd name="connsiteY136" fmla="*/ 955747 h 2262872"/>
                  <a:gd name="connsiteX137" fmla="*/ 448919 w 1100027"/>
                  <a:gd name="connsiteY137" fmla="*/ 886043 h 2262872"/>
                  <a:gd name="connsiteX138" fmla="*/ 547282 w 1100027"/>
                  <a:gd name="connsiteY138" fmla="*/ 891396 h 2262872"/>
                  <a:gd name="connsiteX139" fmla="*/ 706035 w 1100027"/>
                  <a:gd name="connsiteY139" fmla="*/ 887032 h 2262872"/>
                  <a:gd name="connsiteX140" fmla="*/ 710427 w 1100027"/>
                  <a:gd name="connsiteY140" fmla="*/ 947323 h 2262872"/>
                  <a:gd name="connsiteX141" fmla="*/ 357828 w 1100027"/>
                  <a:gd name="connsiteY141" fmla="*/ 640202 h 2262872"/>
                  <a:gd name="connsiteX142" fmla="*/ 369964 w 1100027"/>
                  <a:gd name="connsiteY142" fmla="*/ 617862 h 2262872"/>
                  <a:gd name="connsiteX143" fmla="*/ 448430 w 1100027"/>
                  <a:gd name="connsiteY143" fmla="*/ 607500 h 2262872"/>
                  <a:gd name="connsiteX144" fmla="*/ 489947 w 1100027"/>
                  <a:gd name="connsiteY144" fmla="*/ 630184 h 2262872"/>
                  <a:gd name="connsiteX145" fmla="*/ 416886 w 1100027"/>
                  <a:gd name="connsiteY145" fmla="*/ 625576 h 2262872"/>
                  <a:gd name="connsiteX146" fmla="*/ 421621 w 1100027"/>
                  <a:gd name="connsiteY146" fmla="*/ 629148 h 2262872"/>
                  <a:gd name="connsiteX147" fmla="*/ 445876 w 1100027"/>
                  <a:gd name="connsiteY147" fmla="*/ 631272 h 2262872"/>
                  <a:gd name="connsiteX148" fmla="*/ 507703 w 1100027"/>
                  <a:gd name="connsiteY148" fmla="*/ 653741 h 2262872"/>
                  <a:gd name="connsiteX149" fmla="*/ 502333 w 1100027"/>
                  <a:gd name="connsiteY149" fmla="*/ 663555 h 2262872"/>
                  <a:gd name="connsiteX150" fmla="*/ 492978 w 1100027"/>
                  <a:gd name="connsiteY150" fmla="*/ 660030 h 2262872"/>
                  <a:gd name="connsiteX151" fmla="*/ 428789 w 1100027"/>
                  <a:gd name="connsiteY151" fmla="*/ 653729 h 2262872"/>
                  <a:gd name="connsiteX152" fmla="*/ 429609 w 1100027"/>
                  <a:gd name="connsiteY152" fmla="*/ 659809 h 2262872"/>
                  <a:gd name="connsiteX153" fmla="*/ 454190 w 1100027"/>
                  <a:gd name="connsiteY153" fmla="*/ 659279 h 2262872"/>
                  <a:gd name="connsiteX154" fmla="*/ 497260 w 1100027"/>
                  <a:gd name="connsiteY154" fmla="*/ 669472 h 2262872"/>
                  <a:gd name="connsiteX155" fmla="*/ 495753 w 1100027"/>
                  <a:gd name="connsiteY155" fmla="*/ 673969 h 2262872"/>
                  <a:gd name="connsiteX156" fmla="*/ 475873 w 1100027"/>
                  <a:gd name="connsiteY156" fmla="*/ 677222 h 2262872"/>
                  <a:gd name="connsiteX157" fmla="*/ 436021 w 1100027"/>
                  <a:gd name="connsiteY157" fmla="*/ 674848 h 2262872"/>
                  <a:gd name="connsiteX158" fmla="*/ 435625 w 1100027"/>
                  <a:gd name="connsiteY158" fmla="*/ 683575 h 2262872"/>
                  <a:gd name="connsiteX159" fmla="*/ 485170 w 1100027"/>
                  <a:gd name="connsiteY159" fmla="*/ 685035 h 2262872"/>
                  <a:gd name="connsiteX160" fmla="*/ 438662 w 1100027"/>
                  <a:gd name="connsiteY160" fmla="*/ 697794 h 2262872"/>
                  <a:gd name="connsiteX161" fmla="*/ 431366 w 1100027"/>
                  <a:gd name="connsiteY161" fmla="*/ 697974 h 2262872"/>
                  <a:gd name="connsiteX162" fmla="*/ 417235 w 1100027"/>
                  <a:gd name="connsiteY162" fmla="*/ 698160 h 2262872"/>
                  <a:gd name="connsiteX163" fmla="*/ 375189 w 1100027"/>
                  <a:gd name="connsiteY163" fmla="*/ 708609 h 2262872"/>
                  <a:gd name="connsiteX164" fmla="*/ 369243 w 1100027"/>
                  <a:gd name="connsiteY164" fmla="*/ 708080 h 2262872"/>
                  <a:gd name="connsiteX165" fmla="*/ 364187 w 1100027"/>
                  <a:gd name="connsiteY165" fmla="*/ 707812 h 2262872"/>
                  <a:gd name="connsiteX166" fmla="*/ 357828 w 1100027"/>
                  <a:gd name="connsiteY166" fmla="*/ 640202 h 2262872"/>
                  <a:gd name="connsiteX167" fmla="*/ 356764 w 1100027"/>
                  <a:gd name="connsiteY167" fmla="*/ 708289 h 2262872"/>
                  <a:gd name="connsiteX168" fmla="*/ 344127 w 1100027"/>
                  <a:gd name="connsiteY168" fmla="*/ 710017 h 2262872"/>
                  <a:gd name="connsiteX169" fmla="*/ 320408 w 1100027"/>
                  <a:gd name="connsiteY169" fmla="*/ 685384 h 2262872"/>
                  <a:gd name="connsiteX170" fmla="*/ 329734 w 1100027"/>
                  <a:gd name="connsiteY170" fmla="*/ 633332 h 2262872"/>
                  <a:gd name="connsiteX171" fmla="*/ 356368 w 1100027"/>
                  <a:gd name="connsiteY171" fmla="*/ 620916 h 2262872"/>
                  <a:gd name="connsiteX172" fmla="*/ 356764 w 1100027"/>
                  <a:gd name="connsiteY172" fmla="*/ 708289 h 2262872"/>
                  <a:gd name="connsiteX173" fmla="*/ 421453 w 1100027"/>
                  <a:gd name="connsiteY173" fmla="*/ 550939 h 2262872"/>
                  <a:gd name="connsiteX174" fmla="*/ 429650 w 1100027"/>
                  <a:gd name="connsiteY174" fmla="*/ 543649 h 2262872"/>
                  <a:gd name="connsiteX175" fmla="*/ 437004 w 1100027"/>
                  <a:gd name="connsiteY175" fmla="*/ 531495 h 2262872"/>
                  <a:gd name="connsiteX176" fmla="*/ 442321 w 1100027"/>
                  <a:gd name="connsiteY176" fmla="*/ 529511 h 2262872"/>
                  <a:gd name="connsiteX177" fmla="*/ 473418 w 1100027"/>
                  <a:gd name="connsiteY177" fmla="*/ 528237 h 2262872"/>
                  <a:gd name="connsiteX178" fmla="*/ 489161 w 1100027"/>
                  <a:gd name="connsiteY178" fmla="*/ 526777 h 2262872"/>
                  <a:gd name="connsiteX179" fmla="*/ 517541 w 1100027"/>
                  <a:gd name="connsiteY179" fmla="*/ 524275 h 2262872"/>
                  <a:gd name="connsiteX180" fmla="*/ 540359 w 1100027"/>
                  <a:gd name="connsiteY180" fmla="*/ 517544 h 2262872"/>
                  <a:gd name="connsiteX181" fmla="*/ 547794 w 1100027"/>
                  <a:gd name="connsiteY181" fmla="*/ 553516 h 2262872"/>
                  <a:gd name="connsiteX182" fmla="*/ 488294 w 1100027"/>
                  <a:gd name="connsiteY182" fmla="*/ 550473 h 2262872"/>
                  <a:gd name="connsiteX183" fmla="*/ 426735 w 1100027"/>
                  <a:gd name="connsiteY183" fmla="*/ 554150 h 2262872"/>
                  <a:gd name="connsiteX184" fmla="*/ 422145 w 1100027"/>
                  <a:gd name="connsiteY184" fmla="*/ 552451 h 2262872"/>
                  <a:gd name="connsiteX185" fmla="*/ 421453 w 1100027"/>
                  <a:gd name="connsiteY185" fmla="*/ 550939 h 2262872"/>
                  <a:gd name="connsiteX186" fmla="*/ 493321 w 1100027"/>
                  <a:gd name="connsiteY186" fmla="*/ 683656 h 2262872"/>
                  <a:gd name="connsiteX187" fmla="*/ 504142 w 1100027"/>
                  <a:gd name="connsiteY187" fmla="*/ 666331 h 2262872"/>
                  <a:gd name="connsiteX188" fmla="*/ 501932 w 1100027"/>
                  <a:gd name="connsiteY188" fmla="*/ 636741 h 2262872"/>
                  <a:gd name="connsiteX189" fmla="*/ 427602 w 1100027"/>
                  <a:gd name="connsiteY189" fmla="*/ 594177 h 2262872"/>
                  <a:gd name="connsiteX190" fmla="*/ 428934 w 1100027"/>
                  <a:gd name="connsiteY190" fmla="*/ 564250 h 2262872"/>
                  <a:gd name="connsiteX191" fmla="*/ 523295 w 1100027"/>
                  <a:gd name="connsiteY191" fmla="*/ 564442 h 2262872"/>
                  <a:gd name="connsiteX192" fmla="*/ 548329 w 1100027"/>
                  <a:gd name="connsiteY192" fmla="*/ 563459 h 2262872"/>
                  <a:gd name="connsiteX193" fmla="*/ 541487 w 1100027"/>
                  <a:gd name="connsiteY193" fmla="*/ 656539 h 2262872"/>
                  <a:gd name="connsiteX194" fmla="*/ 529188 w 1100027"/>
                  <a:gd name="connsiteY194" fmla="*/ 758730 h 2262872"/>
                  <a:gd name="connsiteX195" fmla="*/ 445993 w 1100027"/>
                  <a:gd name="connsiteY195" fmla="*/ 760813 h 2262872"/>
                  <a:gd name="connsiteX196" fmla="*/ 443660 w 1100027"/>
                  <a:gd name="connsiteY196" fmla="*/ 731479 h 2262872"/>
                  <a:gd name="connsiteX197" fmla="*/ 440989 w 1100027"/>
                  <a:gd name="connsiteY197" fmla="*/ 708941 h 2262872"/>
                  <a:gd name="connsiteX198" fmla="*/ 493490 w 1100027"/>
                  <a:gd name="connsiteY198" fmla="*/ 685361 h 2262872"/>
                  <a:gd name="connsiteX199" fmla="*/ 493321 w 1100027"/>
                  <a:gd name="connsiteY199" fmla="*/ 683656 h 2262872"/>
                  <a:gd name="connsiteX200" fmla="*/ 497335 w 1100027"/>
                  <a:gd name="connsiteY200" fmla="*/ 243818 h 2262872"/>
                  <a:gd name="connsiteX201" fmla="*/ 529305 w 1100027"/>
                  <a:gd name="connsiteY201" fmla="*/ 256286 h 2262872"/>
                  <a:gd name="connsiteX202" fmla="*/ 531440 w 1100027"/>
                  <a:gd name="connsiteY202" fmla="*/ 251131 h 2262872"/>
                  <a:gd name="connsiteX203" fmla="*/ 528298 w 1100027"/>
                  <a:gd name="connsiteY203" fmla="*/ 248344 h 2262872"/>
                  <a:gd name="connsiteX204" fmla="*/ 562827 w 1100027"/>
                  <a:gd name="connsiteY204" fmla="*/ 155339 h 2262872"/>
                  <a:gd name="connsiteX205" fmla="*/ 563264 w 1100027"/>
                  <a:gd name="connsiteY205" fmla="*/ 154513 h 2262872"/>
                  <a:gd name="connsiteX206" fmla="*/ 574591 w 1100027"/>
                  <a:gd name="connsiteY206" fmla="*/ 146874 h 2262872"/>
                  <a:gd name="connsiteX207" fmla="*/ 588985 w 1100027"/>
                  <a:gd name="connsiteY207" fmla="*/ 180094 h 2262872"/>
                  <a:gd name="connsiteX208" fmla="*/ 596187 w 1100027"/>
                  <a:gd name="connsiteY208" fmla="*/ 197356 h 2262872"/>
                  <a:gd name="connsiteX209" fmla="*/ 603134 w 1100027"/>
                  <a:gd name="connsiteY209" fmla="*/ 192510 h 2262872"/>
                  <a:gd name="connsiteX210" fmla="*/ 623875 w 1100027"/>
                  <a:gd name="connsiteY210" fmla="*/ 480333 h 2262872"/>
                  <a:gd name="connsiteX211" fmla="*/ 658782 w 1100027"/>
                  <a:gd name="connsiteY211" fmla="*/ 642902 h 2262872"/>
                  <a:gd name="connsiteX212" fmla="*/ 704382 w 1100027"/>
                  <a:gd name="connsiteY212" fmla="*/ 870207 h 2262872"/>
                  <a:gd name="connsiteX213" fmla="*/ 449675 w 1100027"/>
                  <a:gd name="connsiteY213" fmla="*/ 877968 h 2262872"/>
                  <a:gd name="connsiteX214" fmla="*/ 456127 w 1100027"/>
                  <a:gd name="connsiteY214" fmla="*/ 771722 h 2262872"/>
                  <a:gd name="connsiteX215" fmla="*/ 529991 w 1100027"/>
                  <a:gd name="connsiteY215" fmla="*/ 770221 h 2262872"/>
                  <a:gd name="connsiteX216" fmla="*/ 535035 w 1100027"/>
                  <a:gd name="connsiteY216" fmla="*/ 762396 h 2262872"/>
                  <a:gd name="connsiteX217" fmla="*/ 537043 w 1100027"/>
                  <a:gd name="connsiteY217" fmla="*/ 759114 h 2262872"/>
                  <a:gd name="connsiteX218" fmla="*/ 543105 w 1100027"/>
                  <a:gd name="connsiteY218" fmla="*/ 709115 h 2262872"/>
                  <a:gd name="connsiteX219" fmla="*/ 551157 w 1100027"/>
                  <a:gd name="connsiteY219" fmla="*/ 657842 h 2262872"/>
                  <a:gd name="connsiteX220" fmla="*/ 559808 w 1100027"/>
                  <a:gd name="connsiteY220" fmla="*/ 561667 h 2262872"/>
                  <a:gd name="connsiteX221" fmla="*/ 563345 w 1100027"/>
                  <a:gd name="connsiteY221" fmla="*/ 557152 h 2262872"/>
                  <a:gd name="connsiteX222" fmla="*/ 560675 w 1100027"/>
                  <a:gd name="connsiteY222" fmla="*/ 531356 h 2262872"/>
                  <a:gd name="connsiteX223" fmla="*/ 549784 w 1100027"/>
                  <a:gd name="connsiteY223" fmla="*/ 509597 h 2262872"/>
                  <a:gd name="connsiteX224" fmla="*/ 543919 w 1100027"/>
                  <a:gd name="connsiteY224" fmla="*/ 503738 h 2262872"/>
                  <a:gd name="connsiteX225" fmla="*/ 515883 w 1100027"/>
                  <a:gd name="connsiteY225" fmla="*/ 509294 h 2262872"/>
                  <a:gd name="connsiteX226" fmla="*/ 490523 w 1100027"/>
                  <a:gd name="connsiteY226" fmla="*/ 515444 h 2262872"/>
                  <a:gd name="connsiteX227" fmla="*/ 462882 w 1100027"/>
                  <a:gd name="connsiteY227" fmla="*/ 515705 h 2262872"/>
                  <a:gd name="connsiteX228" fmla="*/ 427596 w 1100027"/>
                  <a:gd name="connsiteY228" fmla="*/ 333280 h 2262872"/>
                  <a:gd name="connsiteX229" fmla="*/ 343435 w 1100027"/>
                  <a:gd name="connsiteY229" fmla="*/ 123289 h 2262872"/>
                  <a:gd name="connsiteX230" fmla="*/ 402283 w 1100027"/>
                  <a:gd name="connsiteY230" fmla="*/ 195332 h 2262872"/>
                  <a:gd name="connsiteX231" fmla="*/ 412231 w 1100027"/>
                  <a:gd name="connsiteY231" fmla="*/ 195925 h 2262872"/>
                  <a:gd name="connsiteX232" fmla="*/ 413290 w 1100027"/>
                  <a:gd name="connsiteY232" fmla="*/ 188781 h 2262872"/>
                  <a:gd name="connsiteX233" fmla="*/ 497335 w 1100027"/>
                  <a:gd name="connsiteY233" fmla="*/ 243818 h 2262872"/>
                  <a:gd name="connsiteX234" fmla="*/ 423105 w 1100027"/>
                  <a:gd name="connsiteY234" fmla="*/ 132993 h 2262872"/>
                  <a:gd name="connsiteX235" fmla="*/ 426090 w 1100027"/>
                  <a:gd name="connsiteY235" fmla="*/ 170128 h 2262872"/>
                  <a:gd name="connsiteX236" fmla="*/ 429295 w 1100027"/>
                  <a:gd name="connsiteY236" fmla="*/ 192411 h 2262872"/>
                  <a:gd name="connsiteX237" fmla="*/ 413639 w 1100027"/>
                  <a:gd name="connsiteY237" fmla="*/ 181473 h 2262872"/>
                  <a:gd name="connsiteX238" fmla="*/ 423105 w 1100027"/>
                  <a:gd name="connsiteY238" fmla="*/ 132993 h 2262872"/>
                  <a:gd name="connsiteX239" fmla="*/ 353063 w 1100027"/>
                  <a:gd name="connsiteY239" fmla="*/ 22517 h 2262872"/>
                  <a:gd name="connsiteX240" fmla="*/ 355018 w 1100027"/>
                  <a:gd name="connsiteY240" fmla="*/ 21743 h 2262872"/>
                  <a:gd name="connsiteX241" fmla="*/ 354314 w 1100027"/>
                  <a:gd name="connsiteY241" fmla="*/ 50966 h 2262872"/>
                  <a:gd name="connsiteX242" fmla="*/ 358683 w 1100027"/>
                  <a:gd name="connsiteY242" fmla="*/ 55138 h 2262872"/>
                  <a:gd name="connsiteX243" fmla="*/ 416699 w 1100027"/>
                  <a:gd name="connsiteY243" fmla="*/ 122166 h 2262872"/>
                  <a:gd name="connsiteX244" fmla="*/ 401416 w 1100027"/>
                  <a:gd name="connsiteY244" fmla="*/ 184091 h 2262872"/>
                  <a:gd name="connsiteX245" fmla="*/ 339781 w 1100027"/>
                  <a:gd name="connsiteY245" fmla="*/ 90435 h 2262872"/>
                  <a:gd name="connsiteX246" fmla="*/ 342580 w 1100027"/>
                  <a:gd name="connsiteY246" fmla="*/ 52066 h 2262872"/>
                  <a:gd name="connsiteX247" fmla="*/ 353063 w 1100027"/>
                  <a:gd name="connsiteY247" fmla="*/ 22517 h 2262872"/>
                  <a:gd name="connsiteX248" fmla="*/ 183594 w 1100027"/>
                  <a:gd name="connsiteY248" fmla="*/ 163892 h 2262872"/>
                  <a:gd name="connsiteX249" fmla="*/ 192362 w 1100027"/>
                  <a:gd name="connsiteY249" fmla="*/ 151913 h 2262872"/>
                  <a:gd name="connsiteX250" fmla="*/ 341404 w 1100027"/>
                  <a:gd name="connsiteY250" fmla="*/ 27939 h 2262872"/>
                  <a:gd name="connsiteX251" fmla="*/ 329728 w 1100027"/>
                  <a:gd name="connsiteY251" fmla="*/ 80300 h 2262872"/>
                  <a:gd name="connsiteX252" fmla="*/ 409671 w 1100027"/>
                  <a:gd name="connsiteY252" fmla="*/ 314924 h 2262872"/>
                  <a:gd name="connsiteX253" fmla="*/ 315253 w 1100027"/>
                  <a:gd name="connsiteY253" fmla="*/ 240461 h 2262872"/>
                  <a:gd name="connsiteX254" fmla="*/ 324975 w 1100027"/>
                  <a:gd name="connsiteY254" fmla="*/ 228476 h 2262872"/>
                  <a:gd name="connsiteX255" fmla="*/ 323468 w 1100027"/>
                  <a:gd name="connsiteY255" fmla="*/ 219947 h 2262872"/>
                  <a:gd name="connsiteX256" fmla="*/ 323514 w 1100027"/>
                  <a:gd name="connsiteY256" fmla="*/ 219464 h 2262872"/>
                  <a:gd name="connsiteX257" fmla="*/ 323305 w 1100027"/>
                  <a:gd name="connsiteY257" fmla="*/ 218626 h 2262872"/>
                  <a:gd name="connsiteX258" fmla="*/ 325440 w 1100027"/>
                  <a:gd name="connsiteY258" fmla="*/ 210249 h 2262872"/>
                  <a:gd name="connsiteX259" fmla="*/ 317417 w 1100027"/>
                  <a:gd name="connsiteY259" fmla="*/ 205751 h 2262872"/>
                  <a:gd name="connsiteX260" fmla="*/ 183594 w 1100027"/>
                  <a:gd name="connsiteY260" fmla="*/ 163892 h 2262872"/>
                  <a:gd name="connsiteX261" fmla="*/ 513352 w 1100027"/>
                  <a:gd name="connsiteY261" fmla="*/ 2238069 h 2262872"/>
                  <a:gd name="connsiteX262" fmla="*/ 380489 w 1100027"/>
                  <a:gd name="connsiteY262" fmla="*/ 2232658 h 2262872"/>
                  <a:gd name="connsiteX263" fmla="*/ 347984 w 1100027"/>
                  <a:gd name="connsiteY263" fmla="*/ 2196535 h 2262872"/>
                  <a:gd name="connsiteX264" fmla="*/ 528141 w 1100027"/>
                  <a:gd name="connsiteY264" fmla="*/ 2218300 h 2262872"/>
                  <a:gd name="connsiteX265" fmla="*/ 513352 w 1100027"/>
                  <a:gd name="connsiteY265" fmla="*/ 2238069 h 2262872"/>
                  <a:gd name="connsiteX266" fmla="*/ 490837 w 1100027"/>
                  <a:gd name="connsiteY266" fmla="*/ 2076902 h 2262872"/>
                  <a:gd name="connsiteX267" fmla="*/ 492466 w 1100027"/>
                  <a:gd name="connsiteY267" fmla="*/ 2081009 h 2262872"/>
                  <a:gd name="connsiteX268" fmla="*/ 489487 w 1100027"/>
                  <a:gd name="connsiteY268" fmla="*/ 2086396 h 2262872"/>
                  <a:gd name="connsiteX269" fmla="*/ 479760 w 1100027"/>
                  <a:gd name="connsiteY269" fmla="*/ 2105107 h 2262872"/>
                  <a:gd name="connsiteX270" fmla="*/ 519420 w 1100027"/>
                  <a:gd name="connsiteY270" fmla="*/ 2170744 h 2262872"/>
                  <a:gd name="connsiteX271" fmla="*/ 475041 w 1100027"/>
                  <a:gd name="connsiteY271" fmla="*/ 2219312 h 2262872"/>
                  <a:gd name="connsiteX272" fmla="*/ 360278 w 1100027"/>
                  <a:gd name="connsiteY272" fmla="*/ 2182229 h 2262872"/>
                  <a:gd name="connsiteX273" fmla="*/ 366031 w 1100027"/>
                  <a:gd name="connsiteY273" fmla="*/ 2080997 h 2262872"/>
                  <a:gd name="connsiteX274" fmla="*/ 377882 w 1100027"/>
                  <a:gd name="connsiteY274" fmla="*/ 2016215 h 2262872"/>
                  <a:gd name="connsiteX275" fmla="*/ 380215 w 1100027"/>
                  <a:gd name="connsiteY275" fmla="*/ 2014866 h 2262872"/>
                  <a:gd name="connsiteX276" fmla="*/ 399903 w 1100027"/>
                  <a:gd name="connsiteY276" fmla="*/ 2014644 h 2262872"/>
                  <a:gd name="connsiteX277" fmla="*/ 404441 w 1100027"/>
                  <a:gd name="connsiteY277" fmla="*/ 2077507 h 2262872"/>
                  <a:gd name="connsiteX278" fmla="*/ 398199 w 1100027"/>
                  <a:gd name="connsiteY278" fmla="*/ 2085349 h 2262872"/>
                  <a:gd name="connsiteX279" fmla="*/ 402300 w 1100027"/>
                  <a:gd name="connsiteY279" fmla="*/ 2089503 h 2262872"/>
                  <a:gd name="connsiteX280" fmla="*/ 405686 w 1100027"/>
                  <a:gd name="connsiteY280" fmla="*/ 2089503 h 2262872"/>
                  <a:gd name="connsiteX281" fmla="*/ 410242 w 1100027"/>
                  <a:gd name="connsiteY281" fmla="*/ 2089521 h 2262872"/>
                  <a:gd name="connsiteX282" fmla="*/ 429057 w 1100027"/>
                  <a:gd name="connsiteY282" fmla="*/ 2090614 h 2262872"/>
                  <a:gd name="connsiteX283" fmla="*/ 454586 w 1100027"/>
                  <a:gd name="connsiteY283" fmla="*/ 2095804 h 2262872"/>
                  <a:gd name="connsiteX284" fmla="*/ 455772 w 1100027"/>
                  <a:gd name="connsiteY284" fmla="*/ 2100214 h 2262872"/>
                  <a:gd name="connsiteX285" fmla="*/ 463144 w 1100027"/>
                  <a:gd name="connsiteY285" fmla="*/ 2099213 h 2262872"/>
                  <a:gd name="connsiteX286" fmla="*/ 459926 w 1100027"/>
                  <a:gd name="connsiteY286" fmla="*/ 2080695 h 2262872"/>
                  <a:gd name="connsiteX287" fmla="*/ 460566 w 1100027"/>
                  <a:gd name="connsiteY287" fmla="*/ 2013103 h 2262872"/>
                  <a:gd name="connsiteX288" fmla="*/ 487526 w 1100027"/>
                  <a:gd name="connsiteY288" fmla="*/ 2023080 h 2262872"/>
                  <a:gd name="connsiteX289" fmla="*/ 490837 w 1100027"/>
                  <a:gd name="connsiteY289" fmla="*/ 2076902 h 2262872"/>
                  <a:gd name="connsiteX290" fmla="*/ 444346 w 1100027"/>
                  <a:gd name="connsiteY290" fmla="*/ 2048854 h 2262872"/>
                  <a:gd name="connsiteX291" fmla="*/ 428661 w 1100027"/>
                  <a:gd name="connsiteY291" fmla="*/ 2057063 h 2262872"/>
                  <a:gd name="connsiteX292" fmla="*/ 416955 w 1100027"/>
                  <a:gd name="connsiteY292" fmla="*/ 2047143 h 2262872"/>
                  <a:gd name="connsiteX293" fmla="*/ 433926 w 1100027"/>
                  <a:gd name="connsiteY293" fmla="*/ 2033203 h 2262872"/>
                  <a:gd name="connsiteX294" fmla="*/ 440000 w 1100027"/>
                  <a:gd name="connsiteY294" fmla="*/ 2041715 h 2262872"/>
                  <a:gd name="connsiteX295" fmla="*/ 444346 w 1100027"/>
                  <a:gd name="connsiteY295" fmla="*/ 2048854 h 2262872"/>
                  <a:gd name="connsiteX296" fmla="*/ 440210 w 1100027"/>
                  <a:gd name="connsiteY296" fmla="*/ 2029195 h 2262872"/>
                  <a:gd name="connsiteX297" fmla="*/ 452084 w 1100027"/>
                  <a:gd name="connsiteY297" fmla="*/ 2022231 h 2262872"/>
                  <a:gd name="connsiteX298" fmla="*/ 451834 w 1100027"/>
                  <a:gd name="connsiteY298" fmla="*/ 2024471 h 2262872"/>
                  <a:gd name="connsiteX299" fmla="*/ 450635 w 1100027"/>
                  <a:gd name="connsiteY299" fmla="*/ 2044054 h 2262872"/>
                  <a:gd name="connsiteX300" fmla="*/ 440210 w 1100027"/>
                  <a:gd name="connsiteY300" fmla="*/ 2029195 h 2262872"/>
                  <a:gd name="connsiteX301" fmla="*/ 413680 w 1100027"/>
                  <a:gd name="connsiteY301" fmla="*/ 2044618 h 2262872"/>
                  <a:gd name="connsiteX302" fmla="*/ 410178 w 1100027"/>
                  <a:gd name="connsiteY302" fmla="*/ 2044473 h 2262872"/>
                  <a:gd name="connsiteX303" fmla="*/ 406745 w 1100027"/>
                  <a:gd name="connsiteY303" fmla="*/ 2010886 h 2262872"/>
                  <a:gd name="connsiteX304" fmla="*/ 408351 w 1100027"/>
                  <a:gd name="connsiteY304" fmla="*/ 2010019 h 2262872"/>
                  <a:gd name="connsiteX305" fmla="*/ 410178 w 1100027"/>
                  <a:gd name="connsiteY305" fmla="*/ 2009059 h 2262872"/>
                  <a:gd name="connsiteX306" fmla="*/ 429167 w 1100027"/>
                  <a:gd name="connsiteY306" fmla="*/ 2027467 h 2262872"/>
                  <a:gd name="connsiteX307" fmla="*/ 413680 w 1100027"/>
                  <a:gd name="connsiteY307" fmla="*/ 2044618 h 2262872"/>
                  <a:gd name="connsiteX308" fmla="*/ 422506 w 1100027"/>
                  <a:gd name="connsiteY308" fmla="*/ 2061147 h 2262872"/>
                  <a:gd name="connsiteX309" fmla="*/ 411411 w 1100027"/>
                  <a:gd name="connsiteY309" fmla="*/ 2070223 h 2262872"/>
                  <a:gd name="connsiteX310" fmla="*/ 410463 w 1100027"/>
                  <a:gd name="connsiteY310" fmla="*/ 2048452 h 2262872"/>
                  <a:gd name="connsiteX311" fmla="*/ 422506 w 1100027"/>
                  <a:gd name="connsiteY311" fmla="*/ 2061147 h 2262872"/>
                  <a:gd name="connsiteX312" fmla="*/ 411213 w 1100027"/>
                  <a:gd name="connsiteY312" fmla="*/ 2080846 h 2262872"/>
                  <a:gd name="connsiteX313" fmla="*/ 428283 w 1100027"/>
                  <a:gd name="connsiteY313" fmla="*/ 2067500 h 2262872"/>
                  <a:gd name="connsiteX314" fmla="*/ 442246 w 1100027"/>
                  <a:gd name="connsiteY314" fmla="*/ 2083720 h 2262872"/>
                  <a:gd name="connsiteX315" fmla="*/ 411167 w 1100027"/>
                  <a:gd name="connsiteY315" fmla="*/ 2082056 h 2262872"/>
                  <a:gd name="connsiteX316" fmla="*/ 411213 w 1100027"/>
                  <a:gd name="connsiteY316" fmla="*/ 2080846 h 2262872"/>
                  <a:gd name="connsiteX317" fmla="*/ 435084 w 1100027"/>
                  <a:gd name="connsiteY317" fmla="*/ 2063305 h 2262872"/>
                  <a:gd name="connsiteX318" fmla="*/ 450653 w 1100027"/>
                  <a:gd name="connsiteY318" fmla="*/ 2055503 h 2262872"/>
                  <a:gd name="connsiteX319" fmla="*/ 452951 w 1100027"/>
                  <a:gd name="connsiteY319" fmla="*/ 2083906 h 2262872"/>
                  <a:gd name="connsiteX320" fmla="*/ 446883 w 1100027"/>
                  <a:gd name="connsiteY320" fmla="*/ 2076558 h 2262872"/>
                  <a:gd name="connsiteX321" fmla="*/ 435084 w 1100027"/>
                  <a:gd name="connsiteY321" fmla="*/ 2063305 h 2262872"/>
                  <a:gd name="connsiteX322" fmla="*/ 452642 w 1100027"/>
                  <a:gd name="connsiteY322" fmla="*/ 2017612 h 2262872"/>
                  <a:gd name="connsiteX323" fmla="*/ 435142 w 1100027"/>
                  <a:gd name="connsiteY323" fmla="*/ 2023226 h 2262872"/>
                  <a:gd name="connsiteX324" fmla="*/ 415728 w 1100027"/>
                  <a:gd name="connsiteY324" fmla="*/ 2006139 h 2262872"/>
                  <a:gd name="connsiteX325" fmla="*/ 427591 w 1100027"/>
                  <a:gd name="connsiteY325" fmla="*/ 1999954 h 2262872"/>
                  <a:gd name="connsiteX326" fmla="*/ 453695 w 1100027"/>
                  <a:gd name="connsiteY326" fmla="*/ 2010444 h 2262872"/>
                  <a:gd name="connsiteX327" fmla="*/ 452642 w 1100027"/>
                  <a:gd name="connsiteY327" fmla="*/ 2017612 h 2262872"/>
                  <a:gd name="connsiteX328" fmla="*/ 444451 w 1100027"/>
                  <a:gd name="connsiteY328" fmla="*/ 1996935 h 2262872"/>
                  <a:gd name="connsiteX329" fmla="*/ 455929 w 1100027"/>
                  <a:gd name="connsiteY329" fmla="*/ 1998447 h 2262872"/>
                  <a:gd name="connsiteX330" fmla="*/ 455272 w 1100027"/>
                  <a:gd name="connsiteY330" fmla="*/ 2001665 h 2262872"/>
                  <a:gd name="connsiteX331" fmla="*/ 444346 w 1100027"/>
                  <a:gd name="connsiteY331" fmla="*/ 1997365 h 2262872"/>
                  <a:gd name="connsiteX332" fmla="*/ 444451 w 1100027"/>
                  <a:gd name="connsiteY332" fmla="*/ 1996935 h 2262872"/>
                  <a:gd name="connsiteX333" fmla="*/ 438796 w 1100027"/>
                  <a:gd name="connsiteY333" fmla="*/ 1990535 h 2262872"/>
                  <a:gd name="connsiteX334" fmla="*/ 419114 w 1100027"/>
                  <a:gd name="connsiteY334" fmla="*/ 1993072 h 2262872"/>
                  <a:gd name="connsiteX335" fmla="*/ 404592 w 1100027"/>
                  <a:gd name="connsiteY335" fmla="*/ 1996935 h 2262872"/>
                  <a:gd name="connsiteX336" fmla="*/ 395551 w 1100027"/>
                  <a:gd name="connsiteY336" fmla="*/ 1957967 h 2262872"/>
                  <a:gd name="connsiteX337" fmla="*/ 394242 w 1100027"/>
                  <a:gd name="connsiteY337" fmla="*/ 1956721 h 2262872"/>
                  <a:gd name="connsiteX338" fmla="*/ 465494 w 1100027"/>
                  <a:gd name="connsiteY338" fmla="*/ 1954301 h 2262872"/>
                  <a:gd name="connsiteX339" fmla="*/ 457454 w 1100027"/>
                  <a:gd name="connsiteY339" fmla="*/ 1991495 h 2262872"/>
                  <a:gd name="connsiteX340" fmla="*/ 438796 w 1100027"/>
                  <a:gd name="connsiteY340" fmla="*/ 1990535 h 2262872"/>
                  <a:gd name="connsiteX341" fmla="*/ 398129 w 1100027"/>
                  <a:gd name="connsiteY341" fmla="*/ 1999483 h 2262872"/>
                  <a:gd name="connsiteX342" fmla="*/ 383572 w 1100027"/>
                  <a:gd name="connsiteY342" fmla="*/ 2007337 h 2262872"/>
                  <a:gd name="connsiteX343" fmla="*/ 382339 w 1100027"/>
                  <a:gd name="connsiteY343" fmla="*/ 2002456 h 2262872"/>
                  <a:gd name="connsiteX344" fmla="*/ 392974 w 1100027"/>
                  <a:gd name="connsiteY344" fmla="*/ 1962982 h 2262872"/>
                  <a:gd name="connsiteX345" fmla="*/ 398129 w 1100027"/>
                  <a:gd name="connsiteY345" fmla="*/ 1999483 h 2262872"/>
                  <a:gd name="connsiteX346" fmla="*/ 486805 w 1100027"/>
                  <a:gd name="connsiteY346" fmla="*/ 2013748 h 2262872"/>
                  <a:gd name="connsiteX347" fmla="*/ 462096 w 1100027"/>
                  <a:gd name="connsiteY347" fmla="*/ 2004300 h 2262872"/>
                  <a:gd name="connsiteX348" fmla="*/ 463027 w 1100027"/>
                  <a:gd name="connsiteY348" fmla="*/ 1999617 h 2262872"/>
                  <a:gd name="connsiteX349" fmla="*/ 486363 w 1100027"/>
                  <a:gd name="connsiteY349" fmla="*/ 2009624 h 2262872"/>
                  <a:gd name="connsiteX350" fmla="*/ 486805 w 1100027"/>
                  <a:gd name="connsiteY350" fmla="*/ 2013748 h 2262872"/>
                  <a:gd name="connsiteX351" fmla="*/ 484484 w 1100027"/>
                  <a:gd name="connsiteY351" fmla="*/ 1998092 h 2262872"/>
                  <a:gd name="connsiteX352" fmla="*/ 464645 w 1100027"/>
                  <a:gd name="connsiteY352" fmla="*/ 1992147 h 2262872"/>
                  <a:gd name="connsiteX353" fmla="*/ 470311 w 1100027"/>
                  <a:gd name="connsiteY353" fmla="*/ 1966833 h 2262872"/>
                  <a:gd name="connsiteX354" fmla="*/ 484484 w 1100027"/>
                  <a:gd name="connsiteY354" fmla="*/ 1998092 h 2262872"/>
                  <a:gd name="connsiteX355" fmla="*/ 512008 w 1100027"/>
                  <a:gd name="connsiteY355" fmla="*/ 1057968 h 2262872"/>
                  <a:gd name="connsiteX356" fmla="*/ 249034 w 1100027"/>
                  <a:gd name="connsiteY356" fmla="*/ 1033783 h 2262872"/>
                  <a:gd name="connsiteX357" fmla="*/ 220084 w 1100027"/>
                  <a:gd name="connsiteY357" fmla="*/ 1026528 h 2262872"/>
                  <a:gd name="connsiteX358" fmla="*/ 219042 w 1100027"/>
                  <a:gd name="connsiteY358" fmla="*/ 999876 h 2262872"/>
                  <a:gd name="connsiteX359" fmla="*/ 241965 w 1100027"/>
                  <a:gd name="connsiteY359" fmla="*/ 1004164 h 2262872"/>
                  <a:gd name="connsiteX360" fmla="*/ 433374 w 1100027"/>
                  <a:gd name="connsiteY360" fmla="*/ 997258 h 2262872"/>
                  <a:gd name="connsiteX361" fmla="*/ 444032 w 1100027"/>
                  <a:gd name="connsiteY361" fmla="*/ 968087 h 2262872"/>
                  <a:gd name="connsiteX362" fmla="*/ 573497 w 1100027"/>
                  <a:gd name="connsiteY362" fmla="*/ 970269 h 2262872"/>
                  <a:gd name="connsiteX363" fmla="*/ 512008 w 1100027"/>
                  <a:gd name="connsiteY363" fmla="*/ 1057968 h 2262872"/>
                  <a:gd name="connsiteX364" fmla="*/ 702370 w 1100027"/>
                  <a:gd name="connsiteY364" fmla="*/ 1044110 h 2262872"/>
                  <a:gd name="connsiteX365" fmla="*/ 670825 w 1100027"/>
                  <a:gd name="connsiteY365" fmla="*/ 1046297 h 2262872"/>
                  <a:gd name="connsiteX366" fmla="*/ 622077 w 1100027"/>
                  <a:gd name="connsiteY366" fmla="*/ 969169 h 2262872"/>
                  <a:gd name="connsiteX367" fmla="*/ 711317 w 1100027"/>
                  <a:gd name="connsiteY367" fmla="*/ 964631 h 2262872"/>
                  <a:gd name="connsiteX368" fmla="*/ 717863 w 1100027"/>
                  <a:gd name="connsiteY368" fmla="*/ 986960 h 2262872"/>
                  <a:gd name="connsiteX369" fmla="*/ 785786 w 1100027"/>
                  <a:gd name="connsiteY369" fmla="*/ 1001994 h 2262872"/>
                  <a:gd name="connsiteX370" fmla="*/ 789417 w 1100027"/>
                  <a:gd name="connsiteY370" fmla="*/ 1017853 h 2262872"/>
                  <a:gd name="connsiteX371" fmla="*/ 702370 w 1100027"/>
                  <a:gd name="connsiteY371" fmla="*/ 1044110 h 2262872"/>
                  <a:gd name="connsiteX372" fmla="*/ 842435 w 1100027"/>
                  <a:gd name="connsiteY372" fmla="*/ 2138507 h 2262872"/>
                  <a:gd name="connsiteX373" fmla="*/ 828472 w 1100027"/>
                  <a:gd name="connsiteY373" fmla="*/ 2138048 h 2262872"/>
                  <a:gd name="connsiteX374" fmla="*/ 793443 w 1100027"/>
                  <a:gd name="connsiteY374" fmla="*/ 2130909 h 2262872"/>
                  <a:gd name="connsiteX375" fmla="*/ 777013 w 1100027"/>
                  <a:gd name="connsiteY375" fmla="*/ 2126208 h 2262872"/>
                  <a:gd name="connsiteX376" fmla="*/ 756127 w 1100027"/>
                  <a:gd name="connsiteY376" fmla="*/ 2108033 h 2262872"/>
                  <a:gd name="connsiteX377" fmla="*/ 847322 w 1100027"/>
                  <a:gd name="connsiteY377" fmla="*/ 2135284 h 2262872"/>
                  <a:gd name="connsiteX378" fmla="*/ 842435 w 1100027"/>
                  <a:gd name="connsiteY378" fmla="*/ 2138507 h 2262872"/>
                  <a:gd name="connsiteX379" fmla="*/ 870914 w 1100027"/>
                  <a:gd name="connsiteY379" fmla="*/ 2123084 h 2262872"/>
                  <a:gd name="connsiteX380" fmla="*/ 768944 w 1100027"/>
                  <a:gd name="connsiteY380" fmla="*/ 2098015 h 2262872"/>
                  <a:gd name="connsiteX381" fmla="*/ 757500 w 1100027"/>
                  <a:gd name="connsiteY381" fmla="*/ 2056685 h 2262872"/>
                  <a:gd name="connsiteX382" fmla="*/ 748511 w 1100027"/>
                  <a:gd name="connsiteY382" fmla="*/ 1972447 h 2262872"/>
                  <a:gd name="connsiteX383" fmla="*/ 753346 w 1100027"/>
                  <a:gd name="connsiteY383" fmla="*/ 1971243 h 2262872"/>
                  <a:gd name="connsiteX384" fmla="*/ 806213 w 1100027"/>
                  <a:gd name="connsiteY384" fmla="*/ 1953481 h 2262872"/>
                  <a:gd name="connsiteX385" fmla="*/ 827157 w 1100027"/>
                  <a:gd name="connsiteY385" fmla="*/ 1952521 h 2262872"/>
                  <a:gd name="connsiteX386" fmla="*/ 863502 w 1100027"/>
                  <a:gd name="connsiteY386" fmla="*/ 1979929 h 2262872"/>
                  <a:gd name="connsiteX387" fmla="*/ 837944 w 1100027"/>
                  <a:gd name="connsiteY387" fmla="*/ 2002805 h 2262872"/>
                  <a:gd name="connsiteX388" fmla="*/ 832347 w 1100027"/>
                  <a:gd name="connsiteY388" fmla="*/ 2019630 h 2262872"/>
                  <a:gd name="connsiteX389" fmla="*/ 844390 w 1100027"/>
                  <a:gd name="connsiteY389" fmla="*/ 2026786 h 2262872"/>
                  <a:gd name="connsiteX390" fmla="*/ 868517 w 1100027"/>
                  <a:gd name="connsiteY390" fmla="*/ 1995841 h 2262872"/>
                  <a:gd name="connsiteX391" fmla="*/ 932845 w 1100027"/>
                  <a:gd name="connsiteY391" fmla="*/ 2079706 h 2262872"/>
                  <a:gd name="connsiteX392" fmla="*/ 941427 w 1100027"/>
                  <a:gd name="connsiteY392" fmla="*/ 2078601 h 2262872"/>
                  <a:gd name="connsiteX393" fmla="*/ 963075 w 1100027"/>
                  <a:gd name="connsiteY393" fmla="*/ 2065813 h 2262872"/>
                  <a:gd name="connsiteX394" fmla="*/ 1021615 w 1100027"/>
                  <a:gd name="connsiteY394" fmla="*/ 2101017 h 2262872"/>
                  <a:gd name="connsiteX395" fmla="*/ 1082190 w 1100027"/>
                  <a:gd name="connsiteY395" fmla="*/ 2165258 h 2262872"/>
                  <a:gd name="connsiteX396" fmla="*/ 955052 w 1100027"/>
                  <a:gd name="connsiteY396" fmla="*/ 2157293 h 2262872"/>
                  <a:gd name="connsiteX397" fmla="*/ 870914 w 1100027"/>
                  <a:gd name="connsiteY397" fmla="*/ 2123084 h 2262872"/>
                  <a:gd name="connsiteX398" fmla="*/ 853926 w 1100027"/>
                  <a:gd name="connsiteY398" fmla="*/ 1999117 h 2262872"/>
                  <a:gd name="connsiteX399" fmla="*/ 846240 w 1100027"/>
                  <a:gd name="connsiteY399" fmla="*/ 2010956 h 2262872"/>
                  <a:gd name="connsiteX400" fmla="*/ 846036 w 1100027"/>
                  <a:gd name="connsiteY400" fmla="*/ 2010834 h 2262872"/>
                  <a:gd name="connsiteX401" fmla="*/ 853734 w 1100027"/>
                  <a:gd name="connsiteY401" fmla="*/ 1998989 h 2262872"/>
                  <a:gd name="connsiteX402" fmla="*/ 853926 w 1100027"/>
                  <a:gd name="connsiteY402" fmla="*/ 1999117 h 2262872"/>
                  <a:gd name="connsiteX403" fmla="*/ 1064987 w 1100027"/>
                  <a:gd name="connsiteY403" fmla="*/ 2188960 h 2262872"/>
                  <a:gd name="connsiteX404" fmla="*/ 913588 w 1100027"/>
                  <a:gd name="connsiteY404" fmla="*/ 2169680 h 2262872"/>
                  <a:gd name="connsiteX405" fmla="*/ 878262 w 1100027"/>
                  <a:gd name="connsiteY405" fmla="*/ 2141562 h 2262872"/>
                  <a:gd name="connsiteX406" fmla="*/ 937982 w 1100027"/>
                  <a:gd name="connsiteY406" fmla="*/ 2167399 h 2262872"/>
                  <a:gd name="connsiteX407" fmla="*/ 1082627 w 1100027"/>
                  <a:gd name="connsiteY407" fmla="*/ 2180606 h 2262872"/>
                  <a:gd name="connsiteX408" fmla="*/ 1082906 w 1100027"/>
                  <a:gd name="connsiteY408" fmla="*/ 2180966 h 2262872"/>
                  <a:gd name="connsiteX409" fmla="*/ 1064987 w 1100027"/>
                  <a:gd name="connsiteY409" fmla="*/ 2188960 h 226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100027" h="2262872">
                    <a:moveTo>
                      <a:pt x="1097794" y="2167335"/>
                    </a:moveTo>
                    <a:cubicBezTo>
                      <a:pt x="1097829" y="2114323"/>
                      <a:pt x="1041087" y="2093256"/>
                      <a:pt x="1001496" y="2072451"/>
                    </a:cubicBezTo>
                    <a:cubicBezTo>
                      <a:pt x="972558" y="2056207"/>
                      <a:pt x="945726" y="2035286"/>
                      <a:pt x="925142" y="2009152"/>
                    </a:cubicBezTo>
                    <a:cubicBezTo>
                      <a:pt x="932572" y="2012928"/>
                      <a:pt x="940007" y="2016704"/>
                      <a:pt x="947425" y="2020503"/>
                    </a:cubicBezTo>
                    <a:cubicBezTo>
                      <a:pt x="951247" y="2022458"/>
                      <a:pt x="955419" y="2018496"/>
                      <a:pt x="953318" y="2014610"/>
                    </a:cubicBezTo>
                    <a:cubicBezTo>
                      <a:pt x="942771" y="1993997"/>
                      <a:pt x="926451" y="1971068"/>
                      <a:pt x="900975" y="1970429"/>
                    </a:cubicBezTo>
                    <a:cubicBezTo>
                      <a:pt x="893429" y="1954773"/>
                      <a:pt x="888228" y="1937563"/>
                      <a:pt x="886244" y="1920272"/>
                    </a:cubicBezTo>
                    <a:cubicBezTo>
                      <a:pt x="884865" y="1908154"/>
                      <a:pt x="887175" y="1892533"/>
                      <a:pt x="880502" y="1881578"/>
                    </a:cubicBezTo>
                    <a:cubicBezTo>
                      <a:pt x="886238" y="1869604"/>
                      <a:pt x="883893" y="1855938"/>
                      <a:pt x="877907" y="1844535"/>
                    </a:cubicBezTo>
                    <a:cubicBezTo>
                      <a:pt x="872316" y="1832649"/>
                      <a:pt x="867970" y="1821031"/>
                      <a:pt x="866184" y="1807906"/>
                    </a:cubicBezTo>
                    <a:cubicBezTo>
                      <a:pt x="863438" y="1720637"/>
                      <a:pt x="878774" y="1633160"/>
                      <a:pt x="875184" y="1545530"/>
                    </a:cubicBezTo>
                    <a:cubicBezTo>
                      <a:pt x="874294" y="1361458"/>
                      <a:pt x="851127" y="1177299"/>
                      <a:pt x="805003" y="999062"/>
                    </a:cubicBezTo>
                    <a:cubicBezTo>
                      <a:pt x="836280" y="994570"/>
                      <a:pt x="859575" y="982341"/>
                      <a:pt x="868761" y="950244"/>
                    </a:cubicBezTo>
                    <a:cubicBezTo>
                      <a:pt x="871827" y="939260"/>
                      <a:pt x="875946" y="926961"/>
                      <a:pt x="875091" y="915656"/>
                    </a:cubicBezTo>
                    <a:cubicBezTo>
                      <a:pt x="876598" y="911846"/>
                      <a:pt x="876767" y="908652"/>
                      <a:pt x="875580" y="904370"/>
                    </a:cubicBezTo>
                    <a:cubicBezTo>
                      <a:pt x="872636" y="894822"/>
                      <a:pt x="868901" y="885508"/>
                      <a:pt x="865189" y="876228"/>
                    </a:cubicBezTo>
                    <a:cubicBezTo>
                      <a:pt x="909446" y="860450"/>
                      <a:pt x="916939" y="805477"/>
                      <a:pt x="926364" y="765357"/>
                    </a:cubicBezTo>
                    <a:cubicBezTo>
                      <a:pt x="964588" y="575775"/>
                      <a:pt x="949857" y="353479"/>
                      <a:pt x="810716" y="206781"/>
                    </a:cubicBezTo>
                    <a:cubicBezTo>
                      <a:pt x="787450" y="181229"/>
                      <a:pt x="762777" y="156631"/>
                      <a:pt x="735584" y="135262"/>
                    </a:cubicBezTo>
                    <a:cubicBezTo>
                      <a:pt x="734193" y="134127"/>
                      <a:pt x="732716" y="133598"/>
                      <a:pt x="731290" y="133516"/>
                    </a:cubicBezTo>
                    <a:cubicBezTo>
                      <a:pt x="696395" y="92721"/>
                      <a:pt x="652603" y="58844"/>
                      <a:pt x="602686" y="38598"/>
                    </a:cubicBezTo>
                    <a:cubicBezTo>
                      <a:pt x="597525" y="36462"/>
                      <a:pt x="594215" y="44852"/>
                      <a:pt x="598927" y="47505"/>
                    </a:cubicBezTo>
                    <a:cubicBezTo>
                      <a:pt x="655250" y="79736"/>
                      <a:pt x="708513" y="121881"/>
                      <a:pt x="743967" y="176761"/>
                    </a:cubicBezTo>
                    <a:cubicBezTo>
                      <a:pt x="715274" y="185045"/>
                      <a:pt x="685405" y="190741"/>
                      <a:pt x="655634" y="191730"/>
                    </a:cubicBezTo>
                    <a:cubicBezTo>
                      <a:pt x="655425" y="191736"/>
                      <a:pt x="654366" y="191823"/>
                      <a:pt x="653598" y="192504"/>
                    </a:cubicBezTo>
                    <a:cubicBezTo>
                      <a:pt x="650823" y="191800"/>
                      <a:pt x="647513" y="194860"/>
                      <a:pt x="649491" y="197740"/>
                    </a:cubicBezTo>
                    <a:cubicBezTo>
                      <a:pt x="655390" y="206345"/>
                      <a:pt x="662139" y="214019"/>
                      <a:pt x="669539" y="221367"/>
                    </a:cubicBezTo>
                    <a:cubicBezTo>
                      <a:pt x="673647" y="226300"/>
                      <a:pt x="677283" y="231722"/>
                      <a:pt x="679563" y="237517"/>
                    </a:cubicBezTo>
                    <a:cubicBezTo>
                      <a:pt x="658479" y="255954"/>
                      <a:pt x="642381" y="279010"/>
                      <a:pt x="625701" y="301333"/>
                    </a:cubicBezTo>
                    <a:cubicBezTo>
                      <a:pt x="621856" y="254424"/>
                      <a:pt x="620128" y="206671"/>
                      <a:pt x="608073" y="160994"/>
                    </a:cubicBezTo>
                    <a:cubicBezTo>
                      <a:pt x="609359" y="126389"/>
                      <a:pt x="597671" y="93251"/>
                      <a:pt x="585412" y="61421"/>
                    </a:cubicBezTo>
                    <a:cubicBezTo>
                      <a:pt x="584069" y="57855"/>
                      <a:pt x="578443" y="59245"/>
                      <a:pt x="579595" y="63027"/>
                    </a:cubicBezTo>
                    <a:cubicBezTo>
                      <a:pt x="590852" y="99086"/>
                      <a:pt x="603989" y="136623"/>
                      <a:pt x="597258" y="174870"/>
                    </a:cubicBezTo>
                    <a:cubicBezTo>
                      <a:pt x="592760" y="163543"/>
                      <a:pt x="588682" y="151494"/>
                      <a:pt x="582335" y="141033"/>
                    </a:cubicBezTo>
                    <a:cubicBezTo>
                      <a:pt x="577675" y="133499"/>
                      <a:pt x="569442" y="138014"/>
                      <a:pt x="564183" y="142848"/>
                    </a:cubicBezTo>
                    <a:cubicBezTo>
                      <a:pt x="564439" y="139602"/>
                      <a:pt x="564619" y="136356"/>
                      <a:pt x="564712" y="133103"/>
                    </a:cubicBezTo>
                    <a:cubicBezTo>
                      <a:pt x="566813" y="127315"/>
                      <a:pt x="564416" y="120671"/>
                      <a:pt x="564497" y="114591"/>
                    </a:cubicBezTo>
                    <a:cubicBezTo>
                      <a:pt x="563956" y="104026"/>
                      <a:pt x="564584" y="93385"/>
                      <a:pt x="566644" y="83000"/>
                    </a:cubicBezTo>
                    <a:cubicBezTo>
                      <a:pt x="572677" y="61840"/>
                      <a:pt x="560046" y="58687"/>
                      <a:pt x="555351" y="79887"/>
                    </a:cubicBezTo>
                    <a:cubicBezTo>
                      <a:pt x="552262" y="97021"/>
                      <a:pt x="550319" y="116988"/>
                      <a:pt x="558132" y="133121"/>
                    </a:cubicBezTo>
                    <a:cubicBezTo>
                      <a:pt x="556276" y="172898"/>
                      <a:pt x="538270" y="208998"/>
                      <a:pt x="520909" y="243987"/>
                    </a:cubicBezTo>
                    <a:cubicBezTo>
                      <a:pt x="494956" y="231670"/>
                      <a:pt x="469427" y="218365"/>
                      <a:pt x="445131" y="203005"/>
                    </a:cubicBezTo>
                    <a:cubicBezTo>
                      <a:pt x="445422" y="199305"/>
                      <a:pt x="441809" y="196309"/>
                      <a:pt x="440402" y="193039"/>
                    </a:cubicBezTo>
                    <a:cubicBezTo>
                      <a:pt x="438807" y="190066"/>
                      <a:pt x="437527" y="187250"/>
                      <a:pt x="436736" y="183940"/>
                    </a:cubicBezTo>
                    <a:cubicBezTo>
                      <a:pt x="432803" y="163653"/>
                      <a:pt x="442205" y="138287"/>
                      <a:pt x="424420" y="122759"/>
                    </a:cubicBezTo>
                    <a:cubicBezTo>
                      <a:pt x="423983" y="121025"/>
                      <a:pt x="422587" y="119897"/>
                      <a:pt x="421051" y="119641"/>
                    </a:cubicBezTo>
                    <a:cubicBezTo>
                      <a:pt x="420429" y="114672"/>
                      <a:pt x="405861" y="105736"/>
                      <a:pt x="401875" y="101146"/>
                    </a:cubicBezTo>
                    <a:cubicBezTo>
                      <a:pt x="385335" y="86031"/>
                      <a:pt x="372774" y="67158"/>
                      <a:pt x="363256" y="46969"/>
                    </a:cubicBezTo>
                    <a:cubicBezTo>
                      <a:pt x="364734" y="32303"/>
                      <a:pt x="363704" y="17583"/>
                      <a:pt x="362995" y="2911"/>
                    </a:cubicBezTo>
                    <a:cubicBezTo>
                      <a:pt x="362837" y="-1028"/>
                      <a:pt x="357328" y="-912"/>
                      <a:pt x="356961" y="2911"/>
                    </a:cubicBezTo>
                    <a:cubicBezTo>
                      <a:pt x="356682" y="5831"/>
                      <a:pt x="356368" y="8758"/>
                      <a:pt x="356054" y="11684"/>
                    </a:cubicBezTo>
                    <a:cubicBezTo>
                      <a:pt x="316742" y="16658"/>
                      <a:pt x="283068" y="40168"/>
                      <a:pt x="252763" y="64243"/>
                    </a:cubicBezTo>
                    <a:cubicBezTo>
                      <a:pt x="228869" y="84536"/>
                      <a:pt x="168340" y="134889"/>
                      <a:pt x="169916" y="167080"/>
                    </a:cubicBezTo>
                    <a:cubicBezTo>
                      <a:pt x="32567" y="267206"/>
                      <a:pt x="-7663" y="466969"/>
                      <a:pt x="1157" y="628049"/>
                    </a:cubicBezTo>
                    <a:cubicBezTo>
                      <a:pt x="2355" y="636380"/>
                      <a:pt x="1331" y="667244"/>
                      <a:pt x="11873" y="666360"/>
                    </a:cubicBezTo>
                    <a:cubicBezTo>
                      <a:pt x="47101" y="719739"/>
                      <a:pt x="107386" y="765945"/>
                      <a:pt x="168124" y="786109"/>
                    </a:cubicBezTo>
                    <a:cubicBezTo>
                      <a:pt x="162324" y="830285"/>
                      <a:pt x="163650" y="875350"/>
                      <a:pt x="166111" y="919764"/>
                    </a:cubicBezTo>
                    <a:cubicBezTo>
                      <a:pt x="168561" y="940964"/>
                      <a:pt x="165169" y="965964"/>
                      <a:pt x="179103" y="983685"/>
                    </a:cubicBezTo>
                    <a:cubicBezTo>
                      <a:pt x="186736" y="992167"/>
                      <a:pt x="198546" y="994495"/>
                      <a:pt x="209071" y="997485"/>
                    </a:cubicBezTo>
                    <a:cubicBezTo>
                      <a:pt x="200076" y="1123774"/>
                      <a:pt x="272043" y="1236443"/>
                      <a:pt x="291673" y="1358346"/>
                    </a:cubicBezTo>
                    <a:cubicBezTo>
                      <a:pt x="303629" y="1430610"/>
                      <a:pt x="296042" y="1504101"/>
                      <a:pt x="291417" y="1576650"/>
                    </a:cubicBezTo>
                    <a:cubicBezTo>
                      <a:pt x="280590" y="1725344"/>
                      <a:pt x="304286" y="1876638"/>
                      <a:pt x="366328" y="2012602"/>
                    </a:cubicBezTo>
                    <a:cubicBezTo>
                      <a:pt x="365764" y="2016838"/>
                      <a:pt x="362675" y="2021690"/>
                      <a:pt x="364164" y="2025861"/>
                    </a:cubicBezTo>
                    <a:cubicBezTo>
                      <a:pt x="359614" y="2041965"/>
                      <a:pt x="355716" y="2058267"/>
                      <a:pt x="351551" y="2074464"/>
                    </a:cubicBezTo>
                    <a:cubicBezTo>
                      <a:pt x="343545" y="2108586"/>
                      <a:pt x="327820" y="2144965"/>
                      <a:pt x="339147" y="2179931"/>
                    </a:cubicBezTo>
                    <a:cubicBezTo>
                      <a:pt x="328413" y="2222465"/>
                      <a:pt x="361092" y="2241775"/>
                      <a:pt x="396645" y="2252492"/>
                    </a:cubicBezTo>
                    <a:cubicBezTo>
                      <a:pt x="427195" y="2262830"/>
                      <a:pt x="460665" y="2266198"/>
                      <a:pt x="492320" y="2259147"/>
                    </a:cubicBezTo>
                    <a:cubicBezTo>
                      <a:pt x="512171" y="2255005"/>
                      <a:pt x="535716" y="2245935"/>
                      <a:pt x="540417" y="2223809"/>
                    </a:cubicBezTo>
                    <a:cubicBezTo>
                      <a:pt x="542244" y="2215554"/>
                      <a:pt x="541674" y="2206664"/>
                      <a:pt x="537735" y="2199275"/>
                    </a:cubicBezTo>
                    <a:cubicBezTo>
                      <a:pt x="544123" y="2158887"/>
                      <a:pt x="507069" y="2131543"/>
                      <a:pt x="496015" y="2095955"/>
                    </a:cubicBezTo>
                    <a:cubicBezTo>
                      <a:pt x="496579" y="2091737"/>
                      <a:pt x="497236" y="2087711"/>
                      <a:pt x="499011" y="2083860"/>
                    </a:cubicBezTo>
                    <a:cubicBezTo>
                      <a:pt x="502385" y="2083709"/>
                      <a:pt x="505486" y="2081434"/>
                      <a:pt x="505347" y="2076902"/>
                    </a:cubicBezTo>
                    <a:cubicBezTo>
                      <a:pt x="504899" y="2062904"/>
                      <a:pt x="503508" y="2048894"/>
                      <a:pt x="502525" y="2034926"/>
                    </a:cubicBezTo>
                    <a:cubicBezTo>
                      <a:pt x="501239" y="2009164"/>
                      <a:pt x="498516" y="1982105"/>
                      <a:pt x="482703" y="1960788"/>
                    </a:cubicBezTo>
                    <a:cubicBezTo>
                      <a:pt x="482366" y="1960334"/>
                      <a:pt x="483815" y="1957786"/>
                      <a:pt x="483274" y="1956052"/>
                    </a:cubicBezTo>
                    <a:cubicBezTo>
                      <a:pt x="476577" y="1933851"/>
                      <a:pt x="504043" y="1906821"/>
                      <a:pt x="482878" y="1887745"/>
                    </a:cubicBezTo>
                    <a:cubicBezTo>
                      <a:pt x="482093" y="1863571"/>
                      <a:pt x="481511" y="1839369"/>
                      <a:pt x="483116" y="1815184"/>
                    </a:cubicBezTo>
                    <a:cubicBezTo>
                      <a:pt x="495724" y="1639193"/>
                      <a:pt x="472540" y="1451118"/>
                      <a:pt x="556759" y="1289369"/>
                    </a:cubicBezTo>
                    <a:cubicBezTo>
                      <a:pt x="596635" y="1372710"/>
                      <a:pt x="635382" y="1457674"/>
                      <a:pt x="659963" y="1546938"/>
                    </a:cubicBezTo>
                    <a:cubicBezTo>
                      <a:pt x="671639" y="1596414"/>
                      <a:pt x="669202" y="1647146"/>
                      <a:pt x="669336" y="1697564"/>
                    </a:cubicBezTo>
                    <a:cubicBezTo>
                      <a:pt x="669405" y="1723505"/>
                      <a:pt x="670197" y="1749442"/>
                      <a:pt x="673681" y="1775174"/>
                    </a:cubicBezTo>
                    <a:cubicBezTo>
                      <a:pt x="678673" y="1814265"/>
                      <a:pt x="693864" y="1850952"/>
                      <a:pt x="700269" y="1889740"/>
                    </a:cubicBezTo>
                    <a:cubicBezTo>
                      <a:pt x="703847" y="1920680"/>
                      <a:pt x="703807" y="1961626"/>
                      <a:pt x="740296" y="1972151"/>
                    </a:cubicBezTo>
                    <a:cubicBezTo>
                      <a:pt x="739075" y="2006930"/>
                      <a:pt x="740349" y="2041855"/>
                      <a:pt x="743054" y="2076541"/>
                    </a:cubicBezTo>
                    <a:cubicBezTo>
                      <a:pt x="743735" y="2083691"/>
                      <a:pt x="744968" y="2090806"/>
                      <a:pt x="748150" y="2097270"/>
                    </a:cubicBezTo>
                    <a:cubicBezTo>
                      <a:pt x="742205" y="2105293"/>
                      <a:pt x="744811" y="2117697"/>
                      <a:pt x="750751" y="2125190"/>
                    </a:cubicBezTo>
                    <a:cubicBezTo>
                      <a:pt x="760083" y="2135697"/>
                      <a:pt x="775058" y="2138164"/>
                      <a:pt x="787747" y="2142789"/>
                    </a:cubicBezTo>
                    <a:cubicBezTo>
                      <a:pt x="802245" y="2147199"/>
                      <a:pt x="817046" y="2150085"/>
                      <a:pt x="832068" y="2152005"/>
                    </a:cubicBezTo>
                    <a:cubicBezTo>
                      <a:pt x="843890" y="2154315"/>
                      <a:pt x="856933" y="2148997"/>
                      <a:pt x="861809" y="2137588"/>
                    </a:cubicBezTo>
                    <a:cubicBezTo>
                      <a:pt x="863694" y="2137955"/>
                      <a:pt x="865567" y="2138345"/>
                      <a:pt x="867435" y="2138769"/>
                    </a:cubicBezTo>
                    <a:cubicBezTo>
                      <a:pt x="865811" y="2154908"/>
                      <a:pt x="882497" y="2167923"/>
                      <a:pt x="895308" y="2175329"/>
                    </a:cubicBezTo>
                    <a:cubicBezTo>
                      <a:pt x="946977" y="2204418"/>
                      <a:pt x="1011561" y="2216927"/>
                      <a:pt x="1069414" y="2201044"/>
                    </a:cubicBezTo>
                    <a:cubicBezTo>
                      <a:pt x="1083203" y="2197675"/>
                      <a:pt x="1107510" y="2184329"/>
                      <a:pt x="1097794" y="2167335"/>
                    </a:cubicBezTo>
                    <a:close/>
                    <a:moveTo>
                      <a:pt x="956512" y="2060937"/>
                    </a:moveTo>
                    <a:cubicBezTo>
                      <a:pt x="951526" y="2065039"/>
                      <a:pt x="947588" y="2070124"/>
                      <a:pt x="941997" y="2073469"/>
                    </a:cubicBezTo>
                    <a:cubicBezTo>
                      <a:pt x="942334" y="2067104"/>
                      <a:pt x="941537" y="2060484"/>
                      <a:pt x="941520" y="2054235"/>
                    </a:cubicBezTo>
                    <a:cubicBezTo>
                      <a:pt x="947233" y="2055096"/>
                      <a:pt x="952347" y="2056807"/>
                      <a:pt x="956512" y="2060937"/>
                    </a:cubicBezTo>
                    <a:close/>
                    <a:moveTo>
                      <a:pt x="928610" y="2036438"/>
                    </a:moveTo>
                    <a:cubicBezTo>
                      <a:pt x="928400" y="2039237"/>
                      <a:pt x="928144" y="2042058"/>
                      <a:pt x="928133" y="2044874"/>
                    </a:cubicBezTo>
                    <a:cubicBezTo>
                      <a:pt x="920063" y="2044415"/>
                      <a:pt x="912000" y="2044746"/>
                      <a:pt x="903936" y="2045764"/>
                    </a:cubicBezTo>
                    <a:cubicBezTo>
                      <a:pt x="902994" y="2044583"/>
                      <a:pt x="902069" y="2043385"/>
                      <a:pt x="901155" y="2042180"/>
                    </a:cubicBezTo>
                    <a:cubicBezTo>
                      <a:pt x="902813" y="2032150"/>
                      <a:pt x="904873" y="2022662"/>
                      <a:pt x="908014" y="2012887"/>
                    </a:cubicBezTo>
                    <a:cubicBezTo>
                      <a:pt x="914333" y="2021172"/>
                      <a:pt x="921239" y="2029026"/>
                      <a:pt x="928610" y="2036438"/>
                    </a:cubicBezTo>
                    <a:close/>
                    <a:moveTo>
                      <a:pt x="930163" y="2071532"/>
                    </a:moveTo>
                    <a:cubicBezTo>
                      <a:pt x="922513" y="2065691"/>
                      <a:pt x="915421" y="2059018"/>
                      <a:pt x="908992" y="2051751"/>
                    </a:cubicBezTo>
                    <a:cubicBezTo>
                      <a:pt x="915432" y="2051384"/>
                      <a:pt x="921890" y="2051489"/>
                      <a:pt x="928307" y="2052135"/>
                    </a:cubicBezTo>
                    <a:cubicBezTo>
                      <a:pt x="928662" y="2058430"/>
                      <a:pt x="928813" y="2065062"/>
                      <a:pt x="930163" y="2071532"/>
                    </a:cubicBezTo>
                    <a:close/>
                    <a:moveTo>
                      <a:pt x="919458" y="1985962"/>
                    </a:moveTo>
                    <a:cubicBezTo>
                      <a:pt x="927289" y="1991158"/>
                      <a:pt x="933188" y="1998395"/>
                      <a:pt x="938273" y="2006203"/>
                    </a:cubicBezTo>
                    <a:cubicBezTo>
                      <a:pt x="938361" y="2006337"/>
                      <a:pt x="938151" y="2006424"/>
                      <a:pt x="937959" y="2006331"/>
                    </a:cubicBezTo>
                    <a:cubicBezTo>
                      <a:pt x="930210" y="2002526"/>
                      <a:pt x="922478" y="1998680"/>
                      <a:pt x="914752" y="1994823"/>
                    </a:cubicBezTo>
                    <a:cubicBezTo>
                      <a:pt x="911558" y="1989994"/>
                      <a:pt x="908573" y="1985020"/>
                      <a:pt x="905798" y="1979917"/>
                    </a:cubicBezTo>
                    <a:cubicBezTo>
                      <a:pt x="910685" y="1980965"/>
                      <a:pt x="915281" y="1983193"/>
                      <a:pt x="919458" y="1985962"/>
                    </a:cubicBezTo>
                    <a:close/>
                    <a:moveTo>
                      <a:pt x="902016" y="2004620"/>
                    </a:moveTo>
                    <a:cubicBezTo>
                      <a:pt x="902069" y="2004696"/>
                      <a:pt x="902115" y="2004771"/>
                      <a:pt x="902167" y="2004847"/>
                    </a:cubicBezTo>
                    <a:cubicBezTo>
                      <a:pt x="900120" y="2009915"/>
                      <a:pt x="899462" y="2016064"/>
                      <a:pt x="898630" y="2020887"/>
                    </a:cubicBezTo>
                    <a:cubicBezTo>
                      <a:pt x="897781" y="2025827"/>
                      <a:pt x="897135" y="2030795"/>
                      <a:pt x="896606" y="2035781"/>
                    </a:cubicBezTo>
                    <a:cubicBezTo>
                      <a:pt x="889647" y="2025477"/>
                      <a:pt x="883893" y="2014557"/>
                      <a:pt x="879792" y="2002881"/>
                    </a:cubicBezTo>
                    <a:cubicBezTo>
                      <a:pt x="887378" y="2004236"/>
                      <a:pt x="894401" y="2005999"/>
                      <a:pt x="902016" y="2004620"/>
                    </a:cubicBezTo>
                    <a:close/>
                    <a:moveTo>
                      <a:pt x="895006" y="1993677"/>
                    </a:moveTo>
                    <a:cubicBezTo>
                      <a:pt x="895454" y="1994433"/>
                      <a:pt x="895907" y="1995189"/>
                      <a:pt x="896367" y="1995940"/>
                    </a:cubicBezTo>
                    <a:cubicBezTo>
                      <a:pt x="889339" y="1995527"/>
                      <a:pt x="883446" y="1993642"/>
                      <a:pt x="876429" y="1991978"/>
                    </a:cubicBezTo>
                    <a:cubicBezTo>
                      <a:pt x="876028" y="1990506"/>
                      <a:pt x="875632" y="1989034"/>
                      <a:pt x="875236" y="1987562"/>
                    </a:cubicBezTo>
                    <a:cubicBezTo>
                      <a:pt x="875801" y="1986730"/>
                      <a:pt x="876319" y="1985869"/>
                      <a:pt x="876772" y="1984991"/>
                    </a:cubicBezTo>
                    <a:cubicBezTo>
                      <a:pt x="877063" y="1984839"/>
                      <a:pt x="877337" y="1984665"/>
                      <a:pt x="877610" y="1984490"/>
                    </a:cubicBezTo>
                    <a:cubicBezTo>
                      <a:pt x="883387" y="1987591"/>
                      <a:pt x="889188" y="1990651"/>
                      <a:pt x="895006" y="1993677"/>
                    </a:cubicBezTo>
                    <a:close/>
                    <a:moveTo>
                      <a:pt x="866091" y="1888670"/>
                    </a:moveTo>
                    <a:cubicBezTo>
                      <a:pt x="869727" y="1892713"/>
                      <a:pt x="869116" y="1900323"/>
                      <a:pt x="869203" y="1905309"/>
                    </a:cubicBezTo>
                    <a:cubicBezTo>
                      <a:pt x="869465" y="1929087"/>
                      <a:pt x="875085" y="1952568"/>
                      <a:pt x="884882" y="1974193"/>
                    </a:cubicBezTo>
                    <a:cubicBezTo>
                      <a:pt x="883155" y="1975193"/>
                      <a:pt x="881694" y="1976351"/>
                      <a:pt x="880193" y="1977643"/>
                    </a:cubicBezTo>
                    <a:cubicBezTo>
                      <a:pt x="877523" y="1976689"/>
                      <a:pt x="874183" y="1973448"/>
                      <a:pt x="871426" y="1975356"/>
                    </a:cubicBezTo>
                    <a:cubicBezTo>
                      <a:pt x="863700" y="1953644"/>
                      <a:pt x="840364" y="1940112"/>
                      <a:pt x="817511" y="1942479"/>
                    </a:cubicBezTo>
                    <a:cubicBezTo>
                      <a:pt x="823556" y="1930140"/>
                      <a:pt x="830543" y="1918166"/>
                      <a:pt x="838124" y="1906781"/>
                    </a:cubicBezTo>
                    <a:cubicBezTo>
                      <a:pt x="843709" y="1898519"/>
                      <a:pt x="854362" y="1880129"/>
                      <a:pt x="866091" y="1888670"/>
                    </a:cubicBezTo>
                    <a:close/>
                    <a:moveTo>
                      <a:pt x="710427" y="947323"/>
                    </a:moveTo>
                    <a:cubicBezTo>
                      <a:pt x="640095" y="953903"/>
                      <a:pt x="568622" y="953263"/>
                      <a:pt x="497865" y="954275"/>
                    </a:cubicBezTo>
                    <a:cubicBezTo>
                      <a:pt x="480039" y="954287"/>
                      <a:pt x="462056" y="953740"/>
                      <a:pt x="444334" y="955747"/>
                    </a:cubicBezTo>
                    <a:cubicBezTo>
                      <a:pt x="444957" y="932470"/>
                      <a:pt x="446865" y="909233"/>
                      <a:pt x="448919" y="886043"/>
                    </a:cubicBezTo>
                    <a:cubicBezTo>
                      <a:pt x="480941" y="894706"/>
                      <a:pt x="514463" y="892536"/>
                      <a:pt x="547282" y="891396"/>
                    </a:cubicBezTo>
                    <a:cubicBezTo>
                      <a:pt x="600143" y="889348"/>
                      <a:pt x="653301" y="890180"/>
                      <a:pt x="706035" y="887032"/>
                    </a:cubicBezTo>
                    <a:cubicBezTo>
                      <a:pt x="707896" y="907098"/>
                      <a:pt x="709316" y="927199"/>
                      <a:pt x="710427" y="947323"/>
                    </a:cubicBezTo>
                    <a:close/>
                    <a:moveTo>
                      <a:pt x="357828" y="640202"/>
                    </a:moveTo>
                    <a:cubicBezTo>
                      <a:pt x="360958" y="632226"/>
                      <a:pt x="366503" y="625617"/>
                      <a:pt x="369964" y="617862"/>
                    </a:cubicBezTo>
                    <a:cubicBezTo>
                      <a:pt x="395330" y="611340"/>
                      <a:pt x="422232" y="596376"/>
                      <a:pt x="448430" y="607500"/>
                    </a:cubicBezTo>
                    <a:cubicBezTo>
                      <a:pt x="462975" y="613301"/>
                      <a:pt x="478346" y="619380"/>
                      <a:pt x="489947" y="630184"/>
                    </a:cubicBezTo>
                    <a:cubicBezTo>
                      <a:pt x="477758" y="625518"/>
                      <a:pt x="425874" y="616611"/>
                      <a:pt x="416886" y="625576"/>
                    </a:cubicBezTo>
                    <a:cubicBezTo>
                      <a:pt x="415315" y="626926"/>
                      <a:pt x="420661" y="628695"/>
                      <a:pt x="421621" y="629148"/>
                    </a:cubicBezTo>
                    <a:cubicBezTo>
                      <a:pt x="429586" y="630580"/>
                      <a:pt x="437836" y="630266"/>
                      <a:pt x="445876" y="631272"/>
                    </a:cubicBezTo>
                    <a:cubicBezTo>
                      <a:pt x="459199" y="632820"/>
                      <a:pt x="506027" y="637986"/>
                      <a:pt x="507703" y="653741"/>
                    </a:cubicBezTo>
                    <a:cubicBezTo>
                      <a:pt x="508442" y="657621"/>
                      <a:pt x="507703" y="664312"/>
                      <a:pt x="502333" y="663555"/>
                    </a:cubicBezTo>
                    <a:cubicBezTo>
                      <a:pt x="500006" y="660664"/>
                      <a:pt x="496579" y="658721"/>
                      <a:pt x="492978" y="660030"/>
                    </a:cubicBezTo>
                    <a:cubicBezTo>
                      <a:pt x="478142" y="655329"/>
                      <a:pt x="443305" y="649366"/>
                      <a:pt x="428789" y="653729"/>
                    </a:cubicBezTo>
                    <a:cubicBezTo>
                      <a:pt x="425362" y="654986"/>
                      <a:pt x="426183" y="659349"/>
                      <a:pt x="429609" y="659809"/>
                    </a:cubicBezTo>
                    <a:cubicBezTo>
                      <a:pt x="437778" y="660321"/>
                      <a:pt x="445981" y="658703"/>
                      <a:pt x="454190" y="659279"/>
                    </a:cubicBezTo>
                    <a:cubicBezTo>
                      <a:pt x="465238" y="660117"/>
                      <a:pt x="491436" y="658919"/>
                      <a:pt x="497260" y="669472"/>
                    </a:cubicBezTo>
                    <a:cubicBezTo>
                      <a:pt x="498307" y="671666"/>
                      <a:pt x="497900" y="672707"/>
                      <a:pt x="495753" y="673969"/>
                    </a:cubicBezTo>
                    <a:cubicBezTo>
                      <a:pt x="490313" y="677169"/>
                      <a:pt x="481924" y="676878"/>
                      <a:pt x="475873" y="677222"/>
                    </a:cubicBezTo>
                    <a:cubicBezTo>
                      <a:pt x="462533" y="678094"/>
                      <a:pt x="449169" y="676908"/>
                      <a:pt x="436021" y="674848"/>
                    </a:cubicBezTo>
                    <a:cubicBezTo>
                      <a:pt x="426293" y="675692"/>
                      <a:pt x="427841" y="680526"/>
                      <a:pt x="435625" y="683575"/>
                    </a:cubicBezTo>
                    <a:cubicBezTo>
                      <a:pt x="451886" y="686775"/>
                      <a:pt x="468706" y="687223"/>
                      <a:pt x="485170" y="685035"/>
                    </a:cubicBezTo>
                    <a:cubicBezTo>
                      <a:pt x="479730" y="697032"/>
                      <a:pt x="450478" y="696880"/>
                      <a:pt x="438662" y="697794"/>
                    </a:cubicBezTo>
                    <a:cubicBezTo>
                      <a:pt x="437039" y="695112"/>
                      <a:pt x="432460" y="694559"/>
                      <a:pt x="431366" y="697974"/>
                    </a:cubicBezTo>
                    <a:cubicBezTo>
                      <a:pt x="426660" y="698056"/>
                      <a:pt x="421953" y="698090"/>
                      <a:pt x="417235" y="698160"/>
                    </a:cubicBezTo>
                    <a:cubicBezTo>
                      <a:pt x="402766" y="699138"/>
                      <a:pt x="389344" y="705782"/>
                      <a:pt x="375189" y="708609"/>
                    </a:cubicBezTo>
                    <a:cubicBezTo>
                      <a:pt x="373542" y="707161"/>
                      <a:pt x="371157" y="707137"/>
                      <a:pt x="369243" y="708080"/>
                    </a:cubicBezTo>
                    <a:cubicBezTo>
                      <a:pt x="367620" y="707812"/>
                      <a:pt x="365886" y="707760"/>
                      <a:pt x="364187" y="707812"/>
                    </a:cubicBezTo>
                    <a:cubicBezTo>
                      <a:pt x="352935" y="687351"/>
                      <a:pt x="348805" y="662293"/>
                      <a:pt x="357828" y="640202"/>
                    </a:cubicBezTo>
                    <a:close/>
                    <a:moveTo>
                      <a:pt x="356764" y="708289"/>
                    </a:moveTo>
                    <a:cubicBezTo>
                      <a:pt x="352522" y="708627"/>
                      <a:pt x="348304" y="709220"/>
                      <a:pt x="344127" y="710017"/>
                    </a:cubicBezTo>
                    <a:cubicBezTo>
                      <a:pt x="333184" y="705444"/>
                      <a:pt x="323270" y="697474"/>
                      <a:pt x="320408" y="685384"/>
                    </a:cubicBezTo>
                    <a:cubicBezTo>
                      <a:pt x="316387" y="668757"/>
                      <a:pt x="316760" y="645962"/>
                      <a:pt x="329734" y="633332"/>
                    </a:cubicBezTo>
                    <a:cubicBezTo>
                      <a:pt x="337879" y="627775"/>
                      <a:pt x="347164" y="624226"/>
                      <a:pt x="356368" y="620916"/>
                    </a:cubicBezTo>
                    <a:cubicBezTo>
                      <a:pt x="338082" y="646084"/>
                      <a:pt x="338641" y="683220"/>
                      <a:pt x="356764" y="708289"/>
                    </a:cubicBezTo>
                    <a:close/>
                    <a:moveTo>
                      <a:pt x="421453" y="550939"/>
                    </a:moveTo>
                    <a:cubicBezTo>
                      <a:pt x="424687" y="549833"/>
                      <a:pt x="430243" y="547855"/>
                      <a:pt x="429650" y="543649"/>
                    </a:cubicBezTo>
                    <a:cubicBezTo>
                      <a:pt x="431849" y="539454"/>
                      <a:pt x="434165" y="535236"/>
                      <a:pt x="437004" y="531495"/>
                    </a:cubicBezTo>
                    <a:cubicBezTo>
                      <a:pt x="438761" y="529180"/>
                      <a:pt x="439348" y="529558"/>
                      <a:pt x="442321" y="529511"/>
                    </a:cubicBezTo>
                    <a:cubicBezTo>
                      <a:pt x="452701" y="529540"/>
                      <a:pt x="463068" y="529028"/>
                      <a:pt x="473418" y="528237"/>
                    </a:cubicBezTo>
                    <a:cubicBezTo>
                      <a:pt x="478177" y="527946"/>
                      <a:pt x="484164" y="528179"/>
                      <a:pt x="489161" y="526777"/>
                    </a:cubicBezTo>
                    <a:cubicBezTo>
                      <a:pt x="498179" y="530524"/>
                      <a:pt x="508517" y="526498"/>
                      <a:pt x="517541" y="524275"/>
                    </a:cubicBezTo>
                    <a:cubicBezTo>
                      <a:pt x="525186" y="522390"/>
                      <a:pt x="532999" y="520435"/>
                      <a:pt x="540359" y="517544"/>
                    </a:cubicBezTo>
                    <a:cubicBezTo>
                      <a:pt x="545717" y="534870"/>
                      <a:pt x="555398" y="534445"/>
                      <a:pt x="547794" y="553516"/>
                    </a:cubicBezTo>
                    <a:cubicBezTo>
                      <a:pt x="528432" y="549147"/>
                      <a:pt x="508046" y="550927"/>
                      <a:pt x="488294" y="550473"/>
                    </a:cubicBezTo>
                    <a:cubicBezTo>
                      <a:pt x="467676" y="550671"/>
                      <a:pt x="447098" y="551037"/>
                      <a:pt x="426735" y="554150"/>
                    </a:cubicBezTo>
                    <a:cubicBezTo>
                      <a:pt x="425560" y="553138"/>
                      <a:pt x="423809" y="552434"/>
                      <a:pt x="422145" y="552451"/>
                    </a:cubicBezTo>
                    <a:cubicBezTo>
                      <a:pt x="421936" y="551928"/>
                      <a:pt x="421709" y="551421"/>
                      <a:pt x="421453" y="550939"/>
                    </a:cubicBezTo>
                    <a:close/>
                    <a:moveTo>
                      <a:pt x="493321" y="683656"/>
                    </a:moveTo>
                    <a:cubicBezTo>
                      <a:pt x="501862" y="682027"/>
                      <a:pt x="509314" y="675127"/>
                      <a:pt x="504142" y="666331"/>
                    </a:cubicBezTo>
                    <a:cubicBezTo>
                      <a:pt x="518437" y="661310"/>
                      <a:pt x="512607" y="643827"/>
                      <a:pt x="501932" y="636741"/>
                    </a:cubicBezTo>
                    <a:cubicBezTo>
                      <a:pt x="503328" y="616652"/>
                      <a:pt x="444724" y="592257"/>
                      <a:pt x="427602" y="594177"/>
                    </a:cubicBezTo>
                    <a:cubicBezTo>
                      <a:pt x="426497" y="584368"/>
                      <a:pt x="427492" y="573989"/>
                      <a:pt x="428934" y="564250"/>
                    </a:cubicBezTo>
                    <a:cubicBezTo>
                      <a:pt x="460369" y="564849"/>
                      <a:pt x="491838" y="563296"/>
                      <a:pt x="523295" y="564442"/>
                    </a:cubicBezTo>
                    <a:cubicBezTo>
                      <a:pt x="531649" y="564494"/>
                      <a:pt x="540120" y="565413"/>
                      <a:pt x="548329" y="563459"/>
                    </a:cubicBezTo>
                    <a:cubicBezTo>
                      <a:pt x="546345" y="594613"/>
                      <a:pt x="542663" y="625390"/>
                      <a:pt x="541487" y="656539"/>
                    </a:cubicBezTo>
                    <a:cubicBezTo>
                      <a:pt x="540888" y="690882"/>
                      <a:pt x="535617" y="725056"/>
                      <a:pt x="529188" y="758730"/>
                    </a:cubicBezTo>
                    <a:cubicBezTo>
                      <a:pt x="501420" y="757671"/>
                      <a:pt x="473779" y="762390"/>
                      <a:pt x="445993" y="760813"/>
                    </a:cubicBezTo>
                    <a:cubicBezTo>
                      <a:pt x="446464" y="751062"/>
                      <a:pt x="444596" y="741172"/>
                      <a:pt x="443660" y="731479"/>
                    </a:cubicBezTo>
                    <a:cubicBezTo>
                      <a:pt x="442973" y="723881"/>
                      <a:pt x="441612" y="716586"/>
                      <a:pt x="440989" y="708941"/>
                    </a:cubicBezTo>
                    <a:cubicBezTo>
                      <a:pt x="456622" y="707254"/>
                      <a:pt x="494194" y="707841"/>
                      <a:pt x="493490" y="685361"/>
                    </a:cubicBezTo>
                    <a:cubicBezTo>
                      <a:pt x="493478" y="684965"/>
                      <a:pt x="493583" y="684791"/>
                      <a:pt x="493321" y="683656"/>
                    </a:cubicBezTo>
                    <a:close/>
                    <a:moveTo>
                      <a:pt x="497335" y="243818"/>
                    </a:moveTo>
                    <a:cubicBezTo>
                      <a:pt x="507552" y="248589"/>
                      <a:pt x="517762" y="255634"/>
                      <a:pt x="529305" y="256286"/>
                    </a:cubicBezTo>
                    <a:cubicBezTo>
                      <a:pt x="531987" y="256257"/>
                      <a:pt x="533203" y="253039"/>
                      <a:pt x="531440" y="251131"/>
                    </a:cubicBezTo>
                    <a:cubicBezTo>
                      <a:pt x="530503" y="250119"/>
                      <a:pt x="529439" y="249194"/>
                      <a:pt x="528298" y="248344"/>
                    </a:cubicBezTo>
                    <a:cubicBezTo>
                      <a:pt x="545554" y="220116"/>
                      <a:pt x="557807" y="188100"/>
                      <a:pt x="562827" y="155339"/>
                    </a:cubicBezTo>
                    <a:cubicBezTo>
                      <a:pt x="563037" y="155101"/>
                      <a:pt x="563194" y="154816"/>
                      <a:pt x="563264" y="154513"/>
                    </a:cubicBezTo>
                    <a:cubicBezTo>
                      <a:pt x="567162" y="152041"/>
                      <a:pt x="570524" y="149091"/>
                      <a:pt x="574591" y="146874"/>
                    </a:cubicBezTo>
                    <a:cubicBezTo>
                      <a:pt x="580176" y="157579"/>
                      <a:pt x="585005" y="168691"/>
                      <a:pt x="588985" y="180094"/>
                    </a:cubicBezTo>
                    <a:cubicBezTo>
                      <a:pt x="591556" y="185732"/>
                      <a:pt x="591574" y="192929"/>
                      <a:pt x="596187" y="197356"/>
                    </a:cubicBezTo>
                    <a:cubicBezTo>
                      <a:pt x="600446" y="200341"/>
                      <a:pt x="602581" y="196361"/>
                      <a:pt x="603134" y="192510"/>
                    </a:cubicBezTo>
                    <a:cubicBezTo>
                      <a:pt x="614182" y="288115"/>
                      <a:pt x="612722" y="384733"/>
                      <a:pt x="623875" y="480333"/>
                    </a:cubicBezTo>
                    <a:cubicBezTo>
                      <a:pt x="629285" y="535713"/>
                      <a:pt x="642975" y="589686"/>
                      <a:pt x="658782" y="642902"/>
                    </a:cubicBezTo>
                    <a:cubicBezTo>
                      <a:pt x="679767" y="717307"/>
                      <a:pt x="696400" y="793248"/>
                      <a:pt x="704382" y="870207"/>
                    </a:cubicBezTo>
                    <a:cubicBezTo>
                      <a:pt x="619517" y="871772"/>
                      <a:pt x="534616" y="881785"/>
                      <a:pt x="449675" y="877968"/>
                    </a:cubicBezTo>
                    <a:cubicBezTo>
                      <a:pt x="452404" y="842665"/>
                      <a:pt x="457716" y="807153"/>
                      <a:pt x="456127" y="771722"/>
                    </a:cubicBezTo>
                    <a:cubicBezTo>
                      <a:pt x="480778" y="774311"/>
                      <a:pt x="505323" y="768731"/>
                      <a:pt x="529991" y="770221"/>
                    </a:cubicBezTo>
                    <a:cubicBezTo>
                      <a:pt x="534744" y="770494"/>
                      <a:pt x="536408" y="765857"/>
                      <a:pt x="535035" y="762396"/>
                    </a:cubicBezTo>
                    <a:cubicBezTo>
                      <a:pt x="536065" y="761831"/>
                      <a:pt x="536868" y="760761"/>
                      <a:pt x="537043" y="759114"/>
                    </a:cubicBezTo>
                    <a:cubicBezTo>
                      <a:pt x="538805" y="742423"/>
                      <a:pt x="540894" y="725755"/>
                      <a:pt x="543105" y="709115"/>
                    </a:cubicBezTo>
                    <a:cubicBezTo>
                      <a:pt x="545380" y="692022"/>
                      <a:pt x="547713" y="674749"/>
                      <a:pt x="551157" y="657842"/>
                    </a:cubicBezTo>
                    <a:cubicBezTo>
                      <a:pt x="556567" y="626164"/>
                      <a:pt x="558586" y="593741"/>
                      <a:pt x="559808" y="561667"/>
                    </a:cubicBezTo>
                    <a:cubicBezTo>
                      <a:pt x="561379" y="560794"/>
                      <a:pt x="562670" y="559328"/>
                      <a:pt x="563345" y="557152"/>
                    </a:cubicBezTo>
                    <a:cubicBezTo>
                      <a:pt x="566539" y="548611"/>
                      <a:pt x="565923" y="538977"/>
                      <a:pt x="560675" y="531356"/>
                    </a:cubicBezTo>
                    <a:cubicBezTo>
                      <a:pt x="556061" y="524543"/>
                      <a:pt x="549737" y="518451"/>
                      <a:pt x="549784" y="509597"/>
                    </a:cubicBezTo>
                    <a:cubicBezTo>
                      <a:pt x="549516" y="506565"/>
                      <a:pt x="547311" y="503558"/>
                      <a:pt x="543919" y="503738"/>
                    </a:cubicBezTo>
                    <a:cubicBezTo>
                      <a:pt x="534430" y="504227"/>
                      <a:pt x="525040" y="506769"/>
                      <a:pt x="515883" y="509294"/>
                    </a:cubicBezTo>
                    <a:cubicBezTo>
                      <a:pt x="507418" y="511627"/>
                      <a:pt x="499110" y="513745"/>
                      <a:pt x="490523" y="515444"/>
                    </a:cubicBezTo>
                    <a:cubicBezTo>
                      <a:pt x="481563" y="513303"/>
                      <a:pt x="471865" y="515688"/>
                      <a:pt x="462882" y="515705"/>
                    </a:cubicBezTo>
                    <a:cubicBezTo>
                      <a:pt x="461660" y="453652"/>
                      <a:pt x="451013" y="390935"/>
                      <a:pt x="427596" y="333280"/>
                    </a:cubicBezTo>
                    <a:cubicBezTo>
                      <a:pt x="399304" y="264512"/>
                      <a:pt x="358491" y="197647"/>
                      <a:pt x="343435" y="123289"/>
                    </a:cubicBezTo>
                    <a:cubicBezTo>
                      <a:pt x="356746" y="151290"/>
                      <a:pt x="375416" y="178791"/>
                      <a:pt x="402283" y="195332"/>
                    </a:cubicBezTo>
                    <a:cubicBezTo>
                      <a:pt x="403307" y="200329"/>
                      <a:pt x="410852" y="201277"/>
                      <a:pt x="412231" y="195925"/>
                    </a:cubicBezTo>
                    <a:cubicBezTo>
                      <a:pt x="412831" y="193586"/>
                      <a:pt x="413116" y="191195"/>
                      <a:pt x="413290" y="188781"/>
                    </a:cubicBezTo>
                    <a:cubicBezTo>
                      <a:pt x="438650" y="210691"/>
                      <a:pt x="467722" y="228226"/>
                      <a:pt x="497335" y="243818"/>
                    </a:cubicBezTo>
                    <a:close/>
                    <a:moveTo>
                      <a:pt x="423105" y="132993"/>
                    </a:moveTo>
                    <a:cubicBezTo>
                      <a:pt x="428818" y="143855"/>
                      <a:pt x="426386" y="158341"/>
                      <a:pt x="426090" y="170128"/>
                    </a:cubicBezTo>
                    <a:cubicBezTo>
                      <a:pt x="425903" y="177634"/>
                      <a:pt x="426450" y="185377"/>
                      <a:pt x="429295" y="192411"/>
                    </a:cubicBezTo>
                    <a:cubicBezTo>
                      <a:pt x="424082" y="188751"/>
                      <a:pt x="418910" y="185034"/>
                      <a:pt x="413639" y="181473"/>
                    </a:cubicBezTo>
                    <a:cubicBezTo>
                      <a:pt x="414698" y="164974"/>
                      <a:pt x="420056" y="149126"/>
                      <a:pt x="423105" y="132993"/>
                    </a:cubicBezTo>
                    <a:close/>
                    <a:moveTo>
                      <a:pt x="353063" y="22517"/>
                    </a:moveTo>
                    <a:cubicBezTo>
                      <a:pt x="353715" y="22255"/>
                      <a:pt x="354367" y="21999"/>
                      <a:pt x="355018" y="21743"/>
                    </a:cubicBezTo>
                    <a:cubicBezTo>
                      <a:pt x="353907" y="31459"/>
                      <a:pt x="353855" y="41210"/>
                      <a:pt x="354314" y="50966"/>
                    </a:cubicBezTo>
                    <a:cubicBezTo>
                      <a:pt x="354384" y="53835"/>
                      <a:pt x="356542" y="55213"/>
                      <a:pt x="358683" y="55138"/>
                    </a:cubicBezTo>
                    <a:cubicBezTo>
                      <a:pt x="370203" y="80981"/>
                      <a:pt x="391182" y="109006"/>
                      <a:pt x="416699" y="122166"/>
                    </a:cubicBezTo>
                    <a:cubicBezTo>
                      <a:pt x="409171" y="142109"/>
                      <a:pt x="403266" y="162769"/>
                      <a:pt x="401416" y="184091"/>
                    </a:cubicBezTo>
                    <a:cubicBezTo>
                      <a:pt x="372553" y="159540"/>
                      <a:pt x="349945" y="127140"/>
                      <a:pt x="339781" y="90435"/>
                    </a:cubicBezTo>
                    <a:cubicBezTo>
                      <a:pt x="339572" y="77612"/>
                      <a:pt x="338780" y="64499"/>
                      <a:pt x="342580" y="52066"/>
                    </a:cubicBezTo>
                    <a:cubicBezTo>
                      <a:pt x="344796" y="41786"/>
                      <a:pt x="350410" y="32628"/>
                      <a:pt x="353063" y="22517"/>
                    </a:cubicBezTo>
                    <a:close/>
                    <a:moveTo>
                      <a:pt x="183594" y="163892"/>
                    </a:moveTo>
                    <a:cubicBezTo>
                      <a:pt x="183687" y="163711"/>
                      <a:pt x="191693" y="152791"/>
                      <a:pt x="192362" y="151913"/>
                    </a:cubicBezTo>
                    <a:cubicBezTo>
                      <a:pt x="231912" y="99994"/>
                      <a:pt x="282655" y="56697"/>
                      <a:pt x="341404" y="27939"/>
                    </a:cubicBezTo>
                    <a:cubicBezTo>
                      <a:pt x="334027" y="41634"/>
                      <a:pt x="326569" y="65121"/>
                      <a:pt x="329728" y="80300"/>
                    </a:cubicBezTo>
                    <a:cubicBezTo>
                      <a:pt x="333195" y="164793"/>
                      <a:pt x="376457" y="239210"/>
                      <a:pt x="409671" y="314924"/>
                    </a:cubicBezTo>
                    <a:cubicBezTo>
                      <a:pt x="377691" y="290774"/>
                      <a:pt x="345267" y="267101"/>
                      <a:pt x="315253" y="240461"/>
                    </a:cubicBezTo>
                    <a:cubicBezTo>
                      <a:pt x="318290" y="236313"/>
                      <a:pt x="321600" y="232403"/>
                      <a:pt x="324975" y="228476"/>
                    </a:cubicBezTo>
                    <a:cubicBezTo>
                      <a:pt x="327238" y="225846"/>
                      <a:pt x="326266" y="221326"/>
                      <a:pt x="323468" y="219947"/>
                    </a:cubicBezTo>
                    <a:cubicBezTo>
                      <a:pt x="323468" y="219778"/>
                      <a:pt x="323538" y="219639"/>
                      <a:pt x="323514" y="219464"/>
                    </a:cubicBezTo>
                    <a:cubicBezTo>
                      <a:pt x="323503" y="219167"/>
                      <a:pt x="323381" y="218906"/>
                      <a:pt x="323305" y="218626"/>
                    </a:cubicBezTo>
                    <a:cubicBezTo>
                      <a:pt x="327034" y="217271"/>
                      <a:pt x="327849" y="213239"/>
                      <a:pt x="325440" y="210249"/>
                    </a:cubicBezTo>
                    <a:cubicBezTo>
                      <a:pt x="323404" y="207718"/>
                      <a:pt x="320344" y="206956"/>
                      <a:pt x="317417" y="205751"/>
                    </a:cubicBezTo>
                    <a:cubicBezTo>
                      <a:pt x="273475" y="189886"/>
                      <a:pt x="227769" y="179193"/>
                      <a:pt x="183594" y="163892"/>
                    </a:cubicBezTo>
                    <a:close/>
                    <a:moveTo>
                      <a:pt x="513352" y="2238069"/>
                    </a:moveTo>
                    <a:cubicBezTo>
                      <a:pt x="471743" y="2258170"/>
                      <a:pt x="421685" y="2249827"/>
                      <a:pt x="380489" y="2232658"/>
                    </a:cubicBezTo>
                    <a:cubicBezTo>
                      <a:pt x="364117" y="2226451"/>
                      <a:pt x="349247" y="2214914"/>
                      <a:pt x="347984" y="2196535"/>
                    </a:cubicBezTo>
                    <a:cubicBezTo>
                      <a:pt x="379459" y="2239995"/>
                      <a:pt x="488242" y="2255680"/>
                      <a:pt x="528141" y="2218300"/>
                    </a:cubicBezTo>
                    <a:cubicBezTo>
                      <a:pt x="527094" y="2227242"/>
                      <a:pt x="521136" y="2234008"/>
                      <a:pt x="513352" y="2238069"/>
                    </a:cubicBezTo>
                    <a:close/>
                    <a:moveTo>
                      <a:pt x="490837" y="2076902"/>
                    </a:moveTo>
                    <a:cubicBezTo>
                      <a:pt x="491000" y="2078566"/>
                      <a:pt x="491599" y="2079933"/>
                      <a:pt x="492466" y="2081009"/>
                    </a:cubicBezTo>
                    <a:cubicBezTo>
                      <a:pt x="491104" y="2083069"/>
                      <a:pt x="490203" y="2084855"/>
                      <a:pt x="489487" y="2086396"/>
                    </a:cubicBezTo>
                    <a:cubicBezTo>
                      <a:pt x="477683" y="2083994"/>
                      <a:pt x="478264" y="2096845"/>
                      <a:pt x="479760" y="2105107"/>
                    </a:cubicBezTo>
                    <a:cubicBezTo>
                      <a:pt x="486596" y="2130293"/>
                      <a:pt x="510938" y="2146414"/>
                      <a:pt x="519420" y="2170744"/>
                    </a:cubicBezTo>
                    <a:cubicBezTo>
                      <a:pt x="531114" y="2205681"/>
                      <a:pt x="503974" y="2215624"/>
                      <a:pt x="475041" y="2219312"/>
                    </a:cubicBezTo>
                    <a:cubicBezTo>
                      <a:pt x="437475" y="2222175"/>
                      <a:pt x="383235" y="2215513"/>
                      <a:pt x="360278" y="2182229"/>
                    </a:cubicBezTo>
                    <a:cubicBezTo>
                      <a:pt x="343225" y="2150696"/>
                      <a:pt x="361185" y="2113758"/>
                      <a:pt x="366031" y="2080997"/>
                    </a:cubicBezTo>
                    <a:cubicBezTo>
                      <a:pt x="369540" y="2059564"/>
                      <a:pt x="377580" y="2037724"/>
                      <a:pt x="377882" y="2016215"/>
                    </a:cubicBezTo>
                    <a:cubicBezTo>
                      <a:pt x="378732" y="2015907"/>
                      <a:pt x="379529" y="2015418"/>
                      <a:pt x="380215" y="2014866"/>
                    </a:cubicBezTo>
                    <a:cubicBezTo>
                      <a:pt x="385341" y="2020544"/>
                      <a:pt x="393841" y="2017763"/>
                      <a:pt x="399903" y="2014644"/>
                    </a:cubicBezTo>
                    <a:cubicBezTo>
                      <a:pt x="402504" y="2035513"/>
                      <a:pt x="403266" y="2056527"/>
                      <a:pt x="404441" y="2077507"/>
                    </a:cubicBezTo>
                    <a:cubicBezTo>
                      <a:pt x="402259" y="2080014"/>
                      <a:pt x="400177" y="2082621"/>
                      <a:pt x="398199" y="2085349"/>
                    </a:cubicBezTo>
                    <a:cubicBezTo>
                      <a:pt x="396348" y="2087897"/>
                      <a:pt x="399903" y="2090894"/>
                      <a:pt x="402300" y="2089503"/>
                    </a:cubicBezTo>
                    <a:cubicBezTo>
                      <a:pt x="403429" y="2089503"/>
                      <a:pt x="404557" y="2089503"/>
                      <a:pt x="405686" y="2089503"/>
                    </a:cubicBezTo>
                    <a:cubicBezTo>
                      <a:pt x="406501" y="2094984"/>
                      <a:pt x="409404" y="2095001"/>
                      <a:pt x="410242" y="2089521"/>
                    </a:cubicBezTo>
                    <a:cubicBezTo>
                      <a:pt x="416513" y="2089579"/>
                      <a:pt x="422750" y="2089800"/>
                      <a:pt x="429057" y="2090614"/>
                    </a:cubicBezTo>
                    <a:cubicBezTo>
                      <a:pt x="437650" y="2091720"/>
                      <a:pt x="446004" y="2095205"/>
                      <a:pt x="454586" y="2095804"/>
                    </a:cubicBezTo>
                    <a:cubicBezTo>
                      <a:pt x="454906" y="2097311"/>
                      <a:pt x="455290" y="2098789"/>
                      <a:pt x="455772" y="2100214"/>
                    </a:cubicBezTo>
                    <a:cubicBezTo>
                      <a:pt x="457052" y="2103984"/>
                      <a:pt x="463499" y="2103670"/>
                      <a:pt x="463144" y="2099213"/>
                    </a:cubicBezTo>
                    <a:cubicBezTo>
                      <a:pt x="462643" y="2093006"/>
                      <a:pt x="460776" y="2086879"/>
                      <a:pt x="459926" y="2080695"/>
                    </a:cubicBezTo>
                    <a:cubicBezTo>
                      <a:pt x="457000" y="2058296"/>
                      <a:pt x="457151" y="2035438"/>
                      <a:pt x="460566" y="2013103"/>
                    </a:cubicBezTo>
                    <a:cubicBezTo>
                      <a:pt x="469543" y="2016396"/>
                      <a:pt x="478346" y="2020427"/>
                      <a:pt x="487526" y="2023080"/>
                    </a:cubicBezTo>
                    <a:cubicBezTo>
                      <a:pt x="488748" y="2040999"/>
                      <a:pt x="489132" y="2059018"/>
                      <a:pt x="490837" y="2076902"/>
                    </a:cubicBezTo>
                    <a:close/>
                    <a:moveTo>
                      <a:pt x="444346" y="2048854"/>
                    </a:moveTo>
                    <a:cubicBezTo>
                      <a:pt x="438534" y="2051163"/>
                      <a:pt x="433833" y="2054026"/>
                      <a:pt x="428661" y="2057063"/>
                    </a:cubicBezTo>
                    <a:cubicBezTo>
                      <a:pt x="424897" y="2053601"/>
                      <a:pt x="420999" y="2050314"/>
                      <a:pt x="416955" y="2047143"/>
                    </a:cubicBezTo>
                    <a:cubicBezTo>
                      <a:pt x="422186" y="2042047"/>
                      <a:pt x="427911" y="2037369"/>
                      <a:pt x="433926" y="2033203"/>
                    </a:cubicBezTo>
                    <a:cubicBezTo>
                      <a:pt x="436067" y="2035955"/>
                      <a:pt x="438092" y="2038789"/>
                      <a:pt x="440000" y="2041715"/>
                    </a:cubicBezTo>
                    <a:cubicBezTo>
                      <a:pt x="441501" y="2044025"/>
                      <a:pt x="442862" y="2046486"/>
                      <a:pt x="444346" y="2048854"/>
                    </a:cubicBezTo>
                    <a:close/>
                    <a:moveTo>
                      <a:pt x="440210" y="2029195"/>
                    </a:moveTo>
                    <a:cubicBezTo>
                      <a:pt x="444009" y="2026722"/>
                      <a:pt x="448750" y="2025303"/>
                      <a:pt x="452084" y="2022231"/>
                    </a:cubicBezTo>
                    <a:cubicBezTo>
                      <a:pt x="452002" y="2022976"/>
                      <a:pt x="451909" y="2023720"/>
                      <a:pt x="451834" y="2024471"/>
                    </a:cubicBezTo>
                    <a:cubicBezTo>
                      <a:pt x="451170" y="2030981"/>
                      <a:pt x="450781" y="2037515"/>
                      <a:pt x="450635" y="2044054"/>
                    </a:cubicBezTo>
                    <a:cubicBezTo>
                      <a:pt x="447505" y="2038777"/>
                      <a:pt x="443985" y="2033966"/>
                      <a:pt x="440210" y="2029195"/>
                    </a:cubicBezTo>
                    <a:close/>
                    <a:moveTo>
                      <a:pt x="413680" y="2044618"/>
                    </a:moveTo>
                    <a:cubicBezTo>
                      <a:pt x="412650" y="2043559"/>
                      <a:pt x="411085" y="2043350"/>
                      <a:pt x="410178" y="2044473"/>
                    </a:cubicBezTo>
                    <a:cubicBezTo>
                      <a:pt x="409346" y="2033244"/>
                      <a:pt x="408275" y="2022045"/>
                      <a:pt x="406745" y="2010886"/>
                    </a:cubicBezTo>
                    <a:cubicBezTo>
                      <a:pt x="407286" y="2010589"/>
                      <a:pt x="407821" y="2010293"/>
                      <a:pt x="408351" y="2010019"/>
                    </a:cubicBezTo>
                    <a:cubicBezTo>
                      <a:pt x="408962" y="2009699"/>
                      <a:pt x="409567" y="2009379"/>
                      <a:pt x="410178" y="2009059"/>
                    </a:cubicBezTo>
                    <a:cubicBezTo>
                      <a:pt x="416955" y="2014639"/>
                      <a:pt x="423378" y="2020840"/>
                      <a:pt x="429167" y="2027467"/>
                    </a:cubicBezTo>
                    <a:cubicBezTo>
                      <a:pt x="423018" y="2032261"/>
                      <a:pt x="417939" y="2038032"/>
                      <a:pt x="413680" y="2044618"/>
                    </a:cubicBezTo>
                    <a:close/>
                    <a:moveTo>
                      <a:pt x="422506" y="2061147"/>
                    </a:moveTo>
                    <a:cubicBezTo>
                      <a:pt x="418555" y="2063881"/>
                      <a:pt x="414855" y="2066965"/>
                      <a:pt x="411411" y="2070223"/>
                    </a:cubicBezTo>
                    <a:cubicBezTo>
                      <a:pt x="411388" y="2062962"/>
                      <a:pt x="410946" y="2055701"/>
                      <a:pt x="410463" y="2048452"/>
                    </a:cubicBezTo>
                    <a:cubicBezTo>
                      <a:pt x="414535" y="2052606"/>
                      <a:pt x="418550" y="2056853"/>
                      <a:pt x="422506" y="2061147"/>
                    </a:cubicBezTo>
                    <a:close/>
                    <a:moveTo>
                      <a:pt x="411213" y="2080846"/>
                    </a:moveTo>
                    <a:cubicBezTo>
                      <a:pt x="416571" y="2075982"/>
                      <a:pt x="422256" y="2071474"/>
                      <a:pt x="428283" y="2067500"/>
                    </a:cubicBezTo>
                    <a:cubicBezTo>
                      <a:pt x="433042" y="2072818"/>
                      <a:pt x="437836" y="2078100"/>
                      <a:pt x="442246" y="2083720"/>
                    </a:cubicBezTo>
                    <a:cubicBezTo>
                      <a:pt x="431849" y="2081800"/>
                      <a:pt x="421744" y="2080759"/>
                      <a:pt x="411167" y="2082056"/>
                    </a:cubicBezTo>
                    <a:cubicBezTo>
                      <a:pt x="411184" y="2081649"/>
                      <a:pt x="411202" y="2081248"/>
                      <a:pt x="411213" y="2080846"/>
                    </a:cubicBezTo>
                    <a:close/>
                    <a:moveTo>
                      <a:pt x="435084" y="2063305"/>
                    </a:moveTo>
                    <a:cubicBezTo>
                      <a:pt x="439907" y="2060204"/>
                      <a:pt x="445725" y="2058698"/>
                      <a:pt x="450653" y="2055503"/>
                    </a:cubicBezTo>
                    <a:cubicBezTo>
                      <a:pt x="450827" y="2065022"/>
                      <a:pt x="451787" y="2074470"/>
                      <a:pt x="452951" y="2083906"/>
                    </a:cubicBezTo>
                    <a:cubicBezTo>
                      <a:pt x="450996" y="2081376"/>
                      <a:pt x="448855" y="2078944"/>
                      <a:pt x="446883" y="2076558"/>
                    </a:cubicBezTo>
                    <a:cubicBezTo>
                      <a:pt x="443113" y="2072009"/>
                      <a:pt x="439244" y="2067512"/>
                      <a:pt x="435084" y="2063305"/>
                    </a:cubicBezTo>
                    <a:close/>
                    <a:moveTo>
                      <a:pt x="452642" y="2017612"/>
                    </a:moveTo>
                    <a:cubicBezTo>
                      <a:pt x="446598" y="2015069"/>
                      <a:pt x="440308" y="2020445"/>
                      <a:pt x="435142" y="2023226"/>
                    </a:cubicBezTo>
                    <a:cubicBezTo>
                      <a:pt x="429301" y="2016762"/>
                      <a:pt x="422843" y="2011125"/>
                      <a:pt x="415728" y="2006139"/>
                    </a:cubicBezTo>
                    <a:cubicBezTo>
                      <a:pt x="419678" y="2004097"/>
                      <a:pt x="423611" y="2001927"/>
                      <a:pt x="427591" y="1999954"/>
                    </a:cubicBezTo>
                    <a:cubicBezTo>
                      <a:pt x="435619" y="2004812"/>
                      <a:pt x="445248" y="2006587"/>
                      <a:pt x="453695" y="2010444"/>
                    </a:cubicBezTo>
                    <a:cubicBezTo>
                      <a:pt x="453306" y="2012823"/>
                      <a:pt x="452962" y="2015215"/>
                      <a:pt x="452642" y="2017612"/>
                    </a:cubicBezTo>
                    <a:close/>
                    <a:moveTo>
                      <a:pt x="444451" y="1996935"/>
                    </a:moveTo>
                    <a:cubicBezTo>
                      <a:pt x="448052" y="1997423"/>
                      <a:pt x="451950" y="1997877"/>
                      <a:pt x="455929" y="1998447"/>
                    </a:cubicBezTo>
                    <a:cubicBezTo>
                      <a:pt x="455708" y="1999524"/>
                      <a:pt x="455482" y="2000594"/>
                      <a:pt x="455272" y="2001665"/>
                    </a:cubicBezTo>
                    <a:cubicBezTo>
                      <a:pt x="451578" y="2000199"/>
                      <a:pt x="447982" y="1998930"/>
                      <a:pt x="444346" y="1997365"/>
                    </a:cubicBezTo>
                    <a:cubicBezTo>
                      <a:pt x="443857" y="1997156"/>
                      <a:pt x="443916" y="1996859"/>
                      <a:pt x="444451" y="1996935"/>
                    </a:cubicBezTo>
                    <a:close/>
                    <a:moveTo>
                      <a:pt x="438796" y="1990535"/>
                    </a:moveTo>
                    <a:cubicBezTo>
                      <a:pt x="432838" y="1985805"/>
                      <a:pt x="425467" y="1989424"/>
                      <a:pt x="419114" y="1993072"/>
                    </a:cubicBezTo>
                    <a:cubicBezTo>
                      <a:pt x="414070" y="1993799"/>
                      <a:pt x="409049" y="1995358"/>
                      <a:pt x="404592" y="1996935"/>
                    </a:cubicBezTo>
                    <a:cubicBezTo>
                      <a:pt x="402323" y="1983781"/>
                      <a:pt x="399374" y="1970748"/>
                      <a:pt x="395551" y="1957967"/>
                    </a:cubicBezTo>
                    <a:cubicBezTo>
                      <a:pt x="395330" y="1957228"/>
                      <a:pt x="394818" y="1956838"/>
                      <a:pt x="394242" y="1956721"/>
                    </a:cubicBezTo>
                    <a:cubicBezTo>
                      <a:pt x="401235" y="1888274"/>
                      <a:pt x="457401" y="1884894"/>
                      <a:pt x="465494" y="1954301"/>
                    </a:cubicBezTo>
                    <a:cubicBezTo>
                      <a:pt x="463708" y="1966868"/>
                      <a:pt x="460357" y="1979155"/>
                      <a:pt x="457454" y="1991495"/>
                    </a:cubicBezTo>
                    <a:cubicBezTo>
                      <a:pt x="451229" y="1991245"/>
                      <a:pt x="444939" y="1990704"/>
                      <a:pt x="438796" y="1990535"/>
                    </a:cubicBezTo>
                    <a:close/>
                    <a:moveTo>
                      <a:pt x="398129" y="1999483"/>
                    </a:moveTo>
                    <a:cubicBezTo>
                      <a:pt x="393067" y="2001688"/>
                      <a:pt x="388198" y="2004329"/>
                      <a:pt x="383572" y="2007337"/>
                    </a:cubicBezTo>
                    <a:cubicBezTo>
                      <a:pt x="383514" y="2005702"/>
                      <a:pt x="383060" y="2004015"/>
                      <a:pt x="382339" y="2002456"/>
                    </a:cubicBezTo>
                    <a:cubicBezTo>
                      <a:pt x="386598" y="1989505"/>
                      <a:pt x="390141" y="1976316"/>
                      <a:pt x="392974" y="1962982"/>
                    </a:cubicBezTo>
                    <a:cubicBezTo>
                      <a:pt x="395499" y="1975019"/>
                      <a:pt x="396581" y="1987271"/>
                      <a:pt x="398129" y="1999483"/>
                    </a:cubicBezTo>
                    <a:close/>
                    <a:moveTo>
                      <a:pt x="486805" y="2013748"/>
                    </a:moveTo>
                    <a:cubicBezTo>
                      <a:pt x="478509" y="2010810"/>
                      <a:pt x="470329" y="2007419"/>
                      <a:pt x="462096" y="2004300"/>
                    </a:cubicBezTo>
                    <a:cubicBezTo>
                      <a:pt x="462393" y="2002735"/>
                      <a:pt x="462702" y="2001176"/>
                      <a:pt x="463027" y="1999617"/>
                    </a:cubicBezTo>
                    <a:cubicBezTo>
                      <a:pt x="471911" y="2001316"/>
                      <a:pt x="480510" y="2004079"/>
                      <a:pt x="486363" y="2009624"/>
                    </a:cubicBezTo>
                    <a:cubicBezTo>
                      <a:pt x="486520" y="2010997"/>
                      <a:pt x="486671" y="2012370"/>
                      <a:pt x="486805" y="2013748"/>
                    </a:cubicBezTo>
                    <a:close/>
                    <a:moveTo>
                      <a:pt x="484484" y="1998092"/>
                    </a:moveTo>
                    <a:cubicBezTo>
                      <a:pt x="478387" y="1994678"/>
                      <a:pt x="471492" y="1992967"/>
                      <a:pt x="464645" y="1992147"/>
                    </a:cubicBezTo>
                    <a:cubicBezTo>
                      <a:pt x="466559" y="1983717"/>
                      <a:pt x="468799" y="1975310"/>
                      <a:pt x="470311" y="1966833"/>
                    </a:cubicBezTo>
                    <a:cubicBezTo>
                      <a:pt x="476886" y="1976659"/>
                      <a:pt x="482191" y="1986387"/>
                      <a:pt x="484484" y="1998092"/>
                    </a:cubicBezTo>
                    <a:close/>
                    <a:moveTo>
                      <a:pt x="512008" y="1057968"/>
                    </a:moveTo>
                    <a:cubicBezTo>
                      <a:pt x="425205" y="1041998"/>
                      <a:pt x="334743" y="1057433"/>
                      <a:pt x="249034" y="1033783"/>
                    </a:cubicBezTo>
                    <a:cubicBezTo>
                      <a:pt x="239661" y="1031112"/>
                      <a:pt x="229852" y="1027290"/>
                      <a:pt x="220084" y="1026528"/>
                    </a:cubicBezTo>
                    <a:cubicBezTo>
                      <a:pt x="219543" y="1017661"/>
                      <a:pt x="219328" y="1008754"/>
                      <a:pt x="219042" y="999876"/>
                    </a:cubicBezTo>
                    <a:cubicBezTo>
                      <a:pt x="226646" y="1001558"/>
                      <a:pt x="234320" y="1002954"/>
                      <a:pt x="241965" y="1004164"/>
                    </a:cubicBezTo>
                    <a:cubicBezTo>
                      <a:pt x="305374" y="1013967"/>
                      <a:pt x="370715" y="1009854"/>
                      <a:pt x="433374" y="997258"/>
                    </a:cubicBezTo>
                    <a:cubicBezTo>
                      <a:pt x="446859" y="997619"/>
                      <a:pt x="442787" y="976936"/>
                      <a:pt x="444032" y="968087"/>
                    </a:cubicBezTo>
                    <a:cubicBezTo>
                      <a:pt x="486927" y="972817"/>
                      <a:pt x="530404" y="970112"/>
                      <a:pt x="573497" y="970269"/>
                    </a:cubicBezTo>
                    <a:cubicBezTo>
                      <a:pt x="551483" y="998352"/>
                      <a:pt x="530573" y="1027470"/>
                      <a:pt x="512008" y="1057968"/>
                    </a:cubicBezTo>
                    <a:close/>
                    <a:moveTo>
                      <a:pt x="702370" y="1044110"/>
                    </a:moveTo>
                    <a:cubicBezTo>
                      <a:pt x="695068" y="1044878"/>
                      <a:pt x="676067" y="1051062"/>
                      <a:pt x="670825" y="1046297"/>
                    </a:cubicBezTo>
                    <a:cubicBezTo>
                      <a:pt x="652126" y="1022281"/>
                      <a:pt x="639036" y="994454"/>
                      <a:pt x="622077" y="969169"/>
                    </a:cubicBezTo>
                    <a:cubicBezTo>
                      <a:pt x="651812" y="967697"/>
                      <a:pt x="681745" y="968076"/>
                      <a:pt x="711317" y="964631"/>
                    </a:cubicBezTo>
                    <a:cubicBezTo>
                      <a:pt x="712702" y="971584"/>
                      <a:pt x="708810" y="984901"/>
                      <a:pt x="717863" y="986960"/>
                    </a:cubicBezTo>
                    <a:cubicBezTo>
                      <a:pt x="732128" y="1001540"/>
                      <a:pt x="766314" y="1004164"/>
                      <a:pt x="785786" y="1001994"/>
                    </a:cubicBezTo>
                    <a:cubicBezTo>
                      <a:pt x="786962" y="1007288"/>
                      <a:pt x="788172" y="1012571"/>
                      <a:pt x="789417" y="1017853"/>
                    </a:cubicBezTo>
                    <a:cubicBezTo>
                      <a:pt x="761194" y="1028768"/>
                      <a:pt x="732256" y="1038647"/>
                      <a:pt x="702370" y="1044110"/>
                    </a:cubicBezTo>
                    <a:close/>
                    <a:moveTo>
                      <a:pt x="842435" y="2138507"/>
                    </a:moveTo>
                    <a:cubicBezTo>
                      <a:pt x="838118" y="2140224"/>
                      <a:pt x="832888" y="2138699"/>
                      <a:pt x="828472" y="2138048"/>
                    </a:cubicBezTo>
                    <a:cubicBezTo>
                      <a:pt x="816691" y="2136314"/>
                      <a:pt x="804985" y="2133847"/>
                      <a:pt x="793443" y="2130909"/>
                    </a:cubicBezTo>
                    <a:cubicBezTo>
                      <a:pt x="787922" y="2129501"/>
                      <a:pt x="782441" y="2127936"/>
                      <a:pt x="777013" y="2126208"/>
                    </a:cubicBezTo>
                    <a:cubicBezTo>
                      <a:pt x="767576" y="2123794"/>
                      <a:pt x="755906" y="2119541"/>
                      <a:pt x="756127" y="2108033"/>
                    </a:cubicBezTo>
                    <a:cubicBezTo>
                      <a:pt x="780661" y="2130409"/>
                      <a:pt x="816156" y="2131008"/>
                      <a:pt x="847322" y="2135284"/>
                    </a:cubicBezTo>
                    <a:cubicBezTo>
                      <a:pt x="845949" y="2136651"/>
                      <a:pt x="844332" y="2137757"/>
                      <a:pt x="842435" y="2138507"/>
                    </a:cubicBezTo>
                    <a:close/>
                    <a:moveTo>
                      <a:pt x="870914" y="2123084"/>
                    </a:moveTo>
                    <a:cubicBezTo>
                      <a:pt x="837112" y="2115189"/>
                      <a:pt x="798027" y="2119756"/>
                      <a:pt x="768944" y="2098015"/>
                    </a:cubicBezTo>
                    <a:cubicBezTo>
                      <a:pt x="757122" y="2087828"/>
                      <a:pt x="758687" y="2070845"/>
                      <a:pt x="757500" y="2056685"/>
                    </a:cubicBezTo>
                    <a:cubicBezTo>
                      <a:pt x="755638" y="2028503"/>
                      <a:pt x="753020" y="2000350"/>
                      <a:pt x="748511" y="1972447"/>
                    </a:cubicBezTo>
                    <a:cubicBezTo>
                      <a:pt x="750140" y="1972220"/>
                      <a:pt x="751746" y="1971825"/>
                      <a:pt x="753346" y="1971243"/>
                    </a:cubicBezTo>
                    <a:cubicBezTo>
                      <a:pt x="772638" y="1977259"/>
                      <a:pt x="793588" y="1967915"/>
                      <a:pt x="806213" y="1953481"/>
                    </a:cubicBezTo>
                    <a:cubicBezTo>
                      <a:pt x="809960" y="1956826"/>
                      <a:pt x="821194" y="1951445"/>
                      <a:pt x="827157" y="1952521"/>
                    </a:cubicBezTo>
                    <a:cubicBezTo>
                      <a:pt x="843814" y="1952748"/>
                      <a:pt x="858248" y="1964739"/>
                      <a:pt x="863502" y="1979929"/>
                    </a:cubicBezTo>
                    <a:cubicBezTo>
                      <a:pt x="852750" y="1984368"/>
                      <a:pt x="843546" y="1992606"/>
                      <a:pt x="837944" y="2002805"/>
                    </a:cubicBezTo>
                    <a:cubicBezTo>
                      <a:pt x="835297" y="2007628"/>
                      <a:pt x="832364" y="2014022"/>
                      <a:pt x="832347" y="2019630"/>
                    </a:cubicBezTo>
                    <a:cubicBezTo>
                      <a:pt x="832330" y="2026315"/>
                      <a:pt x="838828" y="2029020"/>
                      <a:pt x="844390" y="2026786"/>
                    </a:cubicBezTo>
                    <a:cubicBezTo>
                      <a:pt x="856270" y="2020480"/>
                      <a:pt x="860156" y="2005662"/>
                      <a:pt x="868517" y="1995841"/>
                    </a:cubicBezTo>
                    <a:cubicBezTo>
                      <a:pt x="878087" y="2030632"/>
                      <a:pt x="901271" y="2061891"/>
                      <a:pt x="932845" y="2079706"/>
                    </a:cubicBezTo>
                    <a:cubicBezTo>
                      <a:pt x="934218" y="2084069"/>
                      <a:pt x="941264" y="2083261"/>
                      <a:pt x="941427" y="2078601"/>
                    </a:cubicBezTo>
                    <a:cubicBezTo>
                      <a:pt x="945639" y="2083453"/>
                      <a:pt x="961684" y="2070647"/>
                      <a:pt x="963075" y="2065813"/>
                    </a:cubicBezTo>
                    <a:cubicBezTo>
                      <a:pt x="981518" y="2079165"/>
                      <a:pt x="1001316" y="2090475"/>
                      <a:pt x="1021615" y="2101017"/>
                    </a:cubicBezTo>
                    <a:cubicBezTo>
                      <a:pt x="1048039" y="2114148"/>
                      <a:pt x="1079695" y="2132538"/>
                      <a:pt x="1082190" y="2165258"/>
                    </a:cubicBezTo>
                    <a:cubicBezTo>
                      <a:pt x="1039900" y="2169430"/>
                      <a:pt x="995632" y="2172298"/>
                      <a:pt x="955052" y="2157293"/>
                    </a:cubicBezTo>
                    <a:cubicBezTo>
                      <a:pt x="926707" y="2146618"/>
                      <a:pt x="900882" y="2129292"/>
                      <a:pt x="870914" y="2123084"/>
                    </a:cubicBezTo>
                    <a:close/>
                    <a:moveTo>
                      <a:pt x="853926" y="1999117"/>
                    </a:moveTo>
                    <a:cubicBezTo>
                      <a:pt x="851435" y="2003113"/>
                      <a:pt x="849050" y="2007180"/>
                      <a:pt x="846240" y="2010956"/>
                    </a:cubicBezTo>
                    <a:cubicBezTo>
                      <a:pt x="846077" y="2011177"/>
                      <a:pt x="845938" y="2011090"/>
                      <a:pt x="846036" y="2010834"/>
                    </a:cubicBezTo>
                    <a:cubicBezTo>
                      <a:pt x="847724" y="2006494"/>
                      <a:pt x="850534" y="2002438"/>
                      <a:pt x="853734" y="1998989"/>
                    </a:cubicBezTo>
                    <a:cubicBezTo>
                      <a:pt x="853995" y="1998709"/>
                      <a:pt x="854129" y="1998796"/>
                      <a:pt x="853926" y="1999117"/>
                    </a:cubicBezTo>
                    <a:close/>
                    <a:moveTo>
                      <a:pt x="1064987" y="2188960"/>
                    </a:moveTo>
                    <a:cubicBezTo>
                      <a:pt x="1014435" y="2200148"/>
                      <a:pt x="960282" y="2191154"/>
                      <a:pt x="913588" y="2169680"/>
                    </a:cubicBezTo>
                    <a:cubicBezTo>
                      <a:pt x="901149" y="2163879"/>
                      <a:pt x="883399" y="2155647"/>
                      <a:pt x="878262" y="2141562"/>
                    </a:cubicBezTo>
                    <a:cubicBezTo>
                      <a:pt x="899177" y="2147543"/>
                      <a:pt x="918045" y="2158922"/>
                      <a:pt x="937982" y="2167399"/>
                    </a:cubicBezTo>
                    <a:cubicBezTo>
                      <a:pt x="983368" y="2187837"/>
                      <a:pt x="1034210" y="2185359"/>
                      <a:pt x="1082627" y="2180606"/>
                    </a:cubicBezTo>
                    <a:cubicBezTo>
                      <a:pt x="1082900" y="2180577"/>
                      <a:pt x="1083086" y="2180821"/>
                      <a:pt x="1082906" y="2180966"/>
                    </a:cubicBezTo>
                    <a:cubicBezTo>
                      <a:pt x="1077769" y="2185056"/>
                      <a:pt x="1071218" y="2187226"/>
                      <a:pt x="1064987" y="2188960"/>
                    </a:cubicBezTo>
                    <a:close/>
                  </a:path>
                </a:pathLst>
              </a:custGeom>
              <a:solidFill>
                <a:srgbClr val="000000"/>
              </a:solidFill>
              <a:ln w="5810" cap="flat">
                <a:noFill/>
                <a:prstDash val="solid"/>
                <a:miter/>
              </a:ln>
            </p:spPr>
            <p:txBody>
              <a:bodyPr rtlCol="0" anchor="ctr"/>
              <a:lstStyle/>
              <a:p>
                <a:endParaRPr lang="en-US"/>
              </a:p>
            </p:txBody>
          </p:sp>
        </p:grpSp>
        <p:grpSp>
          <p:nvGrpSpPr>
            <p:cNvPr id="29" name="Graphic 10" descr="Man holding cup">
              <a:extLst>
                <a:ext uri="{FF2B5EF4-FFF2-40B4-BE49-F238E27FC236}">
                  <a16:creationId xmlns:a16="http://schemas.microsoft.com/office/drawing/2014/main" id="{D7B1575D-8E71-6979-95FF-02D5F68CDD8F}"/>
                </a:ext>
              </a:extLst>
            </p:cNvPr>
            <p:cNvGrpSpPr/>
            <p:nvPr/>
          </p:nvGrpSpPr>
          <p:grpSpPr>
            <a:xfrm>
              <a:off x="850854" y="2139279"/>
              <a:ext cx="328860" cy="386867"/>
              <a:chOff x="850854" y="2139279"/>
              <a:chExt cx="328860" cy="386867"/>
            </a:xfrm>
          </p:grpSpPr>
          <p:sp>
            <p:nvSpPr>
              <p:cNvPr id="30" name="Freeform: Shape 29">
                <a:extLst>
                  <a:ext uri="{FF2B5EF4-FFF2-40B4-BE49-F238E27FC236}">
                    <a16:creationId xmlns:a16="http://schemas.microsoft.com/office/drawing/2014/main" id="{91839D01-C478-DA19-9B19-EE82660B08B1}"/>
                  </a:ext>
                </a:extLst>
              </p:cNvPr>
              <p:cNvSpPr/>
              <p:nvPr/>
            </p:nvSpPr>
            <p:spPr>
              <a:xfrm>
                <a:off x="864886" y="2212627"/>
                <a:ext cx="304588" cy="311388"/>
              </a:xfrm>
              <a:custGeom>
                <a:avLst/>
                <a:gdLst>
                  <a:gd name="connsiteX0" fmla="*/ 302398 w 304588"/>
                  <a:gd name="connsiteY0" fmla="*/ 73103 h 311388"/>
                  <a:gd name="connsiteX1" fmla="*/ 292796 w 304588"/>
                  <a:gd name="connsiteY1" fmla="*/ 22779 h 311388"/>
                  <a:gd name="connsiteX2" fmla="*/ 216524 w 304588"/>
                  <a:gd name="connsiteY2" fmla="*/ 3522 h 311388"/>
                  <a:gd name="connsiteX3" fmla="*/ 72066 w 304588"/>
                  <a:gd name="connsiteY3" fmla="*/ 42210 h 311388"/>
                  <a:gd name="connsiteX4" fmla="*/ 29537 w 304588"/>
                  <a:gd name="connsiteY4" fmla="*/ 107720 h 311388"/>
                  <a:gd name="connsiteX5" fmla="*/ 14645 w 304588"/>
                  <a:gd name="connsiteY5" fmla="*/ 203309 h 311388"/>
                  <a:gd name="connsiteX6" fmla="*/ 43502 w 304588"/>
                  <a:gd name="connsiteY6" fmla="*/ 222042 h 311388"/>
                  <a:gd name="connsiteX7" fmla="*/ 93303 w 304588"/>
                  <a:gd name="connsiteY7" fmla="*/ 275974 h 311388"/>
                  <a:gd name="connsiteX8" fmla="*/ 279476 w 304588"/>
                  <a:gd name="connsiteY8" fmla="*/ 279231 h 311388"/>
                  <a:gd name="connsiteX9" fmla="*/ 306469 w 304588"/>
                  <a:gd name="connsiteY9" fmla="*/ 138263 h 311388"/>
                  <a:gd name="connsiteX10" fmla="*/ 302398 w 304588"/>
                  <a:gd name="connsiteY10" fmla="*/ 73103 h 3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588" h="311388">
                    <a:moveTo>
                      <a:pt x="302398" y="73103"/>
                    </a:moveTo>
                    <a:cubicBezTo>
                      <a:pt x="301816" y="56813"/>
                      <a:pt x="304085" y="33019"/>
                      <a:pt x="292796" y="22779"/>
                    </a:cubicBezTo>
                    <a:cubicBezTo>
                      <a:pt x="273075" y="7186"/>
                      <a:pt x="241077" y="5151"/>
                      <a:pt x="216524" y="3522"/>
                    </a:cubicBezTo>
                    <a:cubicBezTo>
                      <a:pt x="165618" y="89"/>
                      <a:pt x="111396" y="7885"/>
                      <a:pt x="72066" y="42210"/>
                    </a:cubicBezTo>
                    <a:cubicBezTo>
                      <a:pt x="52635" y="60013"/>
                      <a:pt x="27968" y="80783"/>
                      <a:pt x="29537" y="107720"/>
                    </a:cubicBezTo>
                    <a:cubicBezTo>
                      <a:pt x="11853" y="133261"/>
                      <a:pt x="-7348" y="173462"/>
                      <a:pt x="14645" y="203309"/>
                    </a:cubicBezTo>
                    <a:cubicBezTo>
                      <a:pt x="22151" y="212907"/>
                      <a:pt x="33028" y="206915"/>
                      <a:pt x="43502" y="222042"/>
                    </a:cubicBezTo>
                    <a:cubicBezTo>
                      <a:pt x="55717" y="242811"/>
                      <a:pt x="74219" y="260789"/>
                      <a:pt x="93303" y="275974"/>
                    </a:cubicBezTo>
                    <a:cubicBezTo>
                      <a:pt x="143917" y="321411"/>
                      <a:pt x="229791" y="330895"/>
                      <a:pt x="279476" y="279231"/>
                    </a:cubicBezTo>
                    <a:cubicBezTo>
                      <a:pt x="317931" y="241764"/>
                      <a:pt x="309437" y="187657"/>
                      <a:pt x="306469" y="138263"/>
                    </a:cubicBezTo>
                    <a:cubicBezTo>
                      <a:pt x="305364" y="105917"/>
                      <a:pt x="303270" y="84448"/>
                      <a:pt x="302398" y="73103"/>
                    </a:cubicBezTo>
                    <a:close/>
                  </a:path>
                </a:pathLst>
              </a:custGeom>
              <a:solidFill>
                <a:srgbClr val="FFFFFF"/>
              </a:solidFill>
              <a:ln w="581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51092F-2235-35B2-45A6-30727C9D9EA1}"/>
                  </a:ext>
                </a:extLst>
              </p:cNvPr>
              <p:cNvSpPr/>
              <p:nvPr/>
            </p:nvSpPr>
            <p:spPr>
              <a:xfrm>
                <a:off x="850854" y="2139279"/>
                <a:ext cx="328860" cy="386867"/>
              </a:xfrm>
              <a:custGeom>
                <a:avLst/>
                <a:gdLst>
                  <a:gd name="connsiteX0" fmla="*/ 223634 w 328860"/>
                  <a:gd name="connsiteY0" fmla="*/ 389639 h 386867"/>
                  <a:gd name="connsiteX1" fmla="*/ 172321 w 328860"/>
                  <a:gd name="connsiteY1" fmla="*/ 372360 h 386867"/>
                  <a:gd name="connsiteX2" fmla="*/ 174937 w 328860"/>
                  <a:gd name="connsiteY2" fmla="*/ 364797 h 386867"/>
                  <a:gd name="connsiteX3" fmla="*/ 213452 w 328860"/>
                  <a:gd name="connsiteY3" fmla="*/ 372710 h 386867"/>
                  <a:gd name="connsiteX4" fmla="*/ 316197 w 328860"/>
                  <a:gd name="connsiteY4" fmla="*/ 259434 h 386867"/>
                  <a:gd name="connsiteX5" fmla="*/ 310203 w 328860"/>
                  <a:gd name="connsiteY5" fmla="*/ 118991 h 386867"/>
                  <a:gd name="connsiteX6" fmla="*/ 297695 w 328860"/>
                  <a:gd name="connsiteY6" fmla="*/ 106947 h 386867"/>
                  <a:gd name="connsiteX7" fmla="*/ 239400 w 328860"/>
                  <a:gd name="connsiteY7" fmla="*/ 114569 h 386867"/>
                  <a:gd name="connsiteX8" fmla="*/ 228287 w 328860"/>
                  <a:gd name="connsiteY8" fmla="*/ 118525 h 386867"/>
                  <a:gd name="connsiteX9" fmla="*/ 179127 w 328860"/>
                  <a:gd name="connsiteY9" fmla="*/ 132838 h 386867"/>
                  <a:gd name="connsiteX10" fmla="*/ 161557 w 328860"/>
                  <a:gd name="connsiteY10" fmla="*/ 114860 h 386867"/>
                  <a:gd name="connsiteX11" fmla="*/ 112105 w 328860"/>
                  <a:gd name="connsiteY11" fmla="*/ 128823 h 386867"/>
                  <a:gd name="connsiteX12" fmla="*/ 112105 w 328860"/>
                  <a:gd name="connsiteY12" fmla="*/ 128823 h 386867"/>
                  <a:gd name="connsiteX13" fmla="*/ 96572 w 328860"/>
                  <a:gd name="connsiteY13" fmla="*/ 132838 h 386867"/>
                  <a:gd name="connsiteX14" fmla="*/ 83422 w 328860"/>
                  <a:gd name="connsiteY14" fmla="*/ 177752 h 386867"/>
                  <a:gd name="connsiteX15" fmla="*/ 79524 w 328860"/>
                  <a:gd name="connsiteY15" fmla="*/ 226098 h 386867"/>
                  <a:gd name="connsiteX16" fmla="*/ 60150 w 328860"/>
                  <a:gd name="connsiteY16" fmla="*/ 217662 h 386867"/>
                  <a:gd name="connsiteX17" fmla="*/ 29317 w 328860"/>
                  <a:gd name="connsiteY17" fmla="*/ 223480 h 386867"/>
                  <a:gd name="connsiteX18" fmla="*/ 25070 w 328860"/>
                  <a:gd name="connsiteY18" fmla="*/ 241632 h 386867"/>
                  <a:gd name="connsiteX19" fmla="*/ 46188 w 328860"/>
                  <a:gd name="connsiteY19" fmla="*/ 274037 h 386867"/>
                  <a:gd name="connsiteX20" fmla="*/ 46188 w 328860"/>
                  <a:gd name="connsiteY20" fmla="*/ 274037 h 386867"/>
                  <a:gd name="connsiteX21" fmla="*/ 53810 w 328860"/>
                  <a:gd name="connsiteY21" fmla="*/ 273864 h 386867"/>
                  <a:gd name="connsiteX22" fmla="*/ 54625 w 328860"/>
                  <a:gd name="connsiteY22" fmla="*/ 283870 h 386867"/>
                  <a:gd name="connsiteX23" fmla="*/ 56835 w 328860"/>
                  <a:gd name="connsiteY23" fmla="*/ 285964 h 386867"/>
                  <a:gd name="connsiteX24" fmla="*/ 63818 w 328860"/>
                  <a:gd name="connsiteY24" fmla="*/ 294749 h 386867"/>
                  <a:gd name="connsiteX25" fmla="*/ 64164 w 328860"/>
                  <a:gd name="connsiteY25" fmla="*/ 296029 h 386867"/>
                  <a:gd name="connsiteX26" fmla="*/ 83888 w 328860"/>
                  <a:gd name="connsiteY26" fmla="*/ 320871 h 386867"/>
                  <a:gd name="connsiteX27" fmla="*/ 112920 w 328860"/>
                  <a:gd name="connsiteY27" fmla="*/ 360142 h 386867"/>
                  <a:gd name="connsiteX28" fmla="*/ 98143 w 328860"/>
                  <a:gd name="connsiteY28" fmla="*/ 351881 h 386867"/>
                  <a:gd name="connsiteX29" fmla="*/ 83482 w 328860"/>
                  <a:gd name="connsiteY29" fmla="*/ 335649 h 386867"/>
                  <a:gd name="connsiteX30" fmla="*/ 83482 w 328860"/>
                  <a:gd name="connsiteY30" fmla="*/ 335649 h 386867"/>
                  <a:gd name="connsiteX31" fmla="*/ 62304 w 328860"/>
                  <a:gd name="connsiteY31" fmla="*/ 308305 h 386867"/>
                  <a:gd name="connsiteX32" fmla="*/ 46305 w 328860"/>
                  <a:gd name="connsiteY32" fmla="*/ 305396 h 386867"/>
                  <a:gd name="connsiteX33" fmla="*/ 39382 w 328860"/>
                  <a:gd name="connsiteY33" fmla="*/ 288467 h 386867"/>
                  <a:gd name="connsiteX34" fmla="*/ 20297 w 328860"/>
                  <a:gd name="connsiteY34" fmla="*/ 214289 h 386867"/>
                  <a:gd name="connsiteX35" fmla="*/ 29783 w 328860"/>
                  <a:gd name="connsiteY35" fmla="*/ 83037 h 386867"/>
                  <a:gd name="connsiteX36" fmla="*/ 33274 w 328860"/>
                  <a:gd name="connsiteY36" fmla="*/ 64593 h 386867"/>
                  <a:gd name="connsiteX37" fmla="*/ 55031 w 328860"/>
                  <a:gd name="connsiteY37" fmla="*/ 53598 h 386867"/>
                  <a:gd name="connsiteX38" fmla="*/ 238005 w 328860"/>
                  <a:gd name="connsiteY38" fmla="*/ 10371 h 386867"/>
                  <a:gd name="connsiteX39" fmla="*/ 240156 w 328860"/>
                  <a:gd name="connsiteY39" fmla="*/ 9964 h 386867"/>
                  <a:gd name="connsiteX40" fmla="*/ 274367 w 328860"/>
                  <a:gd name="connsiteY40" fmla="*/ 22588 h 386867"/>
                  <a:gd name="connsiteX41" fmla="*/ 309448 w 328860"/>
                  <a:gd name="connsiteY41" fmla="*/ 29744 h 386867"/>
                  <a:gd name="connsiteX42" fmla="*/ 312939 w 328860"/>
                  <a:gd name="connsiteY42" fmla="*/ 42428 h 386867"/>
                  <a:gd name="connsiteX43" fmla="*/ 313927 w 328860"/>
                  <a:gd name="connsiteY43" fmla="*/ 42311 h 386867"/>
                  <a:gd name="connsiteX44" fmla="*/ 313927 w 328860"/>
                  <a:gd name="connsiteY44" fmla="*/ 42311 h 386867"/>
                  <a:gd name="connsiteX45" fmla="*/ 322481 w 328860"/>
                  <a:gd name="connsiteY45" fmla="*/ 55635 h 386867"/>
                  <a:gd name="connsiteX46" fmla="*/ 322597 w 328860"/>
                  <a:gd name="connsiteY46" fmla="*/ 96766 h 386867"/>
                  <a:gd name="connsiteX47" fmla="*/ 333475 w 328860"/>
                  <a:gd name="connsiteY47" fmla="*/ 129172 h 386867"/>
                  <a:gd name="connsiteX48" fmla="*/ 321666 w 328860"/>
                  <a:gd name="connsiteY48" fmla="*/ 146568 h 386867"/>
                  <a:gd name="connsiteX49" fmla="*/ 328066 w 328860"/>
                  <a:gd name="connsiteY49" fmla="*/ 274095 h 386867"/>
                  <a:gd name="connsiteX50" fmla="*/ 323120 w 328860"/>
                  <a:gd name="connsiteY50" fmla="*/ 312785 h 386867"/>
                  <a:gd name="connsiteX51" fmla="*/ 223634 w 328860"/>
                  <a:gd name="connsiteY51" fmla="*/ 389639 h 386867"/>
                  <a:gd name="connsiteX52" fmla="*/ 223634 w 328860"/>
                  <a:gd name="connsiteY52" fmla="*/ 389639 h 386867"/>
                  <a:gd name="connsiteX53" fmla="*/ 60210 w 328860"/>
                  <a:gd name="connsiteY53" fmla="*/ 256583 h 386867"/>
                  <a:gd name="connsiteX54" fmla="*/ 48282 w 328860"/>
                  <a:gd name="connsiteY54" fmla="*/ 247276 h 386867"/>
                  <a:gd name="connsiteX55" fmla="*/ 37927 w 328860"/>
                  <a:gd name="connsiteY55" fmla="*/ 237850 h 386867"/>
                  <a:gd name="connsiteX56" fmla="*/ 34263 w 328860"/>
                  <a:gd name="connsiteY56" fmla="*/ 234360 h 386867"/>
                  <a:gd name="connsiteX57" fmla="*/ 34319 w 328860"/>
                  <a:gd name="connsiteY57" fmla="*/ 234360 h 386867"/>
                  <a:gd name="connsiteX58" fmla="*/ 64630 w 328860"/>
                  <a:gd name="connsiteY58" fmla="*/ 243378 h 386867"/>
                  <a:gd name="connsiteX59" fmla="*/ 60210 w 328860"/>
                  <a:gd name="connsiteY59" fmla="*/ 256583 h 38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8860" h="386867">
                    <a:moveTo>
                      <a:pt x="223634" y="389639"/>
                    </a:moveTo>
                    <a:cubicBezTo>
                      <a:pt x="205714" y="388940"/>
                      <a:pt x="184423" y="387371"/>
                      <a:pt x="172321" y="372360"/>
                    </a:cubicBezTo>
                    <a:cubicBezTo>
                      <a:pt x="170341" y="369917"/>
                      <a:pt x="171156" y="364797"/>
                      <a:pt x="174937" y="364797"/>
                    </a:cubicBezTo>
                    <a:cubicBezTo>
                      <a:pt x="188144" y="365554"/>
                      <a:pt x="200305" y="371603"/>
                      <a:pt x="213452" y="372710"/>
                    </a:cubicBezTo>
                    <a:cubicBezTo>
                      <a:pt x="281872" y="378701"/>
                      <a:pt x="321143" y="322384"/>
                      <a:pt x="316197" y="259434"/>
                    </a:cubicBezTo>
                    <a:cubicBezTo>
                      <a:pt x="315672" y="213473"/>
                      <a:pt x="313578" y="166814"/>
                      <a:pt x="310203" y="118991"/>
                    </a:cubicBezTo>
                    <a:cubicBezTo>
                      <a:pt x="305084" y="116082"/>
                      <a:pt x="300780" y="111951"/>
                      <a:pt x="297695" y="106947"/>
                    </a:cubicBezTo>
                    <a:cubicBezTo>
                      <a:pt x="279310" y="114220"/>
                      <a:pt x="259064" y="117595"/>
                      <a:pt x="239400" y="114569"/>
                    </a:cubicBezTo>
                    <a:cubicBezTo>
                      <a:pt x="235792" y="116024"/>
                      <a:pt x="232071" y="117362"/>
                      <a:pt x="228287" y="118525"/>
                    </a:cubicBezTo>
                    <a:cubicBezTo>
                      <a:pt x="212637" y="125391"/>
                      <a:pt x="196232" y="130976"/>
                      <a:pt x="179127" y="132838"/>
                    </a:cubicBezTo>
                    <a:cubicBezTo>
                      <a:pt x="160625" y="138074"/>
                      <a:pt x="146081" y="135456"/>
                      <a:pt x="161557" y="114860"/>
                    </a:cubicBezTo>
                    <a:cubicBezTo>
                      <a:pt x="145382" y="121492"/>
                      <a:pt x="130141" y="125100"/>
                      <a:pt x="112105" y="128823"/>
                    </a:cubicBezTo>
                    <a:cubicBezTo>
                      <a:pt x="112105" y="128823"/>
                      <a:pt x="112105" y="128823"/>
                      <a:pt x="112105" y="128823"/>
                    </a:cubicBezTo>
                    <a:cubicBezTo>
                      <a:pt x="107219" y="130161"/>
                      <a:pt x="100759" y="130102"/>
                      <a:pt x="96572" y="132838"/>
                    </a:cubicBezTo>
                    <a:cubicBezTo>
                      <a:pt x="89473" y="144880"/>
                      <a:pt x="86447" y="163905"/>
                      <a:pt x="83422" y="177752"/>
                    </a:cubicBezTo>
                    <a:cubicBezTo>
                      <a:pt x="80340" y="193751"/>
                      <a:pt x="80630" y="209925"/>
                      <a:pt x="79524" y="226098"/>
                    </a:cubicBezTo>
                    <a:cubicBezTo>
                      <a:pt x="76033" y="238898"/>
                      <a:pt x="63701" y="222666"/>
                      <a:pt x="60150" y="217662"/>
                    </a:cubicBezTo>
                    <a:cubicBezTo>
                      <a:pt x="46364" y="206783"/>
                      <a:pt x="33098" y="205504"/>
                      <a:pt x="29317" y="223480"/>
                    </a:cubicBezTo>
                    <a:cubicBezTo>
                      <a:pt x="27803" y="229298"/>
                      <a:pt x="25942" y="235698"/>
                      <a:pt x="25070" y="241632"/>
                    </a:cubicBezTo>
                    <a:cubicBezTo>
                      <a:pt x="22044" y="253966"/>
                      <a:pt x="28328" y="277820"/>
                      <a:pt x="46188" y="274037"/>
                    </a:cubicBezTo>
                    <a:lnTo>
                      <a:pt x="46188" y="274037"/>
                    </a:lnTo>
                    <a:cubicBezTo>
                      <a:pt x="48691" y="273573"/>
                      <a:pt x="51307" y="274095"/>
                      <a:pt x="53810" y="273864"/>
                    </a:cubicBezTo>
                    <a:cubicBezTo>
                      <a:pt x="59278" y="274386"/>
                      <a:pt x="57707" y="281251"/>
                      <a:pt x="54625" y="283870"/>
                    </a:cubicBezTo>
                    <a:cubicBezTo>
                      <a:pt x="55381" y="284568"/>
                      <a:pt x="56136" y="285208"/>
                      <a:pt x="56835" y="285964"/>
                    </a:cubicBezTo>
                    <a:cubicBezTo>
                      <a:pt x="60500" y="287244"/>
                      <a:pt x="63642" y="290735"/>
                      <a:pt x="63818" y="294749"/>
                    </a:cubicBezTo>
                    <a:cubicBezTo>
                      <a:pt x="63931" y="295099"/>
                      <a:pt x="64048" y="295506"/>
                      <a:pt x="64164" y="296029"/>
                    </a:cubicBezTo>
                    <a:cubicBezTo>
                      <a:pt x="69576" y="305222"/>
                      <a:pt x="75917" y="313774"/>
                      <a:pt x="83888" y="320871"/>
                    </a:cubicBezTo>
                    <a:cubicBezTo>
                      <a:pt x="94419" y="331635"/>
                      <a:pt x="115770" y="342863"/>
                      <a:pt x="112920" y="360142"/>
                    </a:cubicBezTo>
                    <a:cubicBezTo>
                      <a:pt x="108497" y="368578"/>
                      <a:pt x="101109" y="355546"/>
                      <a:pt x="98143" y="351881"/>
                    </a:cubicBezTo>
                    <a:cubicBezTo>
                      <a:pt x="94186" y="345772"/>
                      <a:pt x="88717" y="340653"/>
                      <a:pt x="83482" y="335649"/>
                    </a:cubicBezTo>
                    <a:lnTo>
                      <a:pt x="83482" y="335649"/>
                    </a:lnTo>
                    <a:cubicBezTo>
                      <a:pt x="74988" y="327853"/>
                      <a:pt x="66900" y="319126"/>
                      <a:pt x="62304" y="308305"/>
                    </a:cubicBezTo>
                    <a:cubicBezTo>
                      <a:pt x="57591" y="313135"/>
                      <a:pt x="49097" y="311447"/>
                      <a:pt x="46305" y="305396"/>
                    </a:cubicBezTo>
                    <a:cubicBezTo>
                      <a:pt x="32109" y="312086"/>
                      <a:pt x="30365" y="296320"/>
                      <a:pt x="39382" y="288467"/>
                    </a:cubicBezTo>
                    <a:cubicBezTo>
                      <a:pt x="4531" y="282591"/>
                      <a:pt x="7849" y="238665"/>
                      <a:pt x="20297" y="214289"/>
                    </a:cubicBezTo>
                    <a:cubicBezTo>
                      <a:pt x="-8616" y="182174"/>
                      <a:pt x="7789" y="115791"/>
                      <a:pt x="29783" y="83037"/>
                    </a:cubicBezTo>
                    <a:cubicBezTo>
                      <a:pt x="20473" y="77916"/>
                      <a:pt x="25942" y="68434"/>
                      <a:pt x="33274" y="64593"/>
                    </a:cubicBezTo>
                    <a:cubicBezTo>
                      <a:pt x="27686" y="51155"/>
                      <a:pt x="46364" y="48536"/>
                      <a:pt x="55031" y="53598"/>
                    </a:cubicBezTo>
                    <a:cubicBezTo>
                      <a:pt x="91916" y="20320"/>
                      <a:pt x="191695" y="-12436"/>
                      <a:pt x="238005" y="10371"/>
                    </a:cubicBezTo>
                    <a:cubicBezTo>
                      <a:pt x="238528" y="9789"/>
                      <a:pt x="239460" y="9614"/>
                      <a:pt x="240156" y="9964"/>
                    </a:cubicBezTo>
                    <a:cubicBezTo>
                      <a:pt x="251036" y="15141"/>
                      <a:pt x="262904" y="18865"/>
                      <a:pt x="274367" y="22588"/>
                    </a:cubicBezTo>
                    <a:cubicBezTo>
                      <a:pt x="285710" y="26312"/>
                      <a:pt x="297522" y="28697"/>
                      <a:pt x="309448" y="29744"/>
                    </a:cubicBezTo>
                    <a:cubicBezTo>
                      <a:pt x="316720" y="30850"/>
                      <a:pt x="317359" y="37482"/>
                      <a:pt x="312939" y="42428"/>
                    </a:cubicBezTo>
                    <a:lnTo>
                      <a:pt x="313927" y="42311"/>
                    </a:lnTo>
                    <a:lnTo>
                      <a:pt x="313927" y="42311"/>
                    </a:lnTo>
                    <a:cubicBezTo>
                      <a:pt x="322771" y="40449"/>
                      <a:pt x="324342" y="48885"/>
                      <a:pt x="322481" y="55635"/>
                    </a:cubicBezTo>
                    <a:cubicBezTo>
                      <a:pt x="340923" y="56623"/>
                      <a:pt x="330566" y="89377"/>
                      <a:pt x="322597" y="96766"/>
                    </a:cubicBezTo>
                    <a:cubicBezTo>
                      <a:pt x="330799" y="105260"/>
                      <a:pt x="334523" y="117536"/>
                      <a:pt x="333475" y="129172"/>
                    </a:cubicBezTo>
                    <a:cubicBezTo>
                      <a:pt x="332952" y="136619"/>
                      <a:pt x="330626" y="146975"/>
                      <a:pt x="321666" y="146568"/>
                    </a:cubicBezTo>
                    <a:cubicBezTo>
                      <a:pt x="325796" y="190085"/>
                      <a:pt x="328239" y="227088"/>
                      <a:pt x="328066" y="274095"/>
                    </a:cubicBezTo>
                    <a:cubicBezTo>
                      <a:pt x="327890" y="288582"/>
                      <a:pt x="326262" y="301266"/>
                      <a:pt x="323120" y="312785"/>
                    </a:cubicBezTo>
                    <a:cubicBezTo>
                      <a:pt x="311950" y="356711"/>
                      <a:pt x="269188" y="390337"/>
                      <a:pt x="223634" y="389639"/>
                    </a:cubicBezTo>
                    <a:lnTo>
                      <a:pt x="223634" y="389639"/>
                    </a:lnTo>
                    <a:close/>
                    <a:moveTo>
                      <a:pt x="60210" y="256583"/>
                    </a:moveTo>
                    <a:cubicBezTo>
                      <a:pt x="54509" y="256642"/>
                      <a:pt x="51367" y="251290"/>
                      <a:pt x="48282" y="247276"/>
                    </a:cubicBezTo>
                    <a:cubicBezTo>
                      <a:pt x="41768" y="257399"/>
                      <a:pt x="28501" y="245239"/>
                      <a:pt x="37927" y="237850"/>
                    </a:cubicBezTo>
                    <a:cubicBezTo>
                      <a:pt x="36473" y="236920"/>
                      <a:pt x="35135" y="235815"/>
                      <a:pt x="34263" y="234360"/>
                    </a:cubicBezTo>
                    <a:lnTo>
                      <a:pt x="34319" y="234360"/>
                    </a:lnTo>
                    <a:cubicBezTo>
                      <a:pt x="31876" y="221503"/>
                      <a:pt x="61255" y="238549"/>
                      <a:pt x="64630" y="243378"/>
                    </a:cubicBezTo>
                    <a:cubicBezTo>
                      <a:pt x="68937" y="246926"/>
                      <a:pt x="66784" y="256758"/>
                      <a:pt x="60210" y="256583"/>
                    </a:cubicBezTo>
                    <a:close/>
                  </a:path>
                </a:pathLst>
              </a:custGeom>
              <a:solidFill>
                <a:srgbClr val="000000"/>
              </a:solidFill>
              <a:ln w="5810" cap="flat">
                <a:noFill/>
                <a:prstDash val="solid"/>
                <a:miter/>
              </a:ln>
            </p:spPr>
            <p:txBody>
              <a:bodyPr rtlCol="0" anchor="ctr"/>
              <a:lstStyle/>
              <a:p>
                <a:endParaRPr lang="en-US"/>
              </a:p>
            </p:txBody>
          </p:sp>
        </p:grpSp>
        <p:grpSp>
          <p:nvGrpSpPr>
            <p:cNvPr id="32" name="Graphic 10" descr="Man holding cup">
              <a:extLst>
                <a:ext uri="{FF2B5EF4-FFF2-40B4-BE49-F238E27FC236}">
                  <a16:creationId xmlns:a16="http://schemas.microsoft.com/office/drawing/2014/main" id="{C4F8D00B-62F9-99C9-2179-FBDBCF3A1BA2}"/>
                </a:ext>
              </a:extLst>
            </p:cNvPr>
            <p:cNvGrpSpPr/>
            <p:nvPr/>
          </p:nvGrpSpPr>
          <p:grpSpPr>
            <a:xfrm>
              <a:off x="999095" y="2307479"/>
              <a:ext cx="151031" cy="161577"/>
              <a:chOff x="999095" y="2307479"/>
              <a:chExt cx="151031" cy="161577"/>
            </a:xfrm>
            <a:solidFill>
              <a:srgbClr val="000000"/>
            </a:solidFill>
          </p:grpSpPr>
          <p:sp>
            <p:nvSpPr>
              <p:cNvPr id="33" name="Freeform: Shape 32">
                <a:extLst>
                  <a:ext uri="{FF2B5EF4-FFF2-40B4-BE49-F238E27FC236}">
                    <a16:creationId xmlns:a16="http://schemas.microsoft.com/office/drawing/2014/main" id="{46F1EF2D-526C-4C07-31A8-089CABBDD832}"/>
                  </a:ext>
                </a:extLst>
              </p:cNvPr>
              <p:cNvSpPr/>
              <p:nvPr/>
            </p:nvSpPr>
            <p:spPr>
              <a:xfrm>
                <a:off x="1067666" y="2456224"/>
                <a:ext cx="41722" cy="12833"/>
              </a:xfrm>
              <a:custGeom>
                <a:avLst/>
                <a:gdLst>
                  <a:gd name="connsiteX0" fmla="*/ 28460 w 41722"/>
                  <a:gd name="connsiteY0" fmla="*/ 13247 h 12833"/>
                  <a:gd name="connsiteX1" fmla="*/ 24446 w 41722"/>
                  <a:gd name="connsiteY1" fmla="*/ 2414 h 12833"/>
                  <a:gd name="connsiteX2" fmla="*/ 24446 w 41722"/>
                  <a:gd name="connsiteY2" fmla="*/ 2414 h 12833"/>
                  <a:gd name="connsiteX3" fmla="*/ 28460 w 41722"/>
                  <a:gd name="connsiteY3" fmla="*/ 13247 h 12833"/>
                </a:gdLst>
                <a:ahLst/>
                <a:cxnLst>
                  <a:cxn ang="0">
                    <a:pos x="connsiteX0" y="connsiteY0"/>
                  </a:cxn>
                  <a:cxn ang="0">
                    <a:pos x="connsiteX1" y="connsiteY1"/>
                  </a:cxn>
                  <a:cxn ang="0">
                    <a:pos x="connsiteX2" y="connsiteY2"/>
                  </a:cxn>
                  <a:cxn ang="0">
                    <a:pos x="connsiteX3" y="connsiteY3"/>
                  </a:cxn>
                </a:cxnLst>
                <a:rect l="l" t="t" r="r" b="b"/>
                <a:pathLst>
                  <a:path w="41722" h="12833">
                    <a:moveTo>
                      <a:pt x="28460" y="13247"/>
                    </a:moveTo>
                    <a:cubicBezTo>
                      <a:pt x="-513" y="13235"/>
                      <a:pt x="-11858" y="12211"/>
                      <a:pt x="24446" y="2414"/>
                    </a:cubicBezTo>
                    <a:lnTo>
                      <a:pt x="24446" y="2414"/>
                    </a:lnTo>
                    <a:cubicBezTo>
                      <a:pt x="44750" y="-5557"/>
                      <a:pt x="52488" y="12833"/>
                      <a:pt x="28460" y="13247"/>
                    </a:cubicBezTo>
                    <a:close/>
                  </a:path>
                </a:pathLst>
              </a:custGeom>
              <a:solidFill>
                <a:srgbClr val="000000"/>
              </a:solidFill>
              <a:ln w="581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74A619F-DC3F-A708-3E38-6B9DCD53B19C}"/>
                  </a:ext>
                </a:extLst>
              </p:cNvPr>
              <p:cNvSpPr/>
              <p:nvPr/>
            </p:nvSpPr>
            <p:spPr>
              <a:xfrm>
                <a:off x="1072576" y="2354687"/>
                <a:ext cx="45247" cy="40545"/>
              </a:xfrm>
              <a:custGeom>
                <a:avLst/>
                <a:gdLst>
                  <a:gd name="connsiteX0" fmla="*/ 26633 w 45247"/>
                  <a:gd name="connsiteY0" fmla="*/ 40936 h 40545"/>
                  <a:gd name="connsiteX1" fmla="*/ 2024 w 45247"/>
                  <a:gd name="connsiteY1" fmla="*/ 25344 h 40545"/>
                  <a:gd name="connsiteX2" fmla="*/ 7609 w 45247"/>
                  <a:gd name="connsiteY2" fmla="*/ 21406 h 40545"/>
                  <a:gd name="connsiteX3" fmla="*/ 28495 w 45247"/>
                  <a:gd name="connsiteY3" fmla="*/ 31296 h 40545"/>
                  <a:gd name="connsiteX4" fmla="*/ 37688 w 45247"/>
                  <a:gd name="connsiteY4" fmla="*/ 18171 h 40545"/>
                  <a:gd name="connsiteX5" fmla="*/ 26284 w 45247"/>
                  <a:gd name="connsiteY5" fmla="*/ 5017 h 40545"/>
                  <a:gd name="connsiteX6" fmla="*/ 43272 w 45247"/>
                  <a:gd name="connsiteY6" fmla="*/ 8426 h 40545"/>
                  <a:gd name="connsiteX7" fmla="*/ 26633 w 45247"/>
                  <a:gd name="connsiteY7" fmla="*/ 40936 h 4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7" h="40545">
                    <a:moveTo>
                      <a:pt x="26633" y="40936"/>
                    </a:moveTo>
                    <a:cubicBezTo>
                      <a:pt x="19884" y="40983"/>
                      <a:pt x="-1467" y="34310"/>
                      <a:pt x="2024" y="25344"/>
                    </a:cubicBezTo>
                    <a:cubicBezTo>
                      <a:pt x="2955" y="23145"/>
                      <a:pt x="5107" y="21225"/>
                      <a:pt x="7609" y="21406"/>
                    </a:cubicBezTo>
                    <a:cubicBezTo>
                      <a:pt x="14183" y="23902"/>
                      <a:pt x="20176" y="31878"/>
                      <a:pt x="28495" y="31296"/>
                    </a:cubicBezTo>
                    <a:cubicBezTo>
                      <a:pt x="35011" y="31168"/>
                      <a:pt x="39432" y="24483"/>
                      <a:pt x="37688" y="18171"/>
                    </a:cubicBezTo>
                    <a:cubicBezTo>
                      <a:pt x="35942" y="11347"/>
                      <a:pt x="28553" y="6396"/>
                      <a:pt x="26284" y="5017"/>
                    </a:cubicBezTo>
                    <a:cubicBezTo>
                      <a:pt x="22386" y="-4798"/>
                      <a:pt x="41295" y="3370"/>
                      <a:pt x="43272" y="8426"/>
                    </a:cubicBezTo>
                    <a:cubicBezTo>
                      <a:pt x="52581" y="21103"/>
                      <a:pt x="42807" y="41733"/>
                      <a:pt x="26633" y="40936"/>
                    </a:cubicBezTo>
                    <a:close/>
                  </a:path>
                </a:pathLst>
              </a:custGeom>
              <a:solidFill>
                <a:srgbClr val="000000"/>
              </a:solidFill>
              <a:ln w="581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90E527D-8534-1D49-68B5-4136BA550B47}"/>
                  </a:ext>
                </a:extLst>
              </p:cNvPr>
              <p:cNvSpPr/>
              <p:nvPr/>
            </p:nvSpPr>
            <p:spPr>
              <a:xfrm>
                <a:off x="999095" y="2307479"/>
                <a:ext cx="151031" cy="41741"/>
              </a:xfrm>
              <a:custGeom>
                <a:avLst/>
                <a:gdLst>
                  <a:gd name="connsiteX0" fmla="*/ 34721 w 151031"/>
                  <a:gd name="connsiteY0" fmla="*/ 42154 h 41741"/>
                  <a:gd name="connsiteX1" fmla="*/ 32219 w 151031"/>
                  <a:gd name="connsiteY1" fmla="*/ 41607 h 41741"/>
                  <a:gd name="connsiteX2" fmla="*/ 26053 w 151031"/>
                  <a:gd name="connsiteY2" fmla="*/ 38925 h 41741"/>
                  <a:gd name="connsiteX3" fmla="*/ 22271 w 151031"/>
                  <a:gd name="connsiteY3" fmla="*/ 32299 h 41741"/>
                  <a:gd name="connsiteX4" fmla="*/ 23667 w 151031"/>
                  <a:gd name="connsiteY4" fmla="*/ 16241 h 41741"/>
                  <a:gd name="connsiteX5" fmla="*/ 36641 w 151031"/>
                  <a:gd name="connsiteY5" fmla="*/ 5897 h 41741"/>
                  <a:gd name="connsiteX6" fmla="*/ 144796 w 151031"/>
                  <a:gd name="connsiteY6" fmla="*/ 440 h 41741"/>
                  <a:gd name="connsiteX7" fmla="*/ 150672 w 151031"/>
                  <a:gd name="connsiteY7" fmla="*/ 14141 h 41741"/>
                  <a:gd name="connsiteX8" fmla="*/ 135429 w 151031"/>
                  <a:gd name="connsiteY8" fmla="*/ 16660 h 41741"/>
                  <a:gd name="connsiteX9" fmla="*/ 118208 w 151031"/>
                  <a:gd name="connsiteY9" fmla="*/ 18434 h 41741"/>
                  <a:gd name="connsiteX10" fmla="*/ 117510 w 151031"/>
                  <a:gd name="connsiteY10" fmla="*/ 16643 h 41741"/>
                  <a:gd name="connsiteX11" fmla="*/ 42575 w 151031"/>
                  <a:gd name="connsiteY11" fmla="*/ 16701 h 41741"/>
                  <a:gd name="connsiteX12" fmla="*/ 42169 w 151031"/>
                  <a:gd name="connsiteY12" fmla="*/ 34416 h 41741"/>
                  <a:gd name="connsiteX13" fmla="*/ 38270 w 151031"/>
                  <a:gd name="connsiteY13" fmla="*/ 40606 h 41741"/>
                  <a:gd name="connsiteX14" fmla="*/ 34721 w 151031"/>
                  <a:gd name="connsiteY14" fmla="*/ 42154 h 4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031" h="41741">
                    <a:moveTo>
                      <a:pt x="34721" y="42154"/>
                    </a:moveTo>
                    <a:cubicBezTo>
                      <a:pt x="33849" y="42125"/>
                      <a:pt x="33034" y="41939"/>
                      <a:pt x="32219" y="41607"/>
                    </a:cubicBezTo>
                    <a:cubicBezTo>
                      <a:pt x="29950" y="41572"/>
                      <a:pt x="27682" y="40508"/>
                      <a:pt x="26053" y="38925"/>
                    </a:cubicBezTo>
                    <a:cubicBezTo>
                      <a:pt x="23260" y="38134"/>
                      <a:pt x="22213" y="34899"/>
                      <a:pt x="22271" y="32299"/>
                    </a:cubicBezTo>
                    <a:cubicBezTo>
                      <a:pt x="21050" y="27156"/>
                      <a:pt x="22620" y="21512"/>
                      <a:pt x="23667" y="16241"/>
                    </a:cubicBezTo>
                    <a:cubicBezTo>
                      <a:pt x="-26133" y="15688"/>
                      <a:pt x="22038" y="8323"/>
                      <a:pt x="36641" y="5897"/>
                    </a:cubicBezTo>
                    <a:cubicBezTo>
                      <a:pt x="74807" y="789"/>
                      <a:pt x="107562" y="1714"/>
                      <a:pt x="144796" y="440"/>
                    </a:cubicBezTo>
                    <a:cubicBezTo>
                      <a:pt x="151894" y="-154"/>
                      <a:pt x="155035" y="9271"/>
                      <a:pt x="150672" y="14141"/>
                    </a:cubicBezTo>
                    <a:cubicBezTo>
                      <a:pt x="146891" y="18365"/>
                      <a:pt x="140433" y="16154"/>
                      <a:pt x="135429" y="16660"/>
                    </a:cubicBezTo>
                    <a:cubicBezTo>
                      <a:pt x="141654" y="46529"/>
                      <a:pt x="113379" y="47896"/>
                      <a:pt x="118208" y="18434"/>
                    </a:cubicBezTo>
                    <a:cubicBezTo>
                      <a:pt x="117975" y="17917"/>
                      <a:pt x="117626" y="17195"/>
                      <a:pt x="117510" y="16643"/>
                    </a:cubicBezTo>
                    <a:cubicBezTo>
                      <a:pt x="92959" y="16637"/>
                      <a:pt x="67011" y="16805"/>
                      <a:pt x="42575" y="16701"/>
                    </a:cubicBezTo>
                    <a:cubicBezTo>
                      <a:pt x="45077" y="22117"/>
                      <a:pt x="44786" y="29081"/>
                      <a:pt x="42169" y="34416"/>
                    </a:cubicBezTo>
                    <a:cubicBezTo>
                      <a:pt x="41703" y="36720"/>
                      <a:pt x="40656" y="39478"/>
                      <a:pt x="38270" y="40606"/>
                    </a:cubicBezTo>
                    <a:cubicBezTo>
                      <a:pt x="37339" y="41596"/>
                      <a:pt x="36059" y="42166"/>
                      <a:pt x="34721" y="42154"/>
                    </a:cubicBezTo>
                    <a:close/>
                  </a:path>
                </a:pathLst>
              </a:custGeom>
              <a:solidFill>
                <a:srgbClr val="000000"/>
              </a:solidFill>
              <a:ln w="5810"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C56B0C72-9356-666D-5ABB-80DD55C451C8}"/>
                </a:ext>
              </a:extLst>
            </p:cNvPr>
            <p:cNvSpPr/>
            <p:nvPr/>
          </p:nvSpPr>
          <p:spPr>
            <a:xfrm>
              <a:off x="914733" y="2374772"/>
              <a:ext cx="243473" cy="162315"/>
            </a:xfrm>
            <a:custGeom>
              <a:avLst/>
              <a:gdLst>
                <a:gd name="connsiteX0" fmla="*/ 177150 w 243473"/>
                <a:gd name="connsiteY0" fmla="*/ 162679 h 162315"/>
                <a:gd name="connsiteX1" fmla="*/ 177150 w 243473"/>
                <a:gd name="connsiteY1" fmla="*/ 162679 h 162315"/>
                <a:gd name="connsiteX2" fmla="*/ 156566 w 243473"/>
                <a:gd name="connsiteY2" fmla="*/ 161376 h 162315"/>
                <a:gd name="connsiteX3" fmla="*/ 104485 w 243473"/>
                <a:gd name="connsiteY3" fmla="*/ 149984 h 162315"/>
                <a:gd name="connsiteX4" fmla="*/ 79584 w 243473"/>
                <a:gd name="connsiteY4" fmla="*/ 140297 h 162315"/>
                <a:gd name="connsiteX5" fmla="*/ 75936 w 243473"/>
                <a:gd name="connsiteY5" fmla="*/ 138727 h 162315"/>
                <a:gd name="connsiteX6" fmla="*/ 55504 w 243473"/>
                <a:gd name="connsiteY6" fmla="*/ 128865 h 162315"/>
                <a:gd name="connsiteX7" fmla="*/ 40668 w 243473"/>
                <a:gd name="connsiteY7" fmla="*/ 116031 h 162315"/>
                <a:gd name="connsiteX8" fmla="*/ 40662 w 243473"/>
                <a:gd name="connsiteY8" fmla="*/ 116025 h 162315"/>
                <a:gd name="connsiteX9" fmla="*/ 38236 w 243473"/>
                <a:gd name="connsiteY9" fmla="*/ 113564 h 162315"/>
                <a:gd name="connsiteX10" fmla="*/ 14587 w 243473"/>
                <a:gd name="connsiteY10" fmla="*/ 87139 h 162315"/>
                <a:gd name="connsiteX11" fmla="*/ 5994 w 243473"/>
                <a:gd name="connsiteY11" fmla="*/ 74061 h 162315"/>
                <a:gd name="connsiteX12" fmla="*/ 1153 w 243473"/>
                <a:gd name="connsiteY12" fmla="*/ 59254 h 162315"/>
                <a:gd name="connsiteX13" fmla="*/ 3306 w 243473"/>
                <a:gd name="connsiteY13" fmla="*/ 6928 h 162315"/>
                <a:gd name="connsiteX14" fmla="*/ 3864 w 243473"/>
                <a:gd name="connsiteY14" fmla="*/ 2774 h 162315"/>
                <a:gd name="connsiteX15" fmla="*/ 4586 w 243473"/>
                <a:gd name="connsiteY15" fmla="*/ 2163 h 162315"/>
                <a:gd name="connsiteX16" fmla="*/ 4975 w 243473"/>
                <a:gd name="connsiteY16" fmla="*/ 1518 h 162315"/>
                <a:gd name="connsiteX17" fmla="*/ 5255 w 243473"/>
                <a:gd name="connsiteY17" fmla="*/ 715 h 162315"/>
                <a:gd name="connsiteX18" fmla="*/ 6127 w 243473"/>
                <a:gd name="connsiteY18" fmla="*/ 365 h 162315"/>
                <a:gd name="connsiteX19" fmla="*/ 7297 w 243473"/>
                <a:gd name="connsiteY19" fmla="*/ 1203 h 162315"/>
                <a:gd name="connsiteX20" fmla="*/ 30132 w 243473"/>
                <a:gd name="connsiteY20" fmla="*/ 41835 h 162315"/>
                <a:gd name="connsiteX21" fmla="*/ 77065 w 243473"/>
                <a:gd name="connsiteY21" fmla="*/ 77336 h 162315"/>
                <a:gd name="connsiteX22" fmla="*/ 77076 w 243473"/>
                <a:gd name="connsiteY22" fmla="*/ 77342 h 162315"/>
                <a:gd name="connsiteX23" fmla="*/ 82284 w 243473"/>
                <a:gd name="connsiteY23" fmla="*/ 80606 h 162315"/>
                <a:gd name="connsiteX24" fmla="*/ 84442 w 243473"/>
                <a:gd name="connsiteY24" fmla="*/ 79454 h 162315"/>
                <a:gd name="connsiteX25" fmla="*/ 92250 w 243473"/>
                <a:gd name="connsiteY25" fmla="*/ 62483 h 162315"/>
                <a:gd name="connsiteX26" fmla="*/ 104589 w 243473"/>
                <a:gd name="connsiteY26" fmla="*/ 48805 h 162315"/>
                <a:gd name="connsiteX27" fmla="*/ 170494 w 243473"/>
                <a:gd name="connsiteY27" fmla="*/ 24422 h 162315"/>
                <a:gd name="connsiteX28" fmla="*/ 186831 w 243473"/>
                <a:gd name="connsiteY28" fmla="*/ 25935 h 162315"/>
                <a:gd name="connsiteX29" fmla="*/ 202359 w 243473"/>
                <a:gd name="connsiteY29" fmla="*/ 30648 h 162315"/>
                <a:gd name="connsiteX30" fmla="*/ 220546 w 243473"/>
                <a:gd name="connsiteY30" fmla="*/ 42214 h 162315"/>
                <a:gd name="connsiteX31" fmla="*/ 234224 w 243473"/>
                <a:gd name="connsiteY31" fmla="*/ 58905 h 162315"/>
                <a:gd name="connsiteX32" fmla="*/ 239785 w 243473"/>
                <a:gd name="connsiteY32" fmla="*/ 70878 h 162315"/>
                <a:gd name="connsiteX33" fmla="*/ 242403 w 243473"/>
                <a:gd name="connsiteY33" fmla="*/ 106077 h 162315"/>
                <a:gd name="connsiteX34" fmla="*/ 235835 w 243473"/>
                <a:gd name="connsiteY34" fmla="*/ 123018 h 162315"/>
                <a:gd name="connsiteX35" fmla="*/ 226195 w 243473"/>
                <a:gd name="connsiteY35" fmla="*/ 138494 h 162315"/>
                <a:gd name="connsiteX36" fmla="*/ 200643 w 243473"/>
                <a:gd name="connsiteY36" fmla="*/ 158909 h 162315"/>
                <a:gd name="connsiteX37" fmla="*/ 189193 w 243473"/>
                <a:gd name="connsiteY37" fmla="*/ 161870 h 162315"/>
                <a:gd name="connsiteX38" fmla="*/ 177150 w 243473"/>
                <a:gd name="connsiteY38" fmla="*/ 162679 h 162315"/>
                <a:gd name="connsiteX39" fmla="*/ 166992 w 243473"/>
                <a:gd name="connsiteY39" fmla="*/ 47560 h 162315"/>
                <a:gd name="connsiteX40" fmla="*/ 142993 w 243473"/>
                <a:gd name="connsiteY40" fmla="*/ 50266 h 162315"/>
                <a:gd name="connsiteX41" fmla="*/ 102751 w 243473"/>
                <a:gd name="connsiteY41" fmla="*/ 83427 h 162315"/>
                <a:gd name="connsiteX42" fmla="*/ 103024 w 243473"/>
                <a:gd name="connsiteY42" fmla="*/ 94319 h 162315"/>
                <a:gd name="connsiteX43" fmla="*/ 147165 w 243473"/>
                <a:gd name="connsiteY43" fmla="*/ 108776 h 162315"/>
                <a:gd name="connsiteX44" fmla="*/ 155118 w 243473"/>
                <a:gd name="connsiteY44" fmla="*/ 108317 h 162315"/>
                <a:gd name="connsiteX45" fmla="*/ 158923 w 243473"/>
                <a:gd name="connsiteY45" fmla="*/ 103197 h 162315"/>
                <a:gd name="connsiteX46" fmla="*/ 176976 w 243473"/>
                <a:gd name="connsiteY46" fmla="*/ 87547 h 162315"/>
                <a:gd name="connsiteX47" fmla="*/ 178959 w 243473"/>
                <a:gd name="connsiteY47" fmla="*/ 87401 h 162315"/>
                <a:gd name="connsiteX48" fmla="*/ 187227 w 243473"/>
                <a:gd name="connsiteY48" fmla="*/ 90083 h 162315"/>
                <a:gd name="connsiteX49" fmla="*/ 194342 w 243473"/>
                <a:gd name="connsiteY49" fmla="*/ 95994 h 162315"/>
                <a:gd name="connsiteX50" fmla="*/ 202516 w 243473"/>
                <a:gd name="connsiteY50" fmla="*/ 102557 h 162315"/>
                <a:gd name="connsiteX51" fmla="*/ 204064 w 243473"/>
                <a:gd name="connsiteY51" fmla="*/ 103360 h 162315"/>
                <a:gd name="connsiteX52" fmla="*/ 219784 w 243473"/>
                <a:gd name="connsiteY52" fmla="*/ 98455 h 162315"/>
                <a:gd name="connsiteX53" fmla="*/ 227196 w 243473"/>
                <a:gd name="connsiteY53" fmla="*/ 85708 h 162315"/>
                <a:gd name="connsiteX54" fmla="*/ 226416 w 243473"/>
                <a:gd name="connsiteY54" fmla="*/ 82782 h 162315"/>
                <a:gd name="connsiteX55" fmla="*/ 217596 w 243473"/>
                <a:gd name="connsiteY55" fmla="*/ 63513 h 162315"/>
                <a:gd name="connsiteX56" fmla="*/ 203988 w 243473"/>
                <a:gd name="connsiteY56" fmla="*/ 52226 h 162315"/>
                <a:gd name="connsiteX57" fmla="*/ 184545 w 243473"/>
                <a:gd name="connsiteY57" fmla="*/ 48561 h 162315"/>
                <a:gd name="connsiteX58" fmla="*/ 182997 w 243473"/>
                <a:gd name="connsiteY58" fmla="*/ 48415 h 162315"/>
                <a:gd name="connsiteX59" fmla="*/ 166992 w 243473"/>
                <a:gd name="connsiteY59" fmla="*/ 47560 h 16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3473" h="162315">
                  <a:moveTo>
                    <a:pt x="177150" y="162679"/>
                  </a:moveTo>
                  <a:lnTo>
                    <a:pt x="177150" y="162679"/>
                  </a:lnTo>
                  <a:cubicBezTo>
                    <a:pt x="170000" y="162679"/>
                    <a:pt x="162861" y="161987"/>
                    <a:pt x="156566" y="161376"/>
                  </a:cubicBezTo>
                  <a:cubicBezTo>
                    <a:pt x="138828" y="159578"/>
                    <a:pt x="121351" y="155756"/>
                    <a:pt x="104485" y="149984"/>
                  </a:cubicBezTo>
                  <a:cubicBezTo>
                    <a:pt x="96590" y="147320"/>
                    <a:pt x="88445" y="144155"/>
                    <a:pt x="79584" y="140297"/>
                  </a:cubicBezTo>
                  <a:cubicBezTo>
                    <a:pt x="78374" y="139774"/>
                    <a:pt x="77135" y="139239"/>
                    <a:pt x="75936" y="138727"/>
                  </a:cubicBezTo>
                  <a:cubicBezTo>
                    <a:pt x="69036" y="135765"/>
                    <a:pt x="61898" y="132705"/>
                    <a:pt x="55504" y="128865"/>
                  </a:cubicBezTo>
                  <a:cubicBezTo>
                    <a:pt x="50023" y="125572"/>
                    <a:pt x="45270" y="120720"/>
                    <a:pt x="40668" y="116031"/>
                  </a:cubicBezTo>
                  <a:lnTo>
                    <a:pt x="40662" y="116025"/>
                  </a:lnTo>
                  <a:cubicBezTo>
                    <a:pt x="39865" y="115211"/>
                    <a:pt x="39039" y="114367"/>
                    <a:pt x="38236" y="113564"/>
                  </a:cubicBezTo>
                  <a:cubicBezTo>
                    <a:pt x="28101" y="103395"/>
                    <a:pt x="20806" y="95238"/>
                    <a:pt x="14587" y="87139"/>
                  </a:cubicBezTo>
                  <a:cubicBezTo>
                    <a:pt x="11340" y="83044"/>
                    <a:pt x="8460" y="78668"/>
                    <a:pt x="5994" y="74061"/>
                  </a:cubicBezTo>
                  <a:cubicBezTo>
                    <a:pt x="3585" y="69424"/>
                    <a:pt x="1950" y="64420"/>
                    <a:pt x="1153" y="59254"/>
                  </a:cubicBezTo>
                  <a:cubicBezTo>
                    <a:pt x="-1471" y="42120"/>
                    <a:pt x="955" y="24231"/>
                    <a:pt x="3306" y="6928"/>
                  </a:cubicBezTo>
                  <a:cubicBezTo>
                    <a:pt x="3492" y="5567"/>
                    <a:pt x="3684" y="4159"/>
                    <a:pt x="3864" y="2774"/>
                  </a:cubicBezTo>
                  <a:cubicBezTo>
                    <a:pt x="3934" y="2425"/>
                    <a:pt x="4231" y="2169"/>
                    <a:pt x="4586" y="2163"/>
                  </a:cubicBezTo>
                  <a:cubicBezTo>
                    <a:pt x="4789" y="2157"/>
                    <a:pt x="4999" y="1901"/>
                    <a:pt x="4975" y="1518"/>
                  </a:cubicBezTo>
                  <a:cubicBezTo>
                    <a:pt x="4952" y="1221"/>
                    <a:pt x="5057" y="930"/>
                    <a:pt x="5255" y="715"/>
                  </a:cubicBezTo>
                  <a:cubicBezTo>
                    <a:pt x="5487" y="488"/>
                    <a:pt x="5802" y="360"/>
                    <a:pt x="6127" y="365"/>
                  </a:cubicBezTo>
                  <a:cubicBezTo>
                    <a:pt x="6663" y="348"/>
                    <a:pt x="7145" y="691"/>
                    <a:pt x="7297" y="1203"/>
                  </a:cubicBezTo>
                  <a:cubicBezTo>
                    <a:pt x="11713" y="16312"/>
                    <a:pt x="19526" y="30206"/>
                    <a:pt x="30132" y="41835"/>
                  </a:cubicBezTo>
                  <a:cubicBezTo>
                    <a:pt x="43554" y="56368"/>
                    <a:pt x="60594" y="67027"/>
                    <a:pt x="77065" y="77336"/>
                  </a:cubicBezTo>
                  <a:lnTo>
                    <a:pt x="77076" y="77342"/>
                  </a:lnTo>
                  <a:cubicBezTo>
                    <a:pt x="78787" y="78412"/>
                    <a:pt x="80556" y="79518"/>
                    <a:pt x="82284" y="80606"/>
                  </a:cubicBezTo>
                  <a:cubicBezTo>
                    <a:pt x="82883" y="80024"/>
                    <a:pt x="83627" y="79628"/>
                    <a:pt x="84442" y="79454"/>
                  </a:cubicBezTo>
                  <a:cubicBezTo>
                    <a:pt x="85926" y="73345"/>
                    <a:pt x="88578" y="67580"/>
                    <a:pt x="92250" y="62483"/>
                  </a:cubicBezTo>
                  <a:cubicBezTo>
                    <a:pt x="95787" y="57439"/>
                    <a:pt x="99929" y="52843"/>
                    <a:pt x="104589" y="48805"/>
                  </a:cubicBezTo>
                  <a:cubicBezTo>
                    <a:pt x="122148" y="33533"/>
                    <a:pt x="146786" y="24422"/>
                    <a:pt x="170494" y="24422"/>
                  </a:cubicBezTo>
                  <a:cubicBezTo>
                    <a:pt x="175975" y="24411"/>
                    <a:pt x="181444" y="24917"/>
                    <a:pt x="186831" y="25935"/>
                  </a:cubicBezTo>
                  <a:cubicBezTo>
                    <a:pt x="192160" y="26947"/>
                    <a:pt x="197367" y="28524"/>
                    <a:pt x="202359" y="30648"/>
                  </a:cubicBezTo>
                  <a:cubicBezTo>
                    <a:pt x="209003" y="33498"/>
                    <a:pt x="215147" y="37408"/>
                    <a:pt x="220546" y="42214"/>
                  </a:cubicBezTo>
                  <a:cubicBezTo>
                    <a:pt x="225962" y="47019"/>
                    <a:pt x="230576" y="52651"/>
                    <a:pt x="234224" y="58905"/>
                  </a:cubicBezTo>
                  <a:cubicBezTo>
                    <a:pt x="236440" y="62716"/>
                    <a:pt x="238302" y="66724"/>
                    <a:pt x="239785" y="70878"/>
                  </a:cubicBezTo>
                  <a:cubicBezTo>
                    <a:pt x="240460" y="72769"/>
                    <a:pt x="245714" y="93940"/>
                    <a:pt x="242403" y="106077"/>
                  </a:cubicBezTo>
                  <a:cubicBezTo>
                    <a:pt x="240786" y="111929"/>
                    <a:pt x="238587" y="117608"/>
                    <a:pt x="235835" y="123018"/>
                  </a:cubicBezTo>
                  <a:cubicBezTo>
                    <a:pt x="233077" y="128446"/>
                    <a:pt x="229854" y="133630"/>
                    <a:pt x="226195" y="138494"/>
                  </a:cubicBezTo>
                  <a:cubicBezTo>
                    <a:pt x="218864" y="148262"/>
                    <a:pt x="210271" y="155133"/>
                    <a:pt x="200643" y="158909"/>
                  </a:cubicBezTo>
                  <a:cubicBezTo>
                    <a:pt x="196948" y="160323"/>
                    <a:pt x="193108" y="161317"/>
                    <a:pt x="189193" y="161870"/>
                  </a:cubicBezTo>
                  <a:cubicBezTo>
                    <a:pt x="185208" y="162435"/>
                    <a:pt x="181182" y="162702"/>
                    <a:pt x="177150" y="162679"/>
                  </a:cubicBezTo>
                  <a:close/>
                  <a:moveTo>
                    <a:pt x="166992" y="47560"/>
                  </a:moveTo>
                  <a:cubicBezTo>
                    <a:pt x="158911" y="47473"/>
                    <a:pt x="150853" y="48381"/>
                    <a:pt x="142993" y="50266"/>
                  </a:cubicBezTo>
                  <a:cubicBezTo>
                    <a:pt x="124702" y="54850"/>
                    <a:pt x="109657" y="67248"/>
                    <a:pt x="102751" y="83427"/>
                  </a:cubicBezTo>
                  <a:cubicBezTo>
                    <a:pt x="102192" y="87046"/>
                    <a:pt x="102285" y="90735"/>
                    <a:pt x="103024" y="94319"/>
                  </a:cubicBezTo>
                  <a:cubicBezTo>
                    <a:pt x="116289" y="103639"/>
                    <a:pt x="131968" y="108776"/>
                    <a:pt x="147165" y="108776"/>
                  </a:cubicBezTo>
                  <a:cubicBezTo>
                    <a:pt x="149823" y="108776"/>
                    <a:pt x="152476" y="108625"/>
                    <a:pt x="155118" y="108317"/>
                  </a:cubicBezTo>
                  <a:cubicBezTo>
                    <a:pt x="156351" y="106786"/>
                    <a:pt x="157602" y="105041"/>
                    <a:pt x="158923" y="103197"/>
                  </a:cubicBezTo>
                  <a:cubicBezTo>
                    <a:pt x="163810" y="96378"/>
                    <a:pt x="169342" y="88652"/>
                    <a:pt x="176976" y="87547"/>
                  </a:cubicBezTo>
                  <a:cubicBezTo>
                    <a:pt x="177633" y="87448"/>
                    <a:pt x="178296" y="87401"/>
                    <a:pt x="178959" y="87401"/>
                  </a:cubicBezTo>
                  <a:cubicBezTo>
                    <a:pt x="181921" y="87465"/>
                    <a:pt x="184795" y="88396"/>
                    <a:pt x="187227" y="90083"/>
                  </a:cubicBezTo>
                  <a:cubicBezTo>
                    <a:pt x="189763" y="91846"/>
                    <a:pt x="192143" y="93818"/>
                    <a:pt x="194342" y="95994"/>
                  </a:cubicBezTo>
                  <a:cubicBezTo>
                    <a:pt x="196814" y="98478"/>
                    <a:pt x="199555" y="100683"/>
                    <a:pt x="202516" y="102557"/>
                  </a:cubicBezTo>
                  <a:cubicBezTo>
                    <a:pt x="202958" y="102813"/>
                    <a:pt x="203464" y="103075"/>
                    <a:pt x="204064" y="103360"/>
                  </a:cubicBezTo>
                  <a:cubicBezTo>
                    <a:pt x="210574" y="102819"/>
                    <a:pt x="215717" y="101213"/>
                    <a:pt x="219784" y="98455"/>
                  </a:cubicBezTo>
                  <a:cubicBezTo>
                    <a:pt x="223972" y="95610"/>
                    <a:pt x="226189" y="91799"/>
                    <a:pt x="227196" y="85708"/>
                  </a:cubicBezTo>
                  <a:cubicBezTo>
                    <a:pt x="226957" y="84748"/>
                    <a:pt x="226695" y="83759"/>
                    <a:pt x="226416" y="82782"/>
                  </a:cubicBezTo>
                  <a:cubicBezTo>
                    <a:pt x="224583" y="75905"/>
                    <a:pt x="221599" y="69395"/>
                    <a:pt x="217596" y="63513"/>
                  </a:cubicBezTo>
                  <a:cubicBezTo>
                    <a:pt x="213843" y="58160"/>
                    <a:pt x="209143" y="54257"/>
                    <a:pt x="203988" y="52226"/>
                  </a:cubicBezTo>
                  <a:cubicBezTo>
                    <a:pt x="197908" y="49829"/>
                    <a:pt x="191113" y="49189"/>
                    <a:pt x="184545" y="48561"/>
                  </a:cubicBezTo>
                  <a:lnTo>
                    <a:pt x="182997" y="48415"/>
                  </a:lnTo>
                  <a:cubicBezTo>
                    <a:pt x="177185" y="47839"/>
                    <a:pt x="171943" y="47560"/>
                    <a:pt x="166992" y="47560"/>
                  </a:cubicBezTo>
                  <a:close/>
                </a:path>
              </a:pathLst>
            </a:custGeom>
            <a:solidFill>
              <a:srgbClr val="000000"/>
            </a:solidFill>
            <a:ln w="5810" cap="flat">
              <a:noFill/>
              <a:prstDash val="solid"/>
              <a:miter/>
            </a:ln>
          </p:spPr>
          <p:txBody>
            <a:bodyPr rtlCol="0" anchor="ctr"/>
            <a:lstStyle/>
            <a:p>
              <a:endParaRPr lang="en-US"/>
            </a:p>
          </p:txBody>
        </p:sp>
      </p:grpSp>
      <p:grpSp>
        <p:nvGrpSpPr>
          <p:cNvPr id="121" name="Graphic 12" descr="Woman in a wheelchair">
            <a:extLst>
              <a:ext uri="{FF2B5EF4-FFF2-40B4-BE49-F238E27FC236}">
                <a16:creationId xmlns:a16="http://schemas.microsoft.com/office/drawing/2014/main" id="{3004A8AD-5D0E-E365-D101-1B3B32FDA2E3}"/>
              </a:ext>
            </a:extLst>
          </p:cNvPr>
          <p:cNvGrpSpPr/>
          <p:nvPr/>
        </p:nvGrpSpPr>
        <p:grpSpPr>
          <a:xfrm flipH="1">
            <a:off x="2718041" y="2932793"/>
            <a:ext cx="1472023" cy="1957379"/>
            <a:chOff x="2718041" y="2932793"/>
            <a:chExt cx="1472023" cy="1957379"/>
          </a:xfrm>
        </p:grpSpPr>
        <p:grpSp>
          <p:nvGrpSpPr>
            <p:cNvPr id="122" name="Graphic 12" descr="Woman in a wheelchair">
              <a:extLst>
                <a:ext uri="{FF2B5EF4-FFF2-40B4-BE49-F238E27FC236}">
                  <a16:creationId xmlns:a16="http://schemas.microsoft.com/office/drawing/2014/main" id="{938FA0FF-F9E9-5896-CC27-6654D3622933}"/>
                </a:ext>
              </a:extLst>
            </p:cNvPr>
            <p:cNvGrpSpPr/>
            <p:nvPr/>
          </p:nvGrpSpPr>
          <p:grpSpPr>
            <a:xfrm>
              <a:off x="2718041" y="3244699"/>
              <a:ext cx="1472023" cy="1645472"/>
              <a:chOff x="2718041" y="3244699"/>
              <a:chExt cx="1472023" cy="1645472"/>
            </a:xfrm>
          </p:grpSpPr>
          <p:sp>
            <p:nvSpPr>
              <p:cNvPr id="123" name="Freeform: Shape 122">
                <a:extLst>
                  <a:ext uri="{FF2B5EF4-FFF2-40B4-BE49-F238E27FC236}">
                    <a16:creationId xmlns:a16="http://schemas.microsoft.com/office/drawing/2014/main" id="{69F79BF2-C585-13E2-02C3-B132B78801CF}"/>
                  </a:ext>
                </a:extLst>
              </p:cNvPr>
              <p:cNvSpPr/>
              <p:nvPr/>
            </p:nvSpPr>
            <p:spPr>
              <a:xfrm>
                <a:off x="2890550" y="3244699"/>
                <a:ext cx="1262899" cy="1406418"/>
              </a:xfrm>
              <a:custGeom>
                <a:avLst/>
                <a:gdLst>
                  <a:gd name="connsiteX0" fmla="*/ 1262990 w 1262899"/>
                  <a:gd name="connsiteY0" fmla="*/ 1362109 h 1406418"/>
                  <a:gd name="connsiteX1" fmla="*/ 1106006 w 1262899"/>
                  <a:gd name="connsiteY1" fmla="*/ 1370751 h 1406418"/>
                  <a:gd name="connsiteX2" fmla="*/ 1082243 w 1262899"/>
                  <a:gd name="connsiteY2" fmla="*/ 1388734 h 1406418"/>
                  <a:gd name="connsiteX3" fmla="*/ 928862 w 1262899"/>
                  <a:gd name="connsiteY3" fmla="*/ 1408448 h 1406418"/>
                  <a:gd name="connsiteX4" fmla="*/ 770081 w 1262899"/>
                  <a:gd name="connsiteY4" fmla="*/ 1406287 h 1406418"/>
                  <a:gd name="connsiteX5" fmla="*/ 740107 w 1262899"/>
                  <a:gd name="connsiteY5" fmla="*/ 1326355 h 1406418"/>
                  <a:gd name="connsiteX6" fmla="*/ 722284 w 1262899"/>
                  <a:gd name="connsiteY6" fmla="*/ 1321495 h 1406418"/>
                  <a:gd name="connsiteX7" fmla="*/ 719314 w 1262899"/>
                  <a:gd name="connsiteY7" fmla="*/ 1279910 h 1406418"/>
                  <a:gd name="connsiteX8" fmla="*/ 665577 w 1262899"/>
                  <a:gd name="connsiteY8" fmla="*/ 914820 h 1406418"/>
                  <a:gd name="connsiteX9" fmla="*/ 623721 w 1262899"/>
                  <a:gd name="connsiteY9" fmla="*/ 860003 h 1406418"/>
                  <a:gd name="connsiteX10" fmla="*/ 168979 w 1262899"/>
                  <a:gd name="connsiteY10" fmla="*/ 872425 h 1406418"/>
                  <a:gd name="connsiteX11" fmla="*/ 102550 w 1262899"/>
                  <a:gd name="connsiteY11" fmla="*/ 599147 h 1406418"/>
                  <a:gd name="connsiteX12" fmla="*/ 16678 w 1262899"/>
                  <a:gd name="connsiteY12" fmla="*/ 546760 h 1406418"/>
                  <a:gd name="connsiteX13" fmla="*/ 22079 w 1262899"/>
                  <a:gd name="connsiteY13" fmla="*/ 338291 h 1406418"/>
                  <a:gd name="connsiteX14" fmla="*/ 133053 w 1262899"/>
                  <a:gd name="connsiteY14" fmla="*/ 116591 h 1406418"/>
                  <a:gd name="connsiteX15" fmla="*/ 203997 w 1262899"/>
                  <a:gd name="connsiteY15" fmla="*/ 84673 h 1406418"/>
                  <a:gd name="connsiteX16" fmla="*/ 231644 w 1262899"/>
                  <a:gd name="connsiteY16" fmla="*/ 67553 h 1406418"/>
                  <a:gd name="connsiteX17" fmla="*/ 231649 w 1262899"/>
                  <a:gd name="connsiteY17" fmla="*/ 67553 h 1406418"/>
                  <a:gd name="connsiteX18" fmla="*/ 265577 w 1262899"/>
                  <a:gd name="connsiteY18" fmla="*/ 62477 h 1406418"/>
                  <a:gd name="connsiteX19" fmla="*/ 276362 w 1262899"/>
                  <a:gd name="connsiteY19" fmla="*/ 26022 h 1406418"/>
                  <a:gd name="connsiteX20" fmla="*/ 281276 w 1262899"/>
                  <a:gd name="connsiteY20" fmla="*/ 3932 h 1406418"/>
                  <a:gd name="connsiteX21" fmla="*/ 376124 w 1262899"/>
                  <a:gd name="connsiteY21" fmla="*/ 7713 h 1406418"/>
                  <a:gd name="connsiteX22" fmla="*/ 388540 w 1262899"/>
                  <a:gd name="connsiteY22" fmla="*/ 10467 h 1406418"/>
                  <a:gd name="connsiteX23" fmla="*/ 400822 w 1262899"/>
                  <a:gd name="connsiteY23" fmla="*/ 52215 h 1406418"/>
                  <a:gd name="connsiteX24" fmla="*/ 400822 w 1262899"/>
                  <a:gd name="connsiteY24" fmla="*/ 52269 h 1406418"/>
                  <a:gd name="connsiteX25" fmla="*/ 423769 w 1262899"/>
                  <a:gd name="connsiteY25" fmla="*/ 96987 h 1406418"/>
                  <a:gd name="connsiteX26" fmla="*/ 446588 w 1262899"/>
                  <a:gd name="connsiteY26" fmla="*/ 96069 h 1406418"/>
                  <a:gd name="connsiteX27" fmla="*/ 490604 w 1262899"/>
                  <a:gd name="connsiteY27" fmla="*/ 112811 h 1406418"/>
                  <a:gd name="connsiteX28" fmla="*/ 548030 w 1262899"/>
                  <a:gd name="connsiteY28" fmla="*/ 165468 h 1406418"/>
                  <a:gd name="connsiteX29" fmla="*/ 598348 w 1262899"/>
                  <a:gd name="connsiteY29" fmla="*/ 278883 h 1406418"/>
                  <a:gd name="connsiteX30" fmla="*/ 666230 w 1262899"/>
                  <a:gd name="connsiteY30" fmla="*/ 388086 h 1406418"/>
                  <a:gd name="connsiteX31" fmla="*/ 766230 w 1262899"/>
                  <a:gd name="connsiteY31" fmla="*/ 305186 h 1406418"/>
                  <a:gd name="connsiteX32" fmla="*/ 794103 w 1262899"/>
                  <a:gd name="connsiteY32" fmla="*/ 270135 h 1406418"/>
                  <a:gd name="connsiteX33" fmla="*/ 825444 w 1262899"/>
                  <a:gd name="connsiteY33" fmla="*/ 241078 h 1406418"/>
                  <a:gd name="connsiteX34" fmla="*/ 864583 w 1262899"/>
                  <a:gd name="connsiteY34" fmla="*/ 151319 h 1406418"/>
                  <a:gd name="connsiteX35" fmla="*/ 885867 w 1262899"/>
                  <a:gd name="connsiteY35" fmla="*/ 115565 h 1406418"/>
                  <a:gd name="connsiteX36" fmla="*/ 901940 w 1262899"/>
                  <a:gd name="connsiteY36" fmla="*/ 109031 h 1406418"/>
                  <a:gd name="connsiteX37" fmla="*/ 894946 w 1262899"/>
                  <a:gd name="connsiteY37" fmla="*/ 165792 h 1406418"/>
                  <a:gd name="connsiteX38" fmla="*/ 897354 w 1262899"/>
                  <a:gd name="connsiteY38" fmla="*/ 167305 h 1406418"/>
                  <a:gd name="connsiteX39" fmla="*/ 1010408 w 1262899"/>
                  <a:gd name="connsiteY39" fmla="*/ 105088 h 1406418"/>
                  <a:gd name="connsiteX40" fmla="*/ 1015766 w 1262899"/>
                  <a:gd name="connsiteY40" fmla="*/ 108329 h 1406418"/>
                  <a:gd name="connsiteX41" fmla="*/ 966133 w 1262899"/>
                  <a:gd name="connsiteY41" fmla="*/ 166279 h 1406418"/>
                  <a:gd name="connsiteX42" fmla="*/ 972884 w 1262899"/>
                  <a:gd name="connsiteY42" fmla="*/ 170059 h 1406418"/>
                  <a:gd name="connsiteX43" fmla="*/ 1050028 w 1262899"/>
                  <a:gd name="connsiteY43" fmla="*/ 132470 h 1406418"/>
                  <a:gd name="connsiteX44" fmla="*/ 1052118 w 1262899"/>
                  <a:gd name="connsiteY44" fmla="*/ 134738 h 1406418"/>
                  <a:gd name="connsiteX45" fmla="*/ 993676 w 1262899"/>
                  <a:gd name="connsiteY45" fmla="*/ 188962 h 1406418"/>
                  <a:gd name="connsiteX46" fmla="*/ 993406 w 1262899"/>
                  <a:gd name="connsiteY46" fmla="*/ 193822 h 1406418"/>
                  <a:gd name="connsiteX47" fmla="*/ 1068217 w 1262899"/>
                  <a:gd name="connsiteY47" fmla="*/ 177457 h 1406418"/>
                  <a:gd name="connsiteX48" fmla="*/ 1071177 w 1262899"/>
                  <a:gd name="connsiteY48" fmla="*/ 182481 h 1406418"/>
                  <a:gd name="connsiteX49" fmla="*/ 1025541 w 1262899"/>
                  <a:gd name="connsiteY49" fmla="*/ 211915 h 1406418"/>
                  <a:gd name="connsiteX50" fmla="*/ 1054467 w 1262899"/>
                  <a:gd name="connsiteY50" fmla="*/ 215100 h 1406418"/>
                  <a:gd name="connsiteX51" fmla="*/ 1055488 w 1262899"/>
                  <a:gd name="connsiteY51" fmla="*/ 217963 h 1406418"/>
                  <a:gd name="connsiteX52" fmla="*/ 979100 w 1262899"/>
                  <a:gd name="connsiteY52" fmla="*/ 245669 h 1406418"/>
                  <a:gd name="connsiteX53" fmla="*/ 882697 w 1262899"/>
                  <a:gd name="connsiteY53" fmla="*/ 308317 h 1406418"/>
                  <a:gd name="connsiteX54" fmla="*/ 894956 w 1262899"/>
                  <a:gd name="connsiteY54" fmla="*/ 312207 h 1406418"/>
                  <a:gd name="connsiteX55" fmla="*/ 891608 w 1262899"/>
                  <a:gd name="connsiteY55" fmla="*/ 322360 h 1406418"/>
                  <a:gd name="connsiteX56" fmla="*/ 824639 w 1262899"/>
                  <a:gd name="connsiteY56" fmla="*/ 437666 h 1406418"/>
                  <a:gd name="connsiteX57" fmla="*/ 818158 w 1262899"/>
                  <a:gd name="connsiteY57" fmla="*/ 448736 h 1406418"/>
                  <a:gd name="connsiteX58" fmla="*/ 708793 w 1262899"/>
                  <a:gd name="connsiteY58" fmla="*/ 559992 h 1406418"/>
                  <a:gd name="connsiteX59" fmla="*/ 604559 w 1262899"/>
                  <a:gd name="connsiteY59" fmla="*/ 603468 h 1406418"/>
                  <a:gd name="connsiteX60" fmla="*/ 601859 w 1262899"/>
                  <a:gd name="connsiteY60" fmla="*/ 643163 h 1406418"/>
                  <a:gd name="connsiteX61" fmla="*/ 742818 w 1262899"/>
                  <a:gd name="connsiteY61" fmla="*/ 636682 h 1406418"/>
                  <a:gd name="connsiteX62" fmla="*/ 852285 w 1262899"/>
                  <a:gd name="connsiteY62" fmla="*/ 621345 h 1406418"/>
                  <a:gd name="connsiteX63" fmla="*/ 869281 w 1262899"/>
                  <a:gd name="connsiteY63" fmla="*/ 623234 h 1406418"/>
                  <a:gd name="connsiteX64" fmla="*/ 930758 w 1262899"/>
                  <a:gd name="connsiteY64" fmla="*/ 687719 h 1406418"/>
                  <a:gd name="connsiteX65" fmla="*/ 962082 w 1262899"/>
                  <a:gd name="connsiteY65" fmla="*/ 797084 h 1406418"/>
                  <a:gd name="connsiteX66" fmla="*/ 965323 w 1262899"/>
                  <a:gd name="connsiteY66" fmla="*/ 809505 h 1406418"/>
                  <a:gd name="connsiteX67" fmla="*/ 996917 w 1262899"/>
                  <a:gd name="connsiteY67" fmla="*/ 924541 h 1406418"/>
                  <a:gd name="connsiteX68" fmla="*/ 1076578 w 1262899"/>
                  <a:gd name="connsiteY68" fmla="*/ 1196738 h 1406418"/>
                  <a:gd name="connsiteX69" fmla="*/ 1057675 w 1262899"/>
                  <a:gd name="connsiteY69" fmla="*/ 1220502 h 1406418"/>
                  <a:gd name="connsiteX70" fmla="*/ 1059900 w 1262899"/>
                  <a:gd name="connsiteY70" fmla="*/ 1232275 h 1406418"/>
                  <a:gd name="connsiteX71" fmla="*/ 1073391 w 1262899"/>
                  <a:gd name="connsiteY71" fmla="*/ 1263491 h 1406418"/>
                  <a:gd name="connsiteX72" fmla="*/ 1197792 w 1262899"/>
                  <a:gd name="connsiteY72" fmla="*/ 1304915 h 1406418"/>
                  <a:gd name="connsiteX73" fmla="*/ 1256406 w 1262899"/>
                  <a:gd name="connsiteY73" fmla="*/ 1335969 h 1406418"/>
                  <a:gd name="connsiteX74" fmla="*/ 1262990 w 1262899"/>
                  <a:gd name="connsiteY74" fmla="*/ 1362109 h 1406418"/>
                  <a:gd name="connsiteX75" fmla="*/ 891300 w 1262899"/>
                  <a:gd name="connsiteY75" fmla="*/ 1287687 h 1406418"/>
                  <a:gd name="connsiteX76" fmla="*/ 945151 w 1262899"/>
                  <a:gd name="connsiteY76" fmla="*/ 1316203 h 1406418"/>
                  <a:gd name="connsiteX77" fmla="*/ 969406 w 1262899"/>
                  <a:gd name="connsiteY77" fmla="*/ 1286553 h 1406418"/>
                  <a:gd name="connsiteX78" fmla="*/ 966392 w 1262899"/>
                  <a:gd name="connsiteY78" fmla="*/ 1255607 h 1406418"/>
                  <a:gd name="connsiteX79" fmla="*/ 960592 w 1262899"/>
                  <a:gd name="connsiteY79" fmla="*/ 1255823 h 1406418"/>
                  <a:gd name="connsiteX80" fmla="*/ 960683 w 1262899"/>
                  <a:gd name="connsiteY80" fmla="*/ 1256146 h 1406418"/>
                  <a:gd name="connsiteX81" fmla="*/ 941257 w 1262899"/>
                  <a:gd name="connsiteY81" fmla="*/ 1257011 h 1406418"/>
                  <a:gd name="connsiteX82" fmla="*/ 936920 w 1262899"/>
                  <a:gd name="connsiteY82" fmla="*/ 1255444 h 1406418"/>
                  <a:gd name="connsiteX83" fmla="*/ 866424 w 1262899"/>
                  <a:gd name="connsiteY83" fmla="*/ 1036066 h 1406418"/>
                  <a:gd name="connsiteX84" fmla="*/ 858480 w 1262899"/>
                  <a:gd name="connsiteY84" fmla="*/ 1037632 h 1406418"/>
                  <a:gd name="connsiteX85" fmla="*/ 878911 w 1262899"/>
                  <a:gd name="connsiteY85" fmla="*/ 1245669 h 1406418"/>
                  <a:gd name="connsiteX86" fmla="*/ 862266 w 1262899"/>
                  <a:gd name="connsiteY86" fmla="*/ 1274563 h 1406418"/>
                  <a:gd name="connsiteX87" fmla="*/ 875552 w 1262899"/>
                  <a:gd name="connsiteY87" fmla="*/ 1284662 h 1406418"/>
                  <a:gd name="connsiteX88" fmla="*/ 890269 w 1262899"/>
                  <a:gd name="connsiteY88" fmla="*/ 1284608 h 1406418"/>
                  <a:gd name="connsiteX89" fmla="*/ 890825 w 1262899"/>
                  <a:gd name="connsiteY89" fmla="*/ 1287687 h 1406418"/>
                  <a:gd name="connsiteX90" fmla="*/ 891300 w 1262899"/>
                  <a:gd name="connsiteY90" fmla="*/ 1287687 h 1406418"/>
                  <a:gd name="connsiteX91" fmla="*/ 891300 w 1262899"/>
                  <a:gd name="connsiteY91" fmla="*/ 1287687 h 1406418"/>
                  <a:gd name="connsiteX92" fmla="*/ 964977 w 1262899"/>
                  <a:gd name="connsiteY92" fmla="*/ 1245453 h 1406418"/>
                  <a:gd name="connsiteX93" fmla="*/ 964977 w 1262899"/>
                  <a:gd name="connsiteY93" fmla="*/ 1245453 h 1406418"/>
                  <a:gd name="connsiteX94" fmla="*/ 958404 w 1262899"/>
                  <a:gd name="connsiteY94" fmla="*/ 1248423 h 1406418"/>
                  <a:gd name="connsiteX95" fmla="*/ 958604 w 1262899"/>
                  <a:gd name="connsiteY95" fmla="*/ 1249072 h 1406418"/>
                  <a:gd name="connsiteX96" fmla="*/ 965096 w 1262899"/>
                  <a:gd name="connsiteY96" fmla="*/ 1246695 h 1406418"/>
                  <a:gd name="connsiteX97" fmla="*/ 964977 w 1262899"/>
                  <a:gd name="connsiteY97" fmla="*/ 1245453 h 1406418"/>
                  <a:gd name="connsiteX98" fmla="*/ 964977 w 1262899"/>
                  <a:gd name="connsiteY98" fmla="*/ 1245453 h 1406418"/>
                  <a:gd name="connsiteX99" fmla="*/ 601319 w 1262899"/>
                  <a:gd name="connsiteY99" fmla="*/ 509440 h 1406418"/>
                  <a:gd name="connsiteX100" fmla="*/ 593920 w 1262899"/>
                  <a:gd name="connsiteY100" fmla="*/ 512303 h 1406418"/>
                  <a:gd name="connsiteX101" fmla="*/ 600724 w 1262899"/>
                  <a:gd name="connsiteY101" fmla="*/ 570469 h 1406418"/>
                  <a:gd name="connsiteX102" fmla="*/ 662044 w 1262899"/>
                  <a:gd name="connsiteY102" fmla="*/ 564745 h 1406418"/>
                  <a:gd name="connsiteX103" fmla="*/ 601319 w 1262899"/>
                  <a:gd name="connsiteY103" fmla="*/ 509440 h 1406418"/>
                  <a:gd name="connsiteX104" fmla="*/ 601319 w 1262899"/>
                  <a:gd name="connsiteY104" fmla="*/ 509440 h 140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62899" h="1406418">
                    <a:moveTo>
                      <a:pt x="1262990" y="1362109"/>
                    </a:moveTo>
                    <a:cubicBezTo>
                      <a:pt x="1262990" y="1369615"/>
                      <a:pt x="1136974" y="1363567"/>
                      <a:pt x="1106006" y="1370751"/>
                    </a:cubicBezTo>
                    <a:cubicBezTo>
                      <a:pt x="1075044" y="1377933"/>
                      <a:pt x="1085122" y="1377231"/>
                      <a:pt x="1082243" y="1388734"/>
                    </a:cubicBezTo>
                    <a:cubicBezTo>
                      <a:pt x="1079365" y="1400238"/>
                      <a:pt x="990069" y="1404882"/>
                      <a:pt x="928862" y="1408448"/>
                    </a:cubicBezTo>
                    <a:cubicBezTo>
                      <a:pt x="867656" y="1412066"/>
                      <a:pt x="767505" y="1406124"/>
                      <a:pt x="770081" y="1406287"/>
                    </a:cubicBezTo>
                    <a:cubicBezTo>
                      <a:pt x="750120" y="1404882"/>
                      <a:pt x="736731" y="1346824"/>
                      <a:pt x="740107" y="1326355"/>
                    </a:cubicBezTo>
                    <a:cubicBezTo>
                      <a:pt x="735910" y="1325870"/>
                      <a:pt x="722387" y="1324196"/>
                      <a:pt x="722284" y="1321495"/>
                    </a:cubicBezTo>
                    <a:cubicBezTo>
                      <a:pt x="720810" y="1305023"/>
                      <a:pt x="720718" y="1296220"/>
                      <a:pt x="719314" y="1279910"/>
                    </a:cubicBezTo>
                    <a:cubicBezTo>
                      <a:pt x="709112" y="1160229"/>
                      <a:pt x="695124" y="1030936"/>
                      <a:pt x="665577" y="914820"/>
                    </a:cubicBezTo>
                    <a:cubicBezTo>
                      <a:pt x="662082" y="918385"/>
                      <a:pt x="633464" y="858382"/>
                      <a:pt x="623721" y="860003"/>
                    </a:cubicBezTo>
                    <a:cubicBezTo>
                      <a:pt x="538929" y="874044"/>
                      <a:pt x="213805" y="931833"/>
                      <a:pt x="168979" y="872425"/>
                    </a:cubicBezTo>
                    <a:cubicBezTo>
                      <a:pt x="142791" y="837751"/>
                      <a:pt x="102550" y="599147"/>
                      <a:pt x="102550" y="599147"/>
                    </a:cubicBezTo>
                    <a:cubicBezTo>
                      <a:pt x="71318" y="595960"/>
                      <a:pt x="34085" y="577328"/>
                      <a:pt x="16678" y="546760"/>
                    </a:cubicBezTo>
                    <a:cubicBezTo>
                      <a:pt x="-12226" y="481195"/>
                      <a:pt x="1270" y="437017"/>
                      <a:pt x="22079" y="338291"/>
                    </a:cubicBezTo>
                    <a:cubicBezTo>
                      <a:pt x="29138" y="304807"/>
                      <a:pt x="71058" y="155746"/>
                      <a:pt x="133053" y="116591"/>
                    </a:cubicBezTo>
                    <a:cubicBezTo>
                      <a:pt x="151977" y="104333"/>
                      <a:pt x="175184" y="93854"/>
                      <a:pt x="203997" y="84673"/>
                    </a:cubicBezTo>
                    <a:cubicBezTo>
                      <a:pt x="214340" y="80623"/>
                      <a:pt x="223138" y="73980"/>
                      <a:pt x="231644" y="67553"/>
                    </a:cubicBezTo>
                    <a:lnTo>
                      <a:pt x="231649" y="67553"/>
                    </a:lnTo>
                    <a:cubicBezTo>
                      <a:pt x="243698" y="56103"/>
                      <a:pt x="252021" y="57669"/>
                      <a:pt x="265577" y="62477"/>
                    </a:cubicBezTo>
                    <a:cubicBezTo>
                      <a:pt x="278619" y="67175"/>
                      <a:pt x="276362" y="26022"/>
                      <a:pt x="276362" y="26022"/>
                    </a:cubicBezTo>
                    <a:cubicBezTo>
                      <a:pt x="275714" y="19109"/>
                      <a:pt x="273823" y="7442"/>
                      <a:pt x="281276" y="3932"/>
                    </a:cubicBezTo>
                    <a:cubicBezTo>
                      <a:pt x="306455" y="1771"/>
                      <a:pt x="348602" y="4796"/>
                      <a:pt x="376124" y="7713"/>
                    </a:cubicBezTo>
                    <a:cubicBezTo>
                      <a:pt x="383291" y="8630"/>
                      <a:pt x="387466" y="9549"/>
                      <a:pt x="388540" y="10467"/>
                    </a:cubicBezTo>
                    <a:cubicBezTo>
                      <a:pt x="395518" y="18622"/>
                      <a:pt x="397970" y="41035"/>
                      <a:pt x="400822" y="52215"/>
                    </a:cubicBezTo>
                    <a:lnTo>
                      <a:pt x="400822" y="52269"/>
                    </a:lnTo>
                    <a:cubicBezTo>
                      <a:pt x="404035" y="61990"/>
                      <a:pt x="415560" y="91208"/>
                      <a:pt x="423769" y="96987"/>
                    </a:cubicBezTo>
                    <a:cubicBezTo>
                      <a:pt x="430250" y="91100"/>
                      <a:pt x="439480" y="94341"/>
                      <a:pt x="446588" y="96069"/>
                    </a:cubicBezTo>
                    <a:cubicBezTo>
                      <a:pt x="461699" y="100929"/>
                      <a:pt x="477312" y="106114"/>
                      <a:pt x="490604" y="112811"/>
                    </a:cubicBezTo>
                    <a:cubicBezTo>
                      <a:pt x="513303" y="125233"/>
                      <a:pt x="531374" y="145864"/>
                      <a:pt x="548030" y="165468"/>
                    </a:cubicBezTo>
                    <a:cubicBezTo>
                      <a:pt x="573532" y="198197"/>
                      <a:pt x="583842" y="239728"/>
                      <a:pt x="598348" y="278883"/>
                    </a:cubicBezTo>
                    <a:cubicBezTo>
                      <a:pt x="613524" y="319875"/>
                      <a:pt x="633010" y="358436"/>
                      <a:pt x="666230" y="388086"/>
                    </a:cubicBezTo>
                    <a:cubicBezTo>
                      <a:pt x="698856" y="368698"/>
                      <a:pt x="738492" y="333702"/>
                      <a:pt x="766230" y="305186"/>
                    </a:cubicBezTo>
                    <a:cubicBezTo>
                      <a:pt x="778927" y="291792"/>
                      <a:pt x="788308" y="280017"/>
                      <a:pt x="794103" y="270135"/>
                    </a:cubicBezTo>
                    <a:cubicBezTo>
                      <a:pt x="802312" y="259604"/>
                      <a:pt x="809333" y="235246"/>
                      <a:pt x="825444" y="241078"/>
                    </a:cubicBezTo>
                    <a:cubicBezTo>
                      <a:pt x="825012" y="207648"/>
                      <a:pt x="849018" y="179186"/>
                      <a:pt x="864583" y="151319"/>
                    </a:cubicBezTo>
                    <a:cubicBezTo>
                      <a:pt x="868860" y="144135"/>
                      <a:pt x="885813" y="115619"/>
                      <a:pt x="885867" y="115565"/>
                    </a:cubicBezTo>
                    <a:cubicBezTo>
                      <a:pt x="889059" y="108544"/>
                      <a:pt x="894492" y="98770"/>
                      <a:pt x="901940" y="109031"/>
                    </a:cubicBezTo>
                    <a:cubicBezTo>
                      <a:pt x="909252" y="123342"/>
                      <a:pt x="896231" y="148348"/>
                      <a:pt x="894946" y="165792"/>
                    </a:cubicBezTo>
                    <a:cubicBezTo>
                      <a:pt x="894854" y="167088"/>
                      <a:pt x="896253" y="167898"/>
                      <a:pt x="897354" y="167305"/>
                    </a:cubicBezTo>
                    <a:cubicBezTo>
                      <a:pt x="933701" y="146728"/>
                      <a:pt x="973435" y="123073"/>
                      <a:pt x="1010408" y="105088"/>
                    </a:cubicBezTo>
                    <a:cubicBezTo>
                      <a:pt x="1012827" y="103900"/>
                      <a:pt x="1015711" y="105629"/>
                      <a:pt x="1015766" y="108329"/>
                    </a:cubicBezTo>
                    <a:cubicBezTo>
                      <a:pt x="1016138" y="126367"/>
                      <a:pt x="980256" y="151750"/>
                      <a:pt x="966133" y="166279"/>
                    </a:cubicBezTo>
                    <a:lnTo>
                      <a:pt x="972884" y="170059"/>
                    </a:lnTo>
                    <a:cubicBezTo>
                      <a:pt x="999958" y="159528"/>
                      <a:pt x="1023931" y="144568"/>
                      <a:pt x="1050028" y="132470"/>
                    </a:cubicBezTo>
                    <a:cubicBezTo>
                      <a:pt x="1051432" y="131821"/>
                      <a:pt x="1052917" y="133388"/>
                      <a:pt x="1052118" y="134738"/>
                    </a:cubicBezTo>
                    <a:cubicBezTo>
                      <a:pt x="1038508" y="157367"/>
                      <a:pt x="1014324" y="175352"/>
                      <a:pt x="993676" y="188962"/>
                    </a:cubicBezTo>
                    <a:lnTo>
                      <a:pt x="993406" y="193822"/>
                    </a:lnTo>
                    <a:cubicBezTo>
                      <a:pt x="1016333" y="189825"/>
                      <a:pt x="1044800" y="184262"/>
                      <a:pt x="1068217" y="177457"/>
                    </a:cubicBezTo>
                    <a:cubicBezTo>
                      <a:pt x="1069919" y="176972"/>
                      <a:pt x="1072543" y="181346"/>
                      <a:pt x="1071177" y="182481"/>
                    </a:cubicBezTo>
                    <a:cubicBezTo>
                      <a:pt x="1060505" y="191284"/>
                      <a:pt x="1036942" y="206784"/>
                      <a:pt x="1025541" y="211915"/>
                    </a:cubicBezTo>
                    <a:cubicBezTo>
                      <a:pt x="1025541" y="211915"/>
                      <a:pt x="1044443" y="214561"/>
                      <a:pt x="1054467" y="215100"/>
                    </a:cubicBezTo>
                    <a:cubicBezTo>
                      <a:pt x="1055920" y="215154"/>
                      <a:pt x="1056568" y="216991"/>
                      <a:pt x="1055488" y="217963"/>
                    </a:cubicBezTo>
                    <a:cubicBezTo>
                      <a:pt x="1033237" y="238001"/>
                      <a:pt x="1005942" y="239728"/>
                      <a:pt x="979100" y="245669"/>
                    </a:cubicBezTo>
                    <a:cubicBezTo>
                      <a:pt x="945518" y="253122"/>
                      <a:pt x="909479" y="264788"/>
                      <a:pt x="882697" y="308317"/>
                    </a:cubicBezTo>
                    <a:cubicBezTo>
                      <a:pt x="885532" y="309020"/>
                      <a:pt x="894389" y="309884"/>
                      <a:pt x="894956" y="312207"/>
                    </a:cubicBezTo>
                    <a:cubicBezTo>
                      <a:pt x="896145" y="314475"/>
                      <a:pt x="893590" y="318147"/>
                      <a:pt x="891608" y="322360"/>
                    </a:cubicBezTo>
                    <a:cubicBezTo>
                      <a:pt x="876740" y="356114"/>
                      <a:pt x="847992" y="401373"/>
                      <a:pt x="824639" y="437666"/>
                    </a:cubicBezTo>
                    <a:lnTo>
                      <a:pt x="818158" y="448736"/>
                    </a:lnTo>
                    <a:cubicBezTo>
                      <a:pt x="788929" y="495939"/>
                      <a:pt x="751999" y="547031"/>
                      <a:pt x="708793" y="559992"/>
                    </a:cubicBezTo>
                    <a:cubicBezTo>
                      <a:pt x="687838" y="566256"/>
                      <a:pt x="667548" y="606547"/>
                      <a:pt x="604559" y="603468"/>
                    </a:cubicBezTo>
                    <a:cubicBezTo>
                      <a:pt x="605185" y="616159"/>
                      <a:pt x="608745" y="631389"/>
                      <a:pt x="601859" y="643163"/>
                    </a:cubicBezTo>
                    <a:cubicBezTo>
                      <a:pt x="656471" y="636736"/>
                      <a:pt x="690841" y="634414"/>
                      <a:pt x="742818" y="636682"/>
                    </a:cubicBezTo>
                    <a:cubicBezTo>
                      <a:pt x="773877" y="623342"/>
                      <a:pt x="818660" y="619995"/>
                      <a:pt x="852285" y="621345"/>
                    </a:cubicBezTo>
                    <a:cubicBezTo>
                      <a:pt x="858394" y="621560"/>
                      <a:pt x="865760" y="622587"/>
                      <a:pt x="869281" y="623234"/>
                    </a:cubicBezTo>
                    <a:cubicBezTo>
                      <a:pt x="901772" y="629446"/>
                      <a:pt x="917240" y="655153"/>
                      <a:pt x="930758" y="687719"/>
                    </a:cubicBezTo>
                    <a:cubicBezTo>
                      <a:pt x="945173" y="722446"/>
                      <a:pt x="954532" y="767704"/>
                      <a:pt x="962082" y="797084"/>
                    </a:cubicBezTo>
                    <a:cubicBezTo>
                      <a:pt x="962082" y="797084"/>
                      <a:pt x="965323" y="809505"/>
                      <a:pt x="965323" y="809505"/>
                    </a:cubicBezTo>
                    <a:cubicBezTo>
                      <a:pt x="974234" y="844071"/>
                      <a:pt x="989280" y="893487"/>
                      <a:pt x="996917" y="924541"/>
                    </a:cubicBezTo>
                    <a:cubicBezTo>
                      <a:pt x="1022381" y="1028668"/>
                      <a:pt x="1042456" y="1095420"/>
                      <a:pt x="1076578" y="1196738"/>
                    </a:cubicBezTo>
                    <a:cubicBezTo>
                      <a:pt x="1074823" y="1205434"/>
                      <a:pt x="1063605" y="1213589"/>
                      <a:pt x="1057675" y="1220502"/>
                    </a:cubicBezTo>
                    <a:cubicBezTo>
                      <a:pt x="1057459" y="1222878"/>
                      <a:pt x="1059900" y="1232275"/>
                      <a:pt x="1059900" y="1232275"/>
                    </a:cubicBezTo>
                    <a:cubicBezTo>
                      <a:pt x="1059900" y="1232275"/>
                      <a:pt x="1069584" y="1252798"/>
                      <a:pt x="1073391" y="1263491"/>
                    </a:cubicBezTo>
                    <a:cubicBezTo>
                      <a:pt x="1118277" y="1248802"/>
                      <a:pt x="1159042" y="1286066"/>
                      <a:pt x="1197792" y="1304915"/>
                    </a:cubicBezTo>
                    <a:cubicBezTo>
                      <a:pt x="1216748" y="1315123"/>
                      <a:pt x="1245075" y="1313340"/>
                      <a:pt x="1256406" y="1335969"/>
                    </a:cubicBezTo>
                    <a:cubicBezTo>
                      <a:pt x="1259171" y="1341478"/>
                      <a:pt x="1262990" y="1354926"/>
                      <a:pt x="1262990" y="1362109"/>
                    </a:cubicBezTo>
                    <a:close/>
                    <a:moveTo>
                      <a:pt x="891300" y="1287687"/>
                    </a:moveTo>
                    <a:cubicBezTo>
                      <a:pt x="911272" y="1290009"/>
                      <a:pt x="925838" y="1310369"/>
                      <a:pt x="945151" y="1316203"/>
                    </a:cubicBezTo>
                    <a:cubicBezTo>
                      <a:pt x="945734" y="1302863"/>
                      <a:pt x="952869" y="1283258"/>
                      <a:pt x="969406" y="1286553"/>
                    </a:cubicBezTo>
                    <a:cubicBezTo>
                      <a:pt x="969757" y="1276076"/>
                      <a:pt x="967958" y="1265759"/>
                      <a:pt x="966392" y="1255607"/>
                    </a:cubicBezTo>
                    <a:cubicBezTo>
                      <a:pt x="964831" y="1255715"/>
                      <a:pt x="962617" y="1255877"/>
                      <a:pt x="960592" y="1255823"/>
                    </a:cubicBezTo>
                    <a:lnTo>
                      <a:pt x="960683" y="1256146"/>
                    </a:lnTo>
                    <a:cubicBezTo>
                      <a:pt x="954246" y="1257065"/>
                      <a:pt x="947759" y="1257389"/>
                      <a:pt x="941257" y="1257011"/>
                    </a:cubicBezTo>
                    <a:cubicBezTo>
                      <a:pt x="939594" y="1258631"/>
                      <a:pt x="937520" y="1259171"/>
                      <a:pt x="936920" y="1255444"/>
                    </a:cubicBezTo>
                    <a:cubicBezTo>
                      <a:pt x="916176" y="1182697"/>
                      <a:pt x="892461" y="1108869"/>
                      <a:pt x="866424" y="1036066"/>
                    </a:cubicBezTo>
                    <a:lnTo>
                      <a:pt x="858480" y="1037632"/>
                    </a:lnTo>
                    <a:cubicBezTo>
                      <a:pt x="860430" y="1108004"/>
                      <a:pt x="863454" y="1176864"/>
                      <a:pt x="878911" y="1245669"/>
                    </a:cubicBezTo>
                    <a:cubicBezTo>
                      <a:pt x="878436" y="1263383"/>
                      <a:pt x="883475" y="1268460"/>
                      <a:pt x="862266" y="1274563"/>
                    </a:cubicBezTo>
                    <a:cubicBezTo>
                      <a:pt x="865657" y="1278992"/>
                      <a:pt x="869940" y="1283366"/>
                      <a:pt x="875552" y="1284662"/>
                    </a:cubicBezTo>
                    <a:cubicBezTo>
                      <a:pt x="879435" y="1282881"/>
                      <a:pt x="888281" y="1278776"/>
                      <a:pt x="890269" y="1284608"/>
                    </a:cubicBezTo>
                    <a:cubicBezTo>
                      <a:pt x="890269" y="1284608"/>
                      <a:pt x="890825" y="1287687"/>
                      <a:pt x="890825" y="1287687"/>
                    </a:cubicBezTo>
                    <a:cubicBezTo>
                      <a:pt x="890998" y="1287687"/>
                      <a:pt x="891149" y="1287687"/>
                      <a:pt x="891300" y="1287687"/>
                    </a:cubicBezTo>
                    <a:lnTo>
                      <a:pt x="891300" y="1287687"/>
                    </a:lnTo>
                    <a:close/>
                    <a:moveTo>
                      <a:pt x="964977" y="1245453"/>
                    </a:moveTo>
                    <a:lnTo>
                      <a:pt x="964977" y="1245453"/>
                    </a:lnTo>
                    <a:cubicBezTo>
                      <a:pt x="963179" y="1246263"/>
                      <a:pt x="959333" y="1247938"/>
                      <a:pt x="958404" y="1248423"/>
                    </a:cubicBezTo>
                    <a:lnTo>
                      <a:pt x="958604" y="1249072"/>
                    </a:lnTo>
                    <a:cubicBezTo>
                      <a:pt x="960505" y="1248423"/>
                      <a:pt x="962568" y="1247668"/>
                      <a:pt x="965096" y="1246695"/>
                    </a:cubicBezTo>
                    <a:lnTo>
                      <a:pt x="964977" y="1245453"/>
                    </a:lnTo>
                    <a:lnTo>
                      <a:pt x="964977" y="1245453"/>
                    </a:lnTo>
                    <a:close/>
                    <a:moveTo>
                      <a:pt x="601319" y="509440"/>
                    </a:moveTo>
                    <a:lnTo>
                      <a:pt x="593920" y="512303"/>
                    </a:lnTo>
                    <a:cubicBezTo>
                      <a:pt x="596625" y="535364"/>
                      <a:pt x="598791" y="553836"/>
                      <a:pt x="600724" y="570469"/>
                    </a:cubicBezTo>
                    <a:cubicBezTo>
                      <a:pt x="620907" y="567660"/>
                      <a:pt x="641743" y="566256"/>
                      <a:pt x="662044" y="564745"/>
                    </a:cubicBezTo>
                    <a:cubicBezTo>
                      <a:pt x="638027" y="551081"/>
                      <a:pt x="617397" y="531854"/>
                      <a:pt x="601319" y="509440"/>
                    </a:cubicBezTo>
                    <a:lnTo>
                      <a:pt x="601319" y="509440"/>
                    </a:lnTo>
                    <a:close/>
                  </a:path>
                </a:pathLst>
              </a:custGeom>
              <a:solidFill>
                <a:srgbClr val="FFFFFF"/>
              </a:solidFill>
              <a:ln w="537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96C0C4D-4408-4618-63B0-5F5505BF35B7}"/>
                  </a:ext>
                </a:extLst>
              </p:cNvPr>
              <p:cNvSpPr/>
              <p:nvPr/>
            </p:nvSpPr>
            <p:spPr>
              <a:xfrm>
                <a:off x="3631271" y="4504411"/>
                <a:ext cx="514651" cy="144739"/>
              </a:xfrm>
              <a:custGeom>
                <a:avLst/>
                <a:gdLst>
                  <a:gd name="connsiteX0" fmla="*/ 493822 w 514651"/>
                  <a:gd name="connsiteY0" fmla="*/ 59083 h 144739"/>
                  <a:gd name="connsiteX1" fmla="*/ 430045 w 514651"/>
                  <a:gd name="connsiteY1" fmla="*/ 36886 h 144739"/>
                  <a:gd name="connsiteX2" fmla="*/ 386348 w 514651"/>
                  <a:gd name="connsiteY2" fmla="*/ 11017 h 144739"/>
                  <a:gd name="connsiteX3" fmla="*/ 236477 w 514651"/>
                  <a:gd name="connsiteY3" fmla="*/ 35050 h 144739"/>
                  <a:gd name="connsiteX4" fmla="*/ 227566 w 514651"/>
                  <a:gd name="connsiteY4" fmla="*/ 21008 h 144739"/>
                  <a:gd name="connsiteX5" fmla="*/ 219292 w 514651"/>
                  <a:gd name="connsiteY5" fmla="*/ 23870 h 144739"/>
                  <a:gd name="connsiteX6" fmla="*/ 209025 w 514651"/>
                  <a:gd name="connsiteY6" fmla="*/ 61082 h 144739"/>
                  <a:gd name="connsiteX7" fmla="*/ 203095 w 514651"/>
                  <a:gd name="connsiteY7" fmla="*/ 59245 h 144739"/>
                  <a:gd name="connsiteX8" fmla="*/ 175589 w 514651"/>
                  <a:gd name="connsiteY8" fmla="*/ 42340 h 144739"/>
                  <a:gd name="connsiteX9" fmla="*/ 154500 w 514651"/>
                  <a:gd name="connsiteY9" fmla="*/ 24788 h 144739"/>
                  <a:gd name="connsiteX10" fmla="*/ 148931 w 514651"/>
                  <a:gd name="connsiteY10" fmla="*/ 24249 h 144739"/>
                  <a:gd name="connsiteX11" fmla="*/ 139107 w 514651"/>
                  <a:gd name="connsiteY11" fmla="*/ 29487 h 144739"/>
                  <a:gd name="connsiteX12" fmla="*/ 114113 w 514651"/>
                  <a:gd name="connsiteY12" fmla="*/ 43907 h 144739"/>
                  <a:gd name="connsiteX13" fmla="*/ 64820 w 514651"/>
                  <a:gd name="connsiteY13" fmla="*/ 85223 h 144739"/>
                  <a:gd name="connsiteX14" fmla="*/ 14189 w 514651"/>
                  <a:gd name="connsiteY14" fmla="*/ 71505 h 144739"/>
                  <a:gd name="connsiteX15" fmla="*/ 8685 w 514651"/>
                  <a:gd name="connsiteY15" fmla="*/ 68643 h 144739"/>
                  <a:gd name="connsiteX16" fmla="*/ 406 w 514651"/>
                  <a:gd name="connsiteY16" fmla="*/ 67994 h 144739"/>
                  <a:gd name="connsiteX17" fmla="*/ 13432 w 514651"/>
                  <a:gd name="connsiteY17" fmla="*/ 138474 h 144739"/>
                  <a:gd name="connsiteX18" fmla="*/ 116046 w 514651"/>
                  <a:gd name="connsiteY18" fmla="*/ 122272 h 144739"/>
                  <a:gd name="connsiteX19" fmla="*/ 140080 w 514651"/>
                  <a:gd name="connsiteY19" fmla="*/ 132263 h 144739"/>
                  <a:gd name="connsiteX20" fmla="*/ 148721 w 514651"/>
                  <a:gd name="connsiteY20" fmla="*/ 146305 h 144739"/>
                  <a:gd name="connsiteX21" fmla="*/ 168163 w 514651"/>
                  <a:gd name="connsiteY21" fmla="*/ 147925 h 144739"/>
                  <a:gd name="connsiteX22" fmla="*/ 307772 w 514651"/>
                  <a:gd name="connsiteY22" fmla="*/ 136044 h 144739"/>
                  <a:gd name="connsiteX23" fmla="*/ 329915 w 514651"/>
                  <a:gd name="connsiteY23" fmla="*/ 115250 h 144739"/>
                  <a:gd name="connsiteX24" fmla="*/ 346118 w 514651"/>
                  <a:gd name="connsiteY24" fmla="*/ 105799 h 144739"/>
                  <a:gd name="connsiteX25" fmla="*/ 504899 w 514651"/>
                  <a:gd name="connsiteY25" fmla="*/ 97968 h 144739"/>
                  <a:gd name="connsiteX26" fmla="*/ 493822 w 514651"/>
                  <a:gd name="connsiteY26" fmla="*/ 59083 h 1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651" h="144739">
                    <a:moveTo>
                      <a:pt x="493822" y="59083"/>
                    </a:moveTo>
                    <a:cubicBezTo>
                      <a:pt x="472322" y="55249"/>
                      <a:pt x="447689" y="48498"/>
                      <a:pt x="430045" y="36886"/>
                    </a:cubicBezTo>
                    <a:cubicBezTo>
                      <a:pt x="421452" y="28839"/>
                      <a:pt x="398769" y="16148"/>
                      <a:pt x="386348" y="11017"/>
                    </a:cubicBezTo>
                    <a:cubicBezTo>
                      <a:pt x="319460" y="-22737"/>
                      <a:pt x="290965" y="65618"/>
                      <a:pt x="236477" y="35050"/>
                    </a:cubicBezTo>
                    <a:cubicBezTo>
                      <a:pt x="229035" y="36400"/>
                      <a:pt x="226832" y="26409"/>
                      <a:pt x="227566" y="21008"/>
                    </a:cubicBezTo>
                    <a:cubicBezTo>
                      <a:pt x="225017" y="21170"/>
                      <a:pt x="221706" y="23007"/>
                      <a:pt x="219292" y="23870"/>
                    </a:cubicBezTo>
                    <a:cubicBezTo>
                      <a:pt x="212817" y="30946"/>
                      <a:pt x="211699" y="50010"/>
                      <a:pt x="209025" y="61082"/>
                    </a:cubicBezTo>
                    <a:cubicBezTo>
                      <a:pt x="206843" y="60433"/>
                      <a:pt x="204797" y="59839"/>
                      <a:pt x="203095" y="59245"/>
                    </a:cubicBezTo>
                    <a:cubicBezTo>
                      <a:pt x="196274" y="56815"/>
                      <a:pt x="175589" y="42340"/>
                      <a:pt x="175589" y="42340"/>
                    </a:cubicBezTo>
                    <a:cubicBezTo>
                      <a:pt x="168563" y="36454"/>
                      <a:pt x="163081" y="29217"/>
                      <a:pt x="154500" y="24788"/>
                    </a:cubicBezTo>
                    <a:cubicBezTo>
                      <a:pt x="152647" y="24465"/>
                      <a:pt x="150757" y="24411"/>
                      <a:pt x="148931" y="24249"/>
                    </a:cubicBezTo>
                    <a:cubicBezTo>
                      <a:pt x="146334" y="26895"/>
                      <a:pt x="142818" y="28191"/>
                      <a:pt x="139107" y="29487"/>
                    </a:cubicBezTo>
                    <a:cubicBezTo>
                      <a:pt x="129878" y="32458"/>
                      <a:pt x="121582" y="37805"/>
                      <a:pt x="114113" y="43907"/>
                    </a:cubicBezTo>
                    <a:cubicBezTo>
                      <a:pt x="98715" y="58057"/>
                      <a:pt x="83707" y="77445"/>
                      <a:pt x="64820" y="85223"/>
                    </a:cubicBezTo>
                    <a:cubicBezTo>
                      <a:pt x="47894" y="92730"/>
                      <a:pt x="25087" y="85708"/>
                      <a:pt x="14189" y="71505"/>
                    </a:cubicBezTo>
                    <a:cubicBezTo>
                      <a:pt x="12882" y="69777"/>
                      <a:pt x="10824" y="68805"/>
                      <a:pt x="8685" y="68643"/>
                    </a:cubicBezTo>
                    <a:cubicBezTo>
                      <a:pt x="5828" y="68480"/>
                      <a:pt x="201" y="69668"/>
                      <a:pt x="406" y="67994"/>
                    </a:cubicBezTo>
                    <a:cubicBezTo>
                      <a:pt x="-2500" y="91758"/>
                      <a:pt x="15657" y="134531"/>
                      <a:pt x="13432" y="138474"/>
                    </a:cubicBezTo>
                    <a:cubicBezTo>
                      <a:pt x="45831" y="131130"/>
                      <a:pt x="80569" y="126646"/>
                      <a:pt x="116046" y="122272"/>
                    </a:cubicBezTo>
                    <a:cubicBezTo>
                      <a:pt x="128311" y="119787"/>
                      <a:pt x="139324" y="115899"/>
                      <a:pt x="140080" y="132263"/>
                    </a:cubicBezTo>
                    <a:cubicBezTo>
                      <a:pt x="140798" y="136692"/>
                      <a:pt x="144919" y="143389"/>
                      <a:pt x="148721" y="146305"/>
                    </a:cubicBezTo>
                    <a:cubicBezTo>
                      <a:pt x="152588" y="148195"/>
                      <a:pt x="163902" y="147925"/>
                      <a:pt x="168163" y="147925"/>
                    </a:cubicBezTo>
                    <a:cubicBezTo>
                      <a:pt x="215069" y="144199"/>
                      <a:pt x="260786" y="139824"/>
                      <a:pt x="307772" y="136044"/>
                    </a:cubicBezTo>
                    <a:cubicBezTo>
                      <a:pt x="317656" y="133938"/>
                      <a:pt x="329105" y="124433"/>
                      <a:pt x="329915" y="115250"/>
                    </a:cubicBezTo>
                    <a:cubicBezTo>
                      <a:pt x="330115" y="113037"/>
                      <a:pt x="345005" y="106015"/>
                      <a:pt x="346118" y="105799"/>
                    </a:cubicBezTo>
                    <a:cubicBezTo>
                      <a:pt x="398008" y="102668"/>
                      <a:pt x="452620" y="103369"/>
                      <a:pt x="504899" y="97968"/>
                    </a:cubicBezTo>
                    <a:cubicBezTo>
                      <a:pt x="525768" y="91109"/>
                      <a:pt x="509290" y="60920"/>
                      <a:pt x="493822" y="59083"/>
                    </a:cubicBezTo>
                    <a:close/>
                  </a:path>
                </a:pathLst>
              </a:custGeom>
              <a:solidFill>
                <a:srgbClr val="FFFFFF"/>
              </a:solidFill>
              <a:ln w="5370" cap="flat">
                <a:noFill/>
                <a:prstDash val="solid"/>
                <a:miter/>
              </a:ln>
            </p:spPr>
            <p:txBody>
              <a:bodyPr rtlCol="0" anchor="ctr"/>
              <a:lstStyle/>
              <a:p>
                <a:endParaRPr lang="en-US"/>
              </a:p>
            </p:txBody>
          </p:sp>
          <p:grpSp>
            <p:nvGrpSpPr>
              <p:cNvPr id="125" name="Graphic 12" descr="Woman in a wheelchair">
                <a:extLst>
                  <a:ext uri="{FF2B5EF4-FFF2-40B4-BE49-F238E27FC236}">
                    <a16:creationId xmlns:a16="http://schemas.microsoft.com/office/drawing/2014/main" id="{420B1AA2-3BFD-D332-069D-0BAF49D98B25}"/>
                  </a:ext>
                </a:extLst>
              </p:cNvPr>
              <p:cNvGrpSpPr/>
              <p:nvPr/>
            </p:nvGrpSpPr>
            <p:grpSpPr>
              <a:xfrm>
                <a:off x="2741033" y="3837191"/>
                <a:ext cx="1321808" cy="1043313"/>
                <a:chOff x="2741033" y="3837191"/>
                <a:chExt cx="1321808" cy="1043313"/>
              </a:xfrm>
              <a:solidFill>
                <a:srgbClr val="FFFFFF"/>
              </a:solidFill>
            </p:grpSpPr>
            <p:sp>
              <p:nvSpPr>
                <p:cNvPr id="126" name="Freeform: Shape 125">
                  <a:extLst>
                    <a:ext uri="{FF2B5EF4-FFF2-40B4-BE49-F238E27FC236}">
                      <a16:creationId xmlns:a16="http://schemas.microsoft.com/office/drawing/2014/main" id="{EC0A41F7-BCD5-2B79-C770-9E1417EFBEAC}"/>
                    </a:ext>
                  </a:extLst>
                </p:cNvPr>
                <p:cNvSpPr/>
                <p:nvPr/>
              </p:nvSpPr>
              <p:spPr>
                <a:xfrm>
                  <a:off x="3822561" y="4620891"/>
                  <a:ext cx="240281" cy="177872"/>
                </a:xfrm>
                <a:custGeom>
                  <a:avLst/>
                  <a:gdLst>
                    <a:gd name="connsiteX0" fmla="*/ 126107 w 240281"/>
                    <a:gd name="connsiteY0" fmla="*/ 181045 h 177872"/>
                    <a:gd name="connsiteX1" fmla="*/ 9813 w 240281"/>
                    <a:gd name="connsiteY1" fmla="*/ 95012 h 177872"/>
                    <a:gd name="connsiteX2" fmla="*/ 1577 w 240281"/>
                    <a:gd name="connsiteY2" fmla="*/ 67307 h 177872"/>
                    <a:gd name="connsiteX3" fmla="*/ 91 w 240281"/>
                    <a:gd name="connsiteY3" fmla="*/ 56828 h 177872"/>
                    <a:gd name="connsiteX4" fmla="*/ 48336 w 240281"/>
                    <a:gd name="connsiteY4" fmla="*/ 46405 h 177872"/>
                    <a:gd name="connsiteX5" fmla="*/ 58419 w 240281"/>
                    <a:gd name="connsiteY5" fmla="*/ 65470 h 177872"/>
                    <a:gd name="connsiteX6" fmla="*/ 117827 w 240281"/>
                    <a:gd name="connsiteY6" fmla="*/ 123474 h 177872"/>
                    <a:gd name="connsiteX7" fmla="*/ 160671 w 240281"/>
                    <a:gd name="connsiteY7" fmla="*/ 3199 h 177872"/>
                    <a:gd name="connsiteX8" fmla="*/ 238442 w 240281"/>
                    <a:gd name="connsiteY8" fmla="*/ 4982 h 177872"/>
                    <a:gd name="connsiteX9" fmla="*/ 238804 w 240281"/>
                    <a:gd name="connsiteY9" fmla="*/ 21940 h 177872"/>
                    <a:gd name="connsiteX10" fmla="*/ 126107 w 240281"/>
                    <a:gd name="connsiteY10" fmla="*/ 181045 h 17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81" h="177872">
                      <a:moveTo>
                        <a:pt x="126107" y="181045"/>
                      </a:moveTo>
                      <a:cubicBezTo>
                        <a:pt x="74875" y="181045"/>
                        <a:pt x="32906" y="140486"/>
                        <a:pt x="9813" y="95012"/>
                      </a:cubicBezTo>
                      <a:cubicBezTo>
                        <a:pt x="5687" y="86911"/>
                        <a:pt x="4633" y="75300"/>
                        <a:pt x="1577" y="67307"/>
                      </a:cubicBezTo>
                      <a:cubicBezTo>
                        <a:pt x="1571" y="65740"/>
                        <a:pt x="37" y="58341"/>
                        <a:pt x="91" y="56828"/>
                      </a:cubicBezTo>
                      <a:cubicBezTo>
                        <a:pt x="91" y="56828"/>
                        <a:pt x="35283" y="47809"/>
                        <a:pt x="48336" y="46405"/>
                      </a:cubicBezTo>
                      <a:cubicBezTo>
                        <a:pt x="52165" y="48673"/>
                        <a:pt x="58965" y="61690"/>
                        <a:pt x="58419" y="65470"/>
                      </a:cubicBezTo>
                      <a:cubicBezTo>
                        <a:pt x="58047" y="99279"/>
                        <a:pt x="83360" y="122987"/>
                        <a:pt x="117827" y="123474"/>
                      </a:cubicBezTo>
                      <a:cubicBezTo>
                        <a:pt x="179212" y="125365"/>
                        <a:pt x="188939" y="46567"/>
                        <a:pt x="160671" y="3199"/>
                      </a:cubicBezTo>
                      <a:cubicBezTo>
                        <a:pt x="185574" y="6170"/>
                        <a:pt x="212761" y="5629"/>
                        <a:pt x="238442" y="4982"/>
                      </a:cubicBezTo>
                      <a:cubicBezTo>
                        <a:pt x="236622" y="7088"/>
                        <a:pt x="237951" y="18646"/>
                        <a:pt x="238804" y="21940"/>
                      </a:cubicBezTo>
                      <a:cubicBezTo>
                        <a:pt x="249470" y="90152"/>
                        <a:pt x="205017" y="182882"/>
                        <a:pt x="126107" y="181045"/>
                      </a:cubicBezTo>
                      <a:close/>
                    </a:path>
                  </a:pathLst>
                </a:custGeom>
                <a:solidFill>
                  <a:srgbClr val="FFFFFF"/>
                </a:solidFill>
                <a:ln w="537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68E2C2C-E22D-590E-BAD6-0B8750255E64}"/>
                    </a:ext>
                  </a:extLst>
                </p:cNvPr>
                <p:cNvSpPr/>
                <p:nvPr/>
              </p:nvSpPr>
              <p:spPr>
                <a:xfrm>
                  <a:off x="2741033" y="3837191"/>
                  <a:ext cx="879401" cy="1043313"/>
                </a:xfrm>
                <a:custGeom>
                  <a:avLst/>
                  <a:gdLst>
                    <a:gd name="connsiteX0" fmla="*/ 879491 w 879401"/>
                    <a:gd name="connsiteY0" fmla="*/ 864076 h 1043313"/>
                    <a:gd name="connsiteX1" fmla="*/ 868058 w 879401"/>
                    <a:gd name="connsiteY1" fmla="*/ 806667 h 1043313"/>
                    <a:gd name="connsiteX2" fmla="*/ 802936 w 879401"/>
                    <a:gd name="connsiteY2" fmla="*/ 550239 h 1043313"/>
                    <a:gd name="connsiteX3" fmla="*/ 758110 w 879401"/>
                    <a:gd name="connsiteY3" fmla="*/ 460317 h 1043313"/>
                    <a:gd name="connsiteX4" fmla="*/ 731106 w 879401"/>
                    <a:gd name="connsiteY4" fmla="*/ 442764 h 1043313"/>
                    <a:gd name="connsiteX5" fmla="*/ 700862 w 879401"/>
                    <a:gd name="connsiteY5" fmla="*/ 435473 h 1043313"/>
                    <a:gd name="connsiteX6" fmla="*/ 699782 w 879401"/>
                    <a:gd name="connsiteY6" fmla="*/ 431153 h 1043313"/>
                    <a:gd name="connsiteX7" fmla="*/ 693301 w 879401"/>
                    <a:gd name="connsiteY7" fmla="*/ 348522 h 1043313"/>
                    <a:gd name="connsiteX8" fmla="*/ 684120 w 879401"/>
                    <a:gd name="connsiteY8" fmla="*/ 310717 h 1043313"/>
                    <a:gd name="connsiteX9" fmla="*/ 651715 w 879401"/>
                    <a:gd name="connsiteY9" fmla="*/ 295054 h 1043313"/>
                    <a:gd name="connsiteX10" fmla="*/ 644154 w 879401"/>
                    <a:gd name="connsiteY10" fmla="*/ 291274 h 1043313"/>
                    <a:gd name="connsiteX11" fmla="*/ 643614 w 879401"/>
                    <a:gd name="connsiteY11" fmla="*/ 197841 h 1043313"/>
                    <a:gd name="connsiteX12" fmla="*/ 648777 w 879401"/>
                    <a:gd name="connsiteY12" fmla="*/ 178884 h 1043313"/>
                    <a:gd name="connsiteX13" fmla="*/ 651921 w 879401"/>
                    <a:gd name="connsiteY13" fmla="*/ 158631 h 1043313"/>
                    <a:gd name="connsiteX14" fmla="*/ 647994 w 879401"/>
                    <a:gd name="connsiteY14" fmla="*/ 127524 h 1043313"/>
                    <a:gd name="connsiteX15" fmla="*/ 591297 w 879401"/>
                    <a:gd name="connsiteY15" fmla="*/ 3253 h 1043313"/>
                    <a:gd name="connsiteX16" fmla="*/ 583731 w 879401"/>
                    <a:gd name="connsiteY16" fmla="*/ 3199 h 1043313"/>
                    <a:gd name="connsiteX17" fmla="*/ 581992 w 879401"/>
                    <a:gd name="connsiteY17" fmla="*/ 35279 h 1043313"/>
                    <a:gd name="connsiteX18" fmla="*/ 604189 w 879401"/>
                    <a:gd name="connsiteY18" fmla="*/ 104948 h 1043313"/>
                    <a:gd name="connsiteX19" fmla="*/ 608509 w 879401"/>
                    <a:gd name="connsiteY19" fmla="*/ 179479 h 1043313"/>
                    <a:gd name="connsiteX20" fmla="*/ 609590 w 879401"/>
                    <a:gd name="connsiteY20" fmla="*/ 192440 h 1043313"/>
                    <a:gd name="connsiteX21" fmla="*/ 605269 w 879401"/>
                    <a:gd name="connsiteY21" fmla="*/ 296135 h 1043313"/>
                    <a:gd name="connsiteX22" fmla="*/ 591227 w 879401"/>
                    <a:gd name="connsiteY22" fmla="*/ 317738 h 1043313"/>
                    <a:gd name="connsiteX23" fmla="*/ 617151 w 879401"/>
                    <a:gd name="connsiteY23" fmla="*/ 349061 h 1043313"/>
                    <a:gd name="connsiteX24" fmla="*/ 618231 w 879401"/>
                    <a:gd name="connsiteY24" fmla="*/ 361483 h 1043313"/>
                    <a:gd name="connsiteX25" fmla="*/ 633353 w 879401"/>
                    <a:gd name="connsiteY25" fmla="*/ 371745 h 1043313"/>
                    <a:gd name="connsiteX26" fmla="*/ 656668 w 879401"/>
                    <a:gd name="connsiteY26" fmla="*/ 368504 h 1043313"/>
                    <a:gd name="connsiteX27" fmla="*/ 649177 w 879401"/>
                    <a:gd name="connsiteY27" fmla="*/ 415166 h 1043313"/>
                    <a:gd name="connsiteX28" fmla="*/ 650657 w 879401"/>
                    <a:gd name="connsiteY28" fmla="*/ 440064 h 1043313"/>
                    <a:gd name="connsiteX29" fmla="*/ 652671 w 879401"/>
                    <a:gd name="connsiteY29" fmla="*/ 449461 h 1043313"/>
                    <a:gd name="connsiteX30" fmla="*/ 661653 w 879401"/>
                    <a:gd name="connsiteY30" fmla="*/ 496070 h 1043313"/>
                    <a:gd name="connsiteX31" fmla="*/ 663905 w 879401"/>
                    <a:gd name="connsiteY31" fmla="*/ 587504 h 1043313"/>
                    <a:gd name="connsiteX32" fmla="*/ 673226 w 879401"/>
                    <a:gd name="connsiteY32" fmla="*/ 617802 h 1043313"/>
                    <a:gd name="connsiteX33" fmla="*/ 672054 w 879401"/>
                    <a:gd name="connsiteY33" fmla="*/ 636111 h 1043313"/>
                    <a:gd name="connsiteX34" fmla="*/ 667134 w 879401"/>
                    <a:gd name="connsiteY34" fmla="*/ 635624 h 1043313"/>
                    <a:gd name="connsiteX35" fmla="*/ 662614 w 879401"/>
                    <a:gd name="connsiteY35" fmla="*/ 656634 h 1043313"/>
                    <a:gd name="connsiteX36" fmla="*/ 661129 w 879401"/>
                    <a:gd name="connsiteY36" fmla="*/ 670082 h 1043313"/>
                    <a:gd name="connsiteX37" fmla="*/ 645153 w 879401"/>
                    <a:gd name="connsiteY37" fmla="*/ 668678 h 1043313"/>
                    <a:gd name="connsiteX38" fmla="*/ 638754 w 879401"/>
                    <a:gd name="connsiteY38" fmla="*/ 665004 h 1043313"/>
                    <a:gd name="connsiteX39" fmla="*/ 545861 w 879401"/>
                    <a:gd name="connsiteY39" fmla="*/ 750877 h 1043313"/>
                    <a:gd name="connsiteX40" fmla="*/ 469711 w 879401"/>
                    <a:gd name="connsiteY40" fmla="*/ 802723 h 1043313"/>
                    <a:gd name="connsiteX41" fmla="*/ 448815 w 879401"/>
                    <a:gd name="connsiteY41" fmla="*/ 804235 h 1043313"/>
                    <a:gd name="connsiteX42" fmla="*/ 416783 w 879401"/>
                    <a:gd name="connsiteY42" fmla="*/ 799483 h 1043313"/>
                    <a:gd name="connsiteX43" fmla="*/ 430825 w 879401"/>
                    <a:gd name="connsiteY43" fmla="*/ 779501 h 1043313"/>
                    <a:gd name="connsiteX44" fmla="*/ 471871 w 879401"/>
                    <a:gd name="connsiteY44" fmla="*/ 428453 h 1043313"/>
                    <a:gd name="connsiteX45" fmla="*/ 471358 w 879401"/>
                    <a:gd name="connsiteY45" fmla="*/ 428561 h 1043313"/>
                    <a:gd name="connsiteX46" fmla="*/ 196973 w 879401"/>
                    <a:gd name="connsiteY46" fmla="*/ 149775 h 1043313"/>
                    <a:gd name="connsiteX47" fmla="*/ 44133 w 879401"/>
                    <a:gd name="connsiteY47" fmla="*/ 303696 h 1043313"/>
                    <a:gd name="connsiteX48" fmla="*/ 47373 w 879401"/>
                    <a:gd name="connsiteY48" fmla="*/ 774100 h 1043313"/>
                    <a:gd name="connsiteX49" fmla="*/ 240719 w 879401"/>
                    <a:gd name="connsiteY49" fmla="*/ 936661 h 1043313"/>
                    <a:gd name="connsiteX50" fmla="*/ 404362 w 879401"/>
                    <a:gd name="connsiteY50" fmla="*/ 824866 h 1043313"/>
                    <a:gd name="connsiteX51" fmla="*/ 451888 w 879401"/>
                    <a:gd name="connsiteY51" fmla="*/ 833508 h 1043313"/>
                    <a:gd name="connsiteX52" fmla="*/ 551802 w 879401"/>
                    <a:gd name="connsiteY52" fmla="*/ 818386 h 1043313"/>
                    <a:gd name="connsiteX53" fmla="*/ 580966 w 879401"/>
                    <a:gd name="connsiteY53" fmla="*/ 755737 h 1043313"/>
                    <a:gd name="connsiteX54" fmla="*/ 644154 w 879401"/>
                    <a:gd name="connsiteY54" fmla="*/ 693628 h 1043313"/>
                    <a:gd name="connsiteX55" fmla="*/ 658326 w 879401"/>
                    <a:gd name="connsiteY55" fmla="*/ 691739 h 1043313"/>
                    <a:gd name="connsiteX56" fmla="*/ 653136 w 879401"/>
                    <a:gd name="connsiteY56" fmla="*/ 732892 h 1043313"/>
                    <a:gd name="connsiteX57" fmla="*/ 653136 w 879401"/>
                    <a:gd name="connsiteY57" fmla="*/ 732892 h 1043313"/>
                    <a:gd name="connsiteX58" fmla="*/ 696234 w 879401"/>
                    <a:gd name="connsiteY58" fmla="*/ 726303 h 1043313"/>
                    <a:gd name="connsiteX59" fmla="*/ 695537 w 879401"/>
                    <a:gd name="connsiteY59" fmla="*/ 657552 h 1043313"/>
                    <a:gd name="connsiteX60" fmla="*/ 688754 w 879401"/>
                    <a:gd name="connsiteY60" fmla="*/ 638703 h 1043313"/>
                    <a:gd name="connsiteX61" fmla="*/ 683893 w 879401"/>
                    <a:gd name="connsiteY61" fmla="*/ 636921 h 1043313"/>
                    <a:gd name="connsiteX62" fmla="*/ 687571 w 879401"/>
                    <a:gd name="connsiteY62" fmla="*/ 617262 h 1043313"/>
                    <a:gd name="connsiteX63" fmla="*/ 690536 w 879401"/>
                    <a:gd name="connsiteY63" fmla="*/ 613320 h 1043313"/>
                    <a:gd name="connsiteX64" fmla="*/ 698675 w 879401"/>
                    <a:gd name="connsiteY64" fmla="*/ 612888 h 1043313"/>
                    <a:gd name="connsiteX65" fmla="*/ 698129 w 879401"/>
                    <a:gd name="connsiteY65" fmla="*/ 567089 h 1043313"/>
                    <a:gd name="connsiteX66" fmla="*/ 698658 w 879401"/>
                    <a:gd name="connsiteY66" fmla="*/ 514757 h 1043313"/>
                    <a:gd name="connsiteX67" fmla="*/ 703384 w 879401"/>
                    <a:gd name="connsiteY67" fmla="*/ 488671 h 1043313"/>
                    <a:gd name="connsiteX68" fmla="*/ 705004 w 879401"/>
                    <a:gd name="connsiteY68" fmla="*/ 479760 h 1043313"/>
                    <a:gd name="connsiteX69" fmla="*/ 745418 w 879401"/>
                    <a:gd name="connsiteY69" fmla="*/ 515674 h 1043313"/>
                    <a:gd name="connsiteX70" fmla="*/ 809957 w 879401"/>
                    <a:gd name="connsiteY70" fmla="*/ 734404 h 1043313"/>
                    <a:gd name="connsiteX71" fmla="*/ 823718 w 879401"/>
                    <a:gd name="connsiteY71" fmla="*/ 806882 h 1043313"/>
                    <a:gd name="connsiteX72" fmla="*/ 706441 w 879401"/>
                    <a:gd name="connsiteY72" fmla="*/ 780418 h 1043313"/>
                    <a:gd name="connsiteX73" fmla="*/ 661075 w 879401"/>
                    <a:gd name="connsiteY73" fmla="*/ 822544 h 1043313"/>
                    <a:gd name="connsiteX74" fmla="*/ 648475 w 879401"/>
                    <a:gd name="connsiteY74" fmla="*/ 837288 h 1043313"/>
                    <a:gd name="connsiteX75" fmla="*/ 640914 w 879401"/>
                    <a:gd name="connsiteY75" fmla="*/ 966203 h 1043313"/>
                    <a:gd name="connsiteX76" fmla="*/ 745688 w 879401"/>
                    <a:gd name="connsiteY76" fmla="*/ 1046513 h 1043313"/>
                    <a:gd name="connsiteX77" fmla="*/ 839299 w 879401"/>
                    <a:gd name="connsiteY77" fmla="*/ 992127 h 1043313"/>
                    <a:gd name="connsiteX78" fmla="*/ 854232 w 879401"/>
                    <a:gd name="connsiteY78" fmla="*/ 870664 h 1043313"/>
                    <a:gd name="connsiteX79" fmla="*/ 879491 w 879401"/>
                    <a:gd name="connsiteY79" fmla="*/ 864076 h 1043313"/>
                    <a:gd name="connsiteX80" fmla="*/ 287171 w 879401"/>
                    <a:gd name="connsiteY80" fmla="*/ 895076 h 1043313"/>
                    <a:gd name="connsiteX81" fmla="*/ 142431 w 879401"/>
                    <a:gd name="connsiteY81" fmla="*/ 856730 h 1043313"/>
                    <a:gd name="connsiteX82" fmla="*/ 39277 w 879401"/>
                    <a:gd name="connsiteY82" fmla="*/ 645562 h 1043313"/>
                    <a:gd name="connsiteX83" fmla="*/ 162414 w 879401"/>
                    <a:gd name="connsiteY83" fmla="*/ 210263 h 1043313"/>
                    <a:gd name="connsiteX84" fmla="*/ 269889 w 879401"/>
                    <a:gd name="connsiteY84" fmla="*/ 186500 h 1043313"/>
                    <a:gd name="connsiteX85" fmla="*/ 300133 w 879401"/>
                    <a:gd name="connsiteY85" fmla="*/ 194060 h 1043313"/>
                    <a:gd name="connsiteX86" fmla="*/ 308234 w 879401"/>
                    <a:gd name="connsiteY86" fmla="*/ 197301 h 1043313"/>
                    <a:gd name="connsiteX87" fmla="*/ 450959 w 879401"/>
                    <a:gd name="connsiteY87" fmla="*/ 431476 h 1043313"/>
                    <a:gd name="connsiteX88" fmla="*/ 451353 w 879401"/>
                    <a:gd name="connsiteY88" fmla="*/ 441955 h 1043313"/>
                    <a:gd name="connsiteX89" fmla="*/ 403363 w 879401"/>
                    <a:gd name="connsiteY89" fmla="*/ 788844 h 1043313"/>
                    <a:gd name="connsiteX90" fmla="*/ 367642 w 879401"/>
                    <a:gd name="connsiteY90" fmla="*/ 793003 h 1043313"/>
                    <a:gd name="connsiteX91" fmla="*/ 336858 w 879401"/>
                    <a:gd name="connsiteY91" fmla="*/ 794082 h 1043313"/>
                    <a:gd name="connsiteX92" fmla="*/ 307100 w 879401"/>
                    <a:gd name="connsiteY92" fmla="*/ 785333 h 1043313"/>
                    <a:gd name="connsiteX93" fmla="*/ 295834 w 879401"/>
                    <a:gd name="connsiteY93" fmla="*/ 745800 h 1043313"/>
                    <a:gd name="connsiteX94" fmla="*/ 293652 w 879401"/>
                    <a:gd name="connsiteY94" fmla="*/ 734674 h 1043313"/>
                    <a:gd name="connsiteX95" fmla="*/ 293112 w 879401"/>
                    <a:gd name="connsiteY95" fmla="*/ 575892 h 1043313"/>
                    <a:gd name="connsiteX96" fmla="*/ 293112 w 879401"/>
                    <a:gd name="connsiteY96" fmla="*/ 511624 h 1043313"/>
                    <a:gd name="connsiteX97" fmla="*/ 294732 w 879401"/>
                    <a:gd name="connsiteY97" fmla="*/ 348522 h 1043313"/>
                    <a:gd name="connsiteX98" fmla="*/ 294732 w 879401"/>
                    <a:gd name="connsiteY98" fmla="*/ 320978 h 1043313"/>
                    <a:gd name="connsiteX99" fmla="*/ 266108 w 879401"/>
                    <a:gd name="connsiteY99" fmla="*/ 319357 h 1043313"/>
                    <a:gd name="connsiteX100" fmla="*/ 268269 w 879401"/>
                    <a:gd name="connsiteY100" fmla="*/ 524585 h 1043313"/>
                    <a:gd name="connsiteX101" fmla="*/ 228843 w 879401"/>
                    <a:gd name="connsiteY101" fmla="*/ 531606 h 1043313"/>
                    <a:gd name="connsiteX102" fmla="*/ 191578 w 879401"/>
                    <a:gd name="connsiteY102" fmla="*/ 530526 h 1043313"/>
                    <a:gd name="connsiteX103" fmla="*/ 194819 w 879401"/>
                    <a:gd name="connsiteY103" fmla="*/ 560230 h 1043313"/>
                    <a:gd name="connsiteX104" fmla="*/ 218042 w 879401"/>
                    <a:gd name="connsiteY104" fmla="*/ 555370 h 1043313"/>
                    <a:gd name="connsiteX105" fmla="*/ 267728 w 879401"/>
                    <a:gd name="connsiteY105" fmla="*/ 547808 h 1043313"/>
                    <a:gd name="connsiteX106" fmla="*/ 266108 w 879401"/>
                    <a:gd name="connsiteY106" fmla="*/ 570491 h 1043313"/>
                    <a:gd name="connsiteX107" fmla="*/ 267593 w 879401"/>
                    <a:gd name="connsiteY107" fmla="*/ 746556 h 1043313"/>
                    <a:gd name="connsiteX108" fmla="*/ 232624 w 879401"/>
                    <a:gd name="connsiteY108" fmla="*/ 749256 h 1043313"/>
                    <a:gd name="connsiteX109" fmla="*/ 192080 w 879401"/>
                    <a:gd name="connsiteY109" fmla="*/ 762920 h 1043313"/>
                    <a:gd name="connsiteX110" fmla="*/ 177596 w 879401"/>
                    <a:gd name="connsiteY110" fmla="*/ 771400 h 1043313"/>
                    <a:gd name="connsiteX111" fmla="*/ 193198 w 879401"/>
                    <a:gd name="connsiteY111" fmla="*/ 805423 h 1043313"/>
                    <a:gd name="connsiteX112" fmla="*/ 219122 w 879401"/>
                    <a:gd name="connsiteY112" fmla="*/ 809205 h 1043313"/>
                    <a:gd name="connsiteX113" fmla="*/ 357921 w 879401"/>
                    <a:gd name="connsiteY113" fmla="*/ 821086 h 1043313"/>
                    <a:gd name="connsiteX114" fmla="*/ 375203 w 879401"/>
                    <a:gd name="connsiteY114" fmla="*/ 827567 h 1043313"/>
                    <a:gd name="connsiteX115" fmla="*/ 375776 w 879401"/>
                    <a:gd name="connsiteY115" fmla="*/ 828647 h 1043313"/>
                    <a:gd name="connsiteX116" fmla="*/ 287171 w 879401"/>
                    <a:gd name="connsiteY116" fmla="*/ 895076 h 104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79401" h="1043313">
                      <a:moveTo>
                        <a:pt x="879491" y="864076"/>
                      </a:moveTo>
                      <a:cubicBezTo>
                        <a:pt x="877304" y="862672"/>
                        <a:pt x="868058" y="806667"/>
                        <a:pt x="868058" y="806667"/>
                      </a:cubicBezTo>
                      <a:cubicBezTo>
                        <a:pt x="833380" y="727006"/>
                        <a:pt x="827477" y="632708"/>
                        <a:pt x="802936" y="550239"/>
                      </a:cubicBezTo>
                      <a:cubicBezTo>
                        <a:pt x="794149" y="519617"/>
                        <a:pt x="781549" y="481974"/>
                        <a:pt x="758110" y="460317"/>
                      </a:cubicBezTo>
                      <a:cubicBezTo>
                        <a:pt x="757159" y="460803"/>
                        <a:pt x="743798" y="447085"/>
                        <a:pt x="731106" y="442764"/>
                      </a:cubicBezTo>
                      <a:cubicBezTo>
                        <a:pt x="713824" y="434934"/>
                        <a:pt x="709071" y="437958"/>
                        <a:pt x="700862" y="435473"/>
                      </a:cubicBezTo>
                      <a:cubicBezTo>
                        <a:pt x="700106" y="434177"/>
                        <a:pt x="698307" y="431855"/>
                        <a:pt x="699782" y="431153"/>
                      </a:cubicBezTo>
                      <a:cubicBezTo>
                        <a:pt x="697530" y="403988"/>
                        <a:pt x="695855" y="375526"/>
                        <a:pt x="693301" y="348522"/>
                      </a:cubicBezTo>
                      <a:cubicBezTo>
                        <a:pt x="692248" y="336154"/>
                        <a:pt x="690347" y="321843"/>
                        <a:pt x="684120" y="310717"/>
                      </a:cubicBezTo>
                      <a:cubicBezTo>
                        <a:pt x="678335" y="300833"/>
                        <a:pt x="662960" y="291598"/>
                        <a:pt x="651715" y="295054"/>
                      </a:cubicBezTo>
                      <a:cubicBezTo>
                        <a:pt x="647703" y="292299"/>
                        <a:pt x="646676" y="293056"/>
                        <a:pt x="644154" y="291274"/>
                      </a:cubicBezTo>
                      <a:cubicBezTo>
                        <a:pt x="644327" y="263785"/>
                        <a:pt x="643539" y="232891"/>
                        <a:pt x="643614" y="197841"/>
                      </a:cubicBezTo>
                      <a:cubicBezTo>
                        <a:pt x="644052" y="196923"/>
                        <a:pt x="648367" y="179371"/>
                        <a:pt x="648777" y="178884"/>
                      </a:cubicBezTo>
                      <a:cubicBezTo>
                        <a:pt x="652860" y="173431"/>
                        <a:pt x="652655" y="165544"/>
                        <a:pt x="651921" y="158631"/>
                      </a:cubicBezTo>
                      <a:cubicBezTo>
                        <a:pt x="650797" y="148208"/>
                        <a:pt x="649366" y="137677"/>
                        <a:pt x="647994" y="127524"/>
                      </a:cubicBezTo>
                      <a:cubicBezTo>
                        <a:pt x="639321" y="87828"/>
                        <a:pt x="642086" y="14702"/>
                        <a:pt x="591297" y="3253"/>
                      </a:cubicBezTo>
                      <a:cubicBezTo>
                        <a:pt x="589402" y="3360"/>
                        <a:pt x="585659" y="3253"/>
                        <a:pt x="583731" y="3199"/>
                      </a:cubicBezTo>
                      <a:cubicBezTo>
                        <a:pt x="591805" y="12164"/>
                        <a:pt x="592183" y="27772"/>
                        <a:pt x="581992" y="35279"/>
                      </a:cubicBezTo>
                      <a:cubicBezTo>
                        <a:pt x="606155" y="46513"/>
                        <a:pt x="604059" y="81023"/>
                        <a:pt x="604189" y="104948"/>
                      </a:cubicBezTo>
                      <a:cubicBezTo>
                        <a:pt x="605069" y="128010"/>
                        <a:pt x="606765" y="152367"/>
                        <a:pt x="608509" y="179479"/>
                      </a:cubicBezTo>
                      <a:cubicBezTo>
                        <a:pt x="607651" y="180073"/>
                        <a:pt x="610437" y="192494"/>
                        <a:pt x="609590" y="192440"/>
                      </a:cubicBezTo>
                      <a:cubicBezTo>
                        <a:pt x="613413" y="227384"/>
                        <a:pt x="608158" y="261461"/>
                        <a:pt x="605269" y="296135"/>
                      </a:cubicBezTo>
                      <a:cubicBezTo>
                        <a:pt x="603611" y="305046"/>
                        <a:pt x="592550" y="317035"/>
                        <a:pt x="591227" y="317738"/>
                      </a:cubicBezTo>
                      <a:cubicBezTo>
                        <a:pt x="590482" y="340096"/>
                        <a:pt x="621828" y="319952"/>
                        <a:pt x="617151" y="349061"/>
                      </a:cubicBezTo>
                      <a:cubicBezTo>
                        <a:pt x="617610" y="353328"/>
                        <a:pt x="614067" y="358406"/>
                        <a:pt x="618231" y="361483"/>
                      </a:cubicBezTo>
                      <a:cubicBezTo>
                        <a:pt x="619224" y="362617"/>
                        <a:pt x="633353" y="371745"/>
                        <a:pt x="633353" y="371745"/>
                      </a:cubicBezTo>
                      <a:cubicBezTo>
                        <a:pt x="635076" y="371853"/>
                        <a:pt x="645899" y="366291"/>
                        <a:pt x="656668" y="368504"/>
                      </a:cubicBezTo>
                      <a:cubicBezTo>
                        <a:pt x="656668" y="384761"/>
                        <a:pt x="656862" y="404797"/>
                        <a:pt x="649177" y="415166"/>
                      </a:cubicBezTo>
                      <a:cubicBezTo>
                        <a:pt x="649787" y="423483"/>
                        <a:pt x="650090" y="431693"/>
                        <a:pt x="650657" y="440064"/>
                      </a:cubicBezTo>
                      <a:cubicBezTo>
                        <a:pt x="650716" y="443359"/>
                        <a:pt x="650786" y="447247"/>
                        <a:pt x="652671" y="449461"/>
                      </a:cubicBezTo>
                      <a:cubicBezTo>
                        <a:pt x="669181" y="458750"/>
                        <a:pt x="660367" y="480624"/>
                        <a:pt x="661653" y="496070"/>
                      </a:cubicBezTo>
                      <a:cubicBezTo>
                        <a:pt x="660897" y="526908"/>
                        <a:pt x="663014" y="556935"/>
                        <a:pt x="663905" y="587504"/>
                      </a:cubicBezTo>
                      <a:cubicBezTo>
                        <a:pt x="663446" y="597495"/>
                        <a:pt x="668954" y="608190"/>
                        <a:pt x="673226" y="617802"/>
                      </a:cubicBezTo>
                      <a:cubicBezTo>
                        <a:pt x="673226" y="617802"/>
                        <a:pt x="672432" y="627415"/>
                        <a:pt x="672054" y="636111"/>
                      </a:cubicBezTo>
                      <a:cubicBezTo>
                        <a:pt x="670413" y="635733"/>
                        <a:pt x="668776" y="635462"/>
                        <a:pt x="667134" y="635624"/>
                      </a:cubicBezTo>
                      <a:cubicBezTo>
                        <a:pt x="662511" y="641241"/>
                        <a:pt x="663748" y="649883"/>
                        <a:pt x="662614" y="656634"/>
                      </a:cubicBezTo>
                      <a:cubicBezTo>
                        <a:pt x="662209" y="661170"/>
                        <a:pt x="661658" y="665599"/>
                        <a:pt x="661129" y="670082"/>
                      </a:cubicBezTo>
                      <a:cubicBezTo>
                        <a:pt x="653714" y="669271"/>
                        <a:pt x="645153" y="668678"/>
                        <a:pt x="645153" y="668678"/>
                      </a:cubicBezTo>
                      <a:cubicBezTo>
                        <a:pt x="644327" y="668245"/>
                        <a:pt x="639612" y="665383"/>
                        <a:pt x="638754" y="665004"/>
                      </a:cubicBezTo>
                      <a:cubicBezTo>
                        <a:pt x="583763" y="664735"/>
                        <a:pt x="563710" y="705618"/>
                        <a:pt x="545861" y="750877"/>
                      </a:cubicBezTo>
                      <a:cubicBezTo>
                        <a:pt x="528611" y="795108"/>
                        <a:pt x="519397" y="804884"/>
                        <a:pt x="469711" y="802723"/>
                      </a:cubicBezTo>
                      <a:cubicBezTo>
                        <a:pt x="462474" y="803047"/>
                        <a:pt x="455895" y="805477"/>
                        <a:pt x="448815" y="804235"/>
                      </a:cubicBezTo>
                      <a:cubicBezTo>
                        <a:pt x="447854" y="804289"/>
                        <a:pt x="430048" y="800887"/>
                        <a:pt x="416783" y="799483"/>
                      </a:cubicBezTo>
                      <a:cubicBezTo>
                        <a:pt x="420720" y="791975"/>
                        <a:pt x="427466" y="787061"/>
                        <a:pt x="430825" y="779501"/>
                      </a:cubicBezTo>
                      <a:cubicBezTo>
                        <a:pt x="478465" y="672890"/>
                        <a:pt x="490536" y="543056"/>
                        <a:pt x="471871" y="428453"/>
                      </a:cubicBezTo>
                      <a:cubicBezTo>
                        <a:pt x="471871" y="428453"/>
                        <a:pt x="471660" y="428507"/>
                        <a:pt x="471358" y="428561"/>
                      </a:cubicBezTo>
                      <a:cubicBezTo>
                        <a:pt x="450527" y="299699"/>
                        <a:pt x="346595" y="104355"/>
                        <a:pt x="196973" y="149775"/>
                      </a:cubicBezTo>
                      <a:cubicBezTo>
                        <a:pt x="130912" y="172512"/>
                        <a:pt x="72508" y="240399"/>
                        <a:pt x="44133" y="303696"/>
                      </a:cubicBezTo>
                      <a:cubicBezTo>
                        <a:pt x="-16345" y="449407"/>
                        <a:pt x="-13850" y="628495"/>
                        <a:pt x="47373" y="774100"/>
                      </a:cubicBezTo>
                      <a:cubicBezTo>
                        <a:pt x="80339" y="850736"/>
                        <a:pt x="149663" y="936122"/>
                        <a:pt x="240719" y="936661"/>
                      </a:cubicBezTo>
                      <a:cubicBezTo>
                        <a:pt x="310621" y="936391"/>
                        <a:pt x="368809" y="882115"/>
                        <a:pt x="404362" y="824866"/>
                      </a:cubicBezTo>
                      <a:cubicBezTo>
                        <a:pt x="420450" y="827188"/>
                        <a:pt x="445310" y="833723"/>
                        <a:pt x="451888" y="833508"/>
                      </a:cubicBezTo>
                      <a:cubicBezTo>
                        <a:pt x="486015" y="832589"/>
                        <a:pt x="538867" y="836531"/>
                        <a:pt x="551802" y="818386"/>
                      </a:cubicBezTo>
                      <a:cubicBezTo>
                        <a:pt x="562663" y="799699"/>
                        <a:pt x="571331" y="775018"/>
                        <a:pt x="580966" y="755737"/>
                      </a:cubicBezTo>
                      <a:cubicBezTo>
                        <a:pt x="593749" y="726141"/>
                        <a:pt x="607591" y="691901"/>
                        <a:pt x="644154" y="693628"/>
                      </a:cubicBezTo>
                      <a:cubicBezTo>
                        <a:pt x="644111" y="692548"/>
                        <a:pt x="652045" y="691198"/>
                        <a:pt x="658326" y="691739"/>
                      </a:cubicBezTo>
                      <a:cubicBezTo>
                        <a:pt x="656414" y="705349"/>
                        <a:pt x="654437" y="719011"/>
                        <a:pt x="653136" y="732892"/>
                      </a:cubicBezTo>
                      <a:lnTo>
                        <a:pt x="653136" y="732892"/>
                      </a:lnTo>
                      <a:cubicBezTo>
                        <a:pt x="667102" y="728679"/>
                        <a:pt x="681646" y="726357"/>
                        <a:pt x="696234" y="726303"/>
                      </a:cubicBezTo>
                      <a:cubicBezTo>
                        <a:pt x="692696" y="702324"/>
                        <a:pt x="692064" y="680991"/>
                        <a:pt x="695537" y="657552"/>
                      </a:cubicBezTo>
                      <a:cubicBezTo>
                        <a:pt x="697622" y="648479"/>
                        <a:pt x="697265" y="641674"/>
                        <a:pt x="688754" y="638703"/>
                      </a:cubicBezTo>
                      <a:cubicBezTo>
                        <a:pt x="688068" y="638649"/>
                        <a:pt x="685680" y="637677"/>
                        <a:pt x="683893" y="636921"/>
                      </a:cubicBezTo>
                      <a:cubicBezTo>
                        <a:pt x="685119" y="632546"/>
                        <a:pt x="686323" y="626335"/>
                        <a:pt x="687571" y="617262"/>
                      </a:cubicBezTo>
                      <a:lnTo>
                        <a:pt x="690536" y="613320"/>
                      </a:lnTo>
                      <a:cubicBezTo>
                        <a:pt x="692653" y="611375"/>
                        <a:pt x="696142" y="612240"/>
                        <a:pt x="698675" y="612888"/>
                      </a:cubicBezTo>
                      <a:cubicBezTo>
                        <a:pt x="699663" y="597495"/>
                        <a:pt x="705188" y="581779"/>
                        <a:pt x="698129" y="567089"/>
                      </a:cubicBezTo>
                      <a:cubicBezTo>
                        <a:pt x="696093" y="549645"/>
                        <a:pt x="698453" y="532201"/>
                        <a:pt x="698658" y="514757"/>
                      </a:cubicBezTo>
                      <a:cubicBezTo>
                        <a:pt x="699452" y="506439"/>
                        <a:pt x="700695" y="496016"/>
                        <a:pt x="703384" y="488671"/>
                      </a:cubicBezTo>
                      <a:cubicBezTo>
                        <a:pt x="702547" y="486403"/>
                        <a:pt x="701391" y="478787"/>
                        <a:pt x="705004" y="479760"/>
                      </a:cubicBezTo>
                      <a:cubicBezTo>
                        <a:pt x="722989" y="484188"/>
                        <a:pt x="735702" y="496124"/>
                        <a:pt x="745418" y="515674"/>
                      </a:cubicBezTo>
                      <a:cubicBezTo>
                        <a:pt x="774425" y="583993"/>
                        <a:pt x="793036" y="661602"/>
                        <a:pt x="809957" y="734404"/>
                      </a:cubicBezTo>
                      <a:cubicBezTo>
                        <a:pt x="809957" y="734404"/>
                        <a:pt x="825187" y="795811"/>
                        <a:pt x="823718" y="806882"/>
                      </a:cubicBezTo>
                      <a:cubicBezTo>
                        <a:pt x="794440" y="775072"/>
                        <a:pt x="743792" y="758707"/>
                        <a:pt x="706441" y="780418"/>
                      </a:cubicBezTo>
                      <a:cubicBezTo>
                        <a:pt x="686966" y="791761"/>
                        <a:pt x="669354" y="811040"/>
                        <a:pt x="661075" y="822544"/>
                      </a:cubicBezTo>
                      <a:cubicBezTo>
                        <a:pt x="659768" y="824380"/>
                        <a:pt x="649598" y="835398"/>
                        <a:pt x="648475" y="837288"/>
                      </a:cubicBezTo>
                      <a:cubicBezTo>
                        <a:pt x="628206" y="872231"/>
                        <a:pt x="626948" y="925644"/>
                        <a:pt x="640914" y="966203"/>
                      </a:cubicBezTo>
                      <a:cubicBezTo>
                        <a:pt x="656144" y="1010436"/>
                        <a:pt x="697319" y="1044892"/>
                        <a:pt x="745688" y="1046513"/>
                      </a:cubicBezTo>
                      <a:cubicBezTo>
                        <a:pt x="786939" y="1046513"/>
                        <a:pt x="821196" y="1023073"/>
                        <a:pt x="839299" y="992127"/>
                      </a:cubicBezTo>
                      <a:cubicBezTo>
                        <a:pt x="858774" y="958805"/>
                        <a:pt x="863089" y="911386"/>
                        <a:pt x="854232" y="870664"/>
                      </a:cubicBezTo>
                      <a:cubicBezTo>
                        <a:pt x="866189" y="867532"/>
                        <a:pt x="879048" y="864130"/>
                        <a:pt x="879491" y="864076"/>
                      </a:cubicBezTo>
                      <a:close/>
                      <a:moveTo>
                        <a:pt x="287171" y="895076"/>
                      </a:moveTo>
                      <a:cubicBezTo>
                        <a:pt x="234530" y="913600"/>
                        <a:pt x="182505" y="893024"/>
                        <a:pt x="142431" y="856730"/>
                      </a:cubicBezTo>
                      <a:cubicBezTo>
                        <a:pt x="81992" y="801535"/>
                        <a:pt x="54421" y="724143"/>
                        <a:pt x="39277" y="645562"/>
                      </a:cubicBezTo>
                      <a:cubicBezTo>
                        <a:pt x="8877" y="497744"/>
                        <a:pt x="48016" y="292948"/>
                        <a:pt x="162414" y="210263"/>
                      </a:cubicBezTo>
                      <a:cubicBezTo>
                        <a:pt x="193971" y="187364"/>
                        <a:pt x="231209" y="179262"/>
                        <a:pt x="269889" y="186500"/>
                      </a:cubicBezTo>
                      <a:lnTo>
                        <a:pt x="300133" y="194060"/>
                      </a:lnTo>
                      <a:cubicBezTo>
                        <a:pt x="300354" y="194168"/>
                        <a:pt x="308234" y="197301"/>
                        <a:pt x="308234" y="197301"/>
                      </a:cubicBezTo>
                      <a:cubicBezTo>
                        <a:pt x="395855" y="246340"/>
                        <a:pt x="428989" y="332266"/>
                        <a:pt x="450959" y="431476"/>
                      </a:cubicBezTo>
                      <a:cubicBezTo>
                        <a:pt x="450284" y="431585"/>
                        <a:pt x="451461" y="441901"/>
                        <a:pt x="451353" y="441955"/>
                      </a:cubicBezTo>
                      <a:cubicBezTo>
                        <a:pt x="469856" y="547107"/>
                        <a:pt x="461685" y="688282"/>
                        <a:pt x="403363" y="788844"/>
                      </a:cubicBezTo>
                      <a:cubicBezTo>
                        <a:pt x="391114" y="791544"/>
                        <a:pt x="373820" y="793542"/>
                        <a:pt x="367642" y="793003"/>
                      </a:cubicBezTo>
                      <a:cubicBezTo>
                        <a:pt x="364126" y="798349"/>
                        <a:pt x="342205" y="794028"/>
                        <a:pt x="336858" y="794082"/>
                      </a:cubicBezTo>
                      <a:cubicBezTo>
                        <a:pt x="324328" y="793111"/>
                        <a:pt x="315260" y="789545"/>
                        <a:pt x="307100" y="785333"/>
                      </a:cubicBezTo>
                      <a:cubicBezTo>
                        <a:pt x="309563" y="772263"/>
                        <a:pt x="315903" y="750012"/>
                        <a:pt x="295834" y="745800"/>
                      </a:cubicBezTo>
                      <a:cubicBezTo>
                        <a:pt x="295234" y="746285"/>
                        <a:pt x="294511" y="735646"/>
                        <a:pt x="293652" y="734674"/>
                      </a:cubicBezTo>
                      <a:cubicBezTo>
                        <a:pt x="287344" y="678399"/>
                        <a:pt x="293112" y="575892"/>
                        <a:pt x="293112" y="575892"/>
                      </a:cubicBezTo>
                      <a:lnTo>
                        <a:pt x="293112" y="511624"/>
                      </a:lnTo>
                      <a:cubicBezTo>
                        <a:pt x="294349" y="455672"/>
                        <a:pt x="291124" y="404689"/>
                        <a:pt x="294732" y="348522"/>
                      </a:cubicBezTo>
                      <a:cubicBezTo>
                        <a:pt x="291773" y="341284"/>
                        <a:pt x="290919" y="329944"/>
                        <a:pt x="294732" y="320978"/>
                      </a:cubicBezTo>
                      <a:cubicBezTo>
                        <a:pt x="290179" y="320707"/>
                        <a:pt x="269289" y="319303"/>
                        <a:pt x="266108" y="319357"/>
                      </a:cubicBezTo>
                      <a:cubicBezTo>
                        <a:pt x="270126" y="370826"/>
                        <a:pt x="268328" y="460155"/>
                        <a:pt x="268269" y="524585"/>
                      </a:cubicBezTo>
                      <a:cubicBezTo>
                        <a:pt x="251726" y="523181"/>
                        <a:pt x="229113" y="532579"/>
                        <a:pt x="228843" y="531606"/>
                      </a:cubicBezTo>
                      <a:cubicBezTo>
                        <a:pt x="230183" y="528150"/>
                        <a:pt x="195116" y="529717"/>
                        <a:pt x="191578" y="530526"/>
                      </a:cubicBezTo>
                      <a:cubicBezTo>
                        <a:pt x="185491" y="532417"/>
                        <a:pt x="186161" y="559960"/>
                        <a:pt x="194819" y="560230"/>
                      </a:cubicBezTo>
                      <a:lnTo>
                        <a:pt x="218042" y="555370"/>
                      </a:lnTo>
                      <a:cubicBezTo>
                        <a:pt x="220774" y="555478"/>
                        <a:pt x="248820" y="553209"/>
                        <a:pt x="267728" y="547808"/>
                      </a:cubicBezTo>
                      <a:cubicBezTo>
                        <a:pt x="267745" y="556829"/>
                        <a:pt x="265714" y="570384"/>
                        <a:pt x="266108" y="570491"/>
                      </a:cubicBezTo>
                      <a:cubicBezTo>
                        <a:pt x="265957" y="630332"/>
                        <a:pt x="272762" y="689307"/>
                        <a:pt x="267593" y="746556"/>
                      </a:cubicBezTo>
                      <a:cubicBezTo>
                        <a:pt x="267593" y="746556"/>
                        <a:pt x="241405" y="749148"/>
                        <a:pt x="232624" y="749256"/>
                      </a:cubicBezTo>
                      <a:cubicBezTo>
                        <a:pt x="210248" y="750444"/>
                        <a:pt x="197978" y="753144"/>
                        <a:pt x="192080" y="762920"/>
                      </a:cubicBezTo>
                      <a:lnTo>
                        <a:pt x="177596" y="771400"/>
                      </a:lnTo>
                      <a:cubicBezTo>
                        <a:pt x="170283" y="787440"/>
                        <a:pt x="174938" y="806827"/>
                        <a:pt x="193198" y="805423"/>
                      </a:cubicBezTo>
                      <a:cubicBezTo>
                        <a:pt x="199830" y="805802"/>
                        <a:pt x="212517" y="808718"/>
                        <a:pt x="219122" y="809205"/>
                      </a:cubicBezTo>
                      <a:cubicBezTo>
                        <a:pt x="265590" y="812931"/>
                        <a:pt x="313408" y="817144"/>
                        <a:pt x="357921" y="821086"/>
                      </a:cubicBezTo>
                      <a:cubicBezTo>
                        <a:pt x="358639" y="820870"/>
                        <a:pt x="374458" y="823570"/>
                        <a:pt x="375203" y="827567"/>
                      </a:cubicBezTo>
                      <a:lnTo>
                        <a:pt x="375776" y="828647"/>
                      </a:lnTo>
                      <a:cubicBezTo>
                        <a:pt x="352131" y="857055"/>
                        <a:pt x="322881" y="880116"/>
                        <a:pt x="287171" y="895076"/>
                      </a:cubicBezTo>
                      <a:close/>
                    </a:path>
                  </a:pathLst>
                </a:custGeom>
                <a:solidFill>
                  <a:srgbClr val="FFFFFF"/>
                </a:solidFill>
                <a:ln w="5370" cap="flat">
                  <a:noFill/>
                  <a:prstDash val="solid"/>
                  <a:miter/>
                </a:ln>
              </p:spPr>
              <p:txBody>
                <a:bodyPr rtlCol="0" anchor="ctr"/>
                <a:lstStyle/>
                <a:p>
                  <a:endParaRPr lang="en-US"/>
                </a:p>
              </p:txBody>
            </p:sp>
          </p:grpSp>
          <p:grpSp>
            <p:nvGrpSpPr>
              <p:cNvPr id="128" name="Graphic 12" descr="Woman in a wheelchair">
                <a:extLst>
                  <a:ext uri="{FF2B5EF4-FFF2-40B4-BE49-F238E27FC236}">
                    <a16:creationId xmlns:a16="http://schemas.microsoft.com/office/drawing/2014/main" id="{F9036433-7571-BE1A-30C0-CDAFF2D287D2}"/>
                  </a:ext>
                </a:extLst>
              </p:cNvPr>
              <p:cNvGrpSpPr/>
              <p:nvPr/>
            </p:nvGrpSpPr>
            <p:grpSpPr>
              <a:xfrm>
                <a:off x="3052328" y="3863975"/>
                <a:ext cx="913418" cy="702504"/>
                <a:chOff x="3052328" y="3863975"/>
                <a:chExt cx="913418" cy="702504"/>
              </a:xfrm>
              <a:solidFill>
                <a:srgbClr val="FFFFFF"/>
              </a:solidFill>
            </p:grpSpPr>
            <p:sp>
              <p:nvSpPr>
                <p:cNvPr id="129" name="Freeform: Shape 128">
                  <a:extLst>
                    <a:ext uri="{FF2B5EF4-FFF2-40B4-BE49-F238E27FC236}">
                      <a16:creationId xmlns:a16="http://schemas.microsoft.com/office/drawing/2014/main" id="{0AA57B0E-5AF8-3A1E-A92E-14AF04B97A16}"/>
                    </a:ext>
                  </a:extLst>
                </p:cNvPr>
                <p:cNvSpPr/>
                <p:nvPr/>
              </p:nvSpPr>
              <p:spPr>
                <a:xfrm>
                  <a:off x="3381998" y="3863975"/>
                  <a:ext cx="583749" cy="702504"/>
                </a:xfrm>
                <a:custGeom>
                  <a:avLst/>
                  <a:gdLst>
                    <a:gd name="connsiteX0" fmla="*/ 581106 w 583749"/>
                    <a:gd name="connsiteY0" fmla="*/ 587724 h 702504"/>
                    <a:gd name="connsiteX1" fmla="*/ 583413 w 583749"/>
                    <a:gd name="connsiteY1" fmla="*/ 580595 h 702504"/>
                    <a:gd name="connsiteX2" fmla="*/ 501683 w 583749"/>
                    <a:gd name="connsiteY2" fmla="*/ 300674 h 702504"/>
                    <a:gd name="connsiteX3" fmla="*/ 441465 w 583749"/>
                    <a:gd name="connsiteY3" fmla="*/ 79785 h 702504"/>
                    <a:gd name="connsiteX4" fmla="*/ 395424 w 583749"/>
                    <a:gd name="connsiteY4" fmla="*/ 12708 h 702504"/>
                    <a:gd name="connsiteX5" fmla="*/ 274312 w 583749"/>
                    <a:gd name="connsiteY5" fmla="*/ 8766 h 702504"/>
                    <a:gd name="connsiteX6" fmla="*/ 258018 w 583749"/>
                    <a:gd name="connsiteY6" fmla="*/ 15625 h 702504"/>
                    <a:gd name="connsiteX7" fmla="*/ 233267 w 583749"/>
                    <a:gd name="connsiteY7" fmla="*/ 16596 h 702504"/>
                    <a:gd name="connsiteX8" fmla="*/ 90 w 583749"/>
                    <a:gd name="connsiteY8" fmla="*/ 41871 h 702504"/>
                    <a:gd name="connsiteX9" fmla="*/ 5896 w 583749"/>
                    <a:gd name="connsiteY9" fmla="*/ 100578 h 702504"/>
                    <a:gd name="connsiteX10" fmla="*/ 4006 w 583749"/>
                    <a:gd name="connsiteY10" fmla="*/ 159986 h 702504"/>
                    <a:gd name="connsiteX11" fmla="*/ 5086 w 583749"/>
                    <a:gd name="connsiteY11" fmla="*/ 255038 h 702504"/>
                    <a:gd name="connsiteX12" fmla="*/ 68804 w 583749"/>
                    <a:gd name="connsiteY12" fmla="*/ 246019 h 702504"/>
                    <a:gd name="connsiteX13" fmla="*/ 154956 w 583749"/>
                    <a:gd name="connsiteY13" fmla="*/ 240997 h 702504"/>
                    <a:gd name="connsiteX14" fmla="*/ 190061 w 583749"/>
                    <a:gd name="connsiteY14" fmla="*/ 353872 h 702504"/>
                    <a:gd name="connsiteX15" fmla="*/ 234671 w 583749"/>
                    <a:gd name="connsiteY15" fmla="*/ 702814 h 702504"/>
                    <a:gd name="connsiteX16" fmla="*/ 239170 w 583749"/>
                    <a:gd name="connsiteY16" fmla="*/ 705460 h 702504"/>
                    <a:gd name="connsiteX17" fmla="*/ 329940 w 583749"/>
                    <a:gd name="connsiteY17" fmla="*/ 668465 h 702504"/>
                    <a:gd name="connsiteX18" fmla="*/ 381517 w 583749"/>
                    <a:gd name="connsiteY18" fmla="*/ 627959 h 702504"/>
                    <a:gd name="connsiteX19" fmla="*/ 382327 w 583749"/>
                    <a:gd name="connsiteY19" fmla="*/ 618238 h 702504"/>
                    <a:gd name="connsiteX20" fmla="*/ 360994 w 583749"/>
                    <a:gd name="connsiteY20" fmla="*/ 400588 h 702504"/>
                    <a:gd name="connsiteX21" fmla="*/ 360173 w 583749"/>
                    <a:gd name="connsiteY21" fmla="*/ 385034 h 702504"/>
                    <a:gd name="connsiteX22" fmla="*/ 365525 w 583749"/>
                    <a:gd name="connsiteY22" fmla="*/ 385359 h 702504"/>
                    <a:gd name="connsiteX23" fmla="*/ 446855 w 583749"/>
                    <a:gd name="connsiteY23" fmla="*/ 629850 h 702504"/>
                    <a:gd name="connsiteX24" fmla="*/ 452185 w 583749"/>
                    <a:gd name="connsiteY24" fmla="*/ 631956 h 702504"/>
                    <a:gd name="connsiteX25" fmla="*/ 519506 w 583749"/>
                    <a:gd name="connsiteY25" fmla="*/ 607436 h 702504"/>
                    <a:gd name="connsiteX26" fmla="*/ 581106 w 583749"/>
                    <a:gd name="connsiteY26" fmla="*/ 587724 h 70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3749" h="702504">
                      <a:moveTo>
                        <a:pt x="581106" y="587724"/>
                      </a:moveTo>
                      <a:cubicBezTo>
                        <a:pt x="583477" y="586158"/>
                        <a:pt x="584482" y="583241"/>
                        <a:pt x="583413" y="580595"/>
                      </a:cubicBezTo>
                      <a:cubicBezTo>
                        <a:pt x="547741" y="492887"/>
                        <a:pt x="524458" y="393189"/>
                        <a:pt x="501683" y="300674"/>
                      </a:cubicBezTo>
                      <a:cubicBezTo>
                        <a:pt x="501683" y="300674"/>
                        <a:pt x="462544" y="151398"/>
                        <a:pt x="441465" y="79785"/>
                      </a:cubicBezTo>
                      <a:cubicBezTo>
                        <a:pt x="432797" y="47272"/>
                        <a:pt x="415563" y="23293"/>
                        <a:pt x="395424" y="12708"/>
                      </a:cubicBezTo>
                      <a:cubicBezTo>
                        <a:pt x="364094" y="-3765"/>
                        <a:pt x="317918" y="5470"/>
                        <a:pt x="274312" y="8766"/>
                      </a:cubicBezTo>
                      <a:cubicBezTo>
                        <a:pt x="272201" y="9467"/>
                        <a:pt x="267443" y="10331"/>
                        <a:pt x="258018" y="15625"/>
                      </a:cubicBezTo>
                      <a:cubicBezTo>
                        <a:pt x="252936" y="15462"/>
                        <a:pt x="238257" y="16596"/>
                        <a:pt x="233267" y="16596"/>
                      </a:cubicBezTo>
                      <a:cubicBezTo>
                        <a:pt x="173972" y="16272"/>
                        <a:pt x="96358" y="23347"/>
                        <a:pt x="90" y="41871"/>
                      </a:cubicBezTo>
                      <a:cubicBezTo>
                        <a:pt x="3039" y="60396"/>
                        <a:pt x="3411" y="82269"/>
                        <a:pt x="5896" y="100578"/>
                      </a:cubicBezTo>
                      <a:cubicBezTo>
                        <a:pt x="6938" y="119156"/>
                        <a:pt x="17000" y="143892"/>
                        <a:pt x="4006" y="159986"/>
                      </a:cubicBezTo>
                      <a:cubicBezTo>
                        <a:pt x="3784" y="191742"/>
                        <a:pt x="2342" y="253850"/>
                        <a:pt x="5086" y="255038"/>
                      </a:cubicBezTo>
                      <a:cubicBezTo>
                        <a:pt x="7829" y="256280"/>
                        <a:pt x="37117" y="248558"/>
                        <a:pt x="68804" y="246019"/>
                      </a:cubicBezTo>
                      <a:cubicBezTo>
                        <a:pt x="109125" y="242778"/>
                        <a:pt x="154621" y="240294"/>
                        <a:pt x="154956" y="240997"/>
                      </a:cubicBezTo>
                      <a:cubicBezTo>
                        <a:pt x="172400" y="276803"/>
                        <a:pt x="180572" y="314933"/>
                        <a:pt x="190061" y="353872"/>
                      </a:cubicBezTo>
                      <a:cubicBezTo>
                        <a:pt x="214137" y="463183"/>
                        <a:pt x="221833" y="589236"/>
                        <a:pt x="234671" y="702814"/>
                      </a:cubicBezTo>
                      <a:cubicBezTo>
                        <a:pt x="234914" y="704974"/>
                        <a:pt x="237166" y="706270"/>
                        <a:pt x="239170" y="705460"/>
                      </a:cubicBezTo>
                      <a:cubicBezTo>
                        <a:pt x="269457" y="693092"/>
                        <a:pt x="299528" y="680400"/>
                        <a:pt x="329940" y="668465"/>
                      </a:cubicBezTo>
                      <a:cubicBezTo>
                        <a:pt x="329940" y="668465"/>
                        <a:pt x="386750" y="653937"/>
                        <a:pt x="381517" y="627959"/>
                      </a:cubicBezTo>
                      <a:cubicBezTo>
                        <a:pt x="382095" y="627258"/>
                        <a:pt x="381452" y="618562"/>
                        <a:pt x="382327" y="618238"/>
                      </a:cubicBezTo>
                      <a:cubicBezTo>
                        <a:pt x="364591" y="544680"/>
                        <a:pt x="365601" y="480627"/>
                        <a:pt x="360994" y="400588"/>
                      </a:cubicBezTo>
                      <a:cubicBezTo>
                        <a:pt x="360702" y="393189"/>
                        <a:pt x="358920" y="387681"/>
                        <a:pt x="360173" y="385034"/>
                      </a:cubicBezTo>
                      <a:cubicBezTo>
                        <a:pt x="361286" y="382766"/>
                        <a:pt x="364645" y="382929"/>
                        <a:pt x="365525" y="385359"/>
                      </a:cubicBezTo>
                      <a:cubicBezTo>
                        <a:pt x="392842" y="460212"/>
                        <a:pt x="424361" y="558290"/>
                        <a:pt x="446855" y="629850"/>
                      </a:cubicBezTo>
                      <a:cubicBezTo>
                        <a:pt x="447562" y="632118"/>
                        <a:pt x="450117" y="633090"/>
                        <a:pt x="452185" y="631956"/>
                      </a:cubicBezTo>
                      <a:cubicBezTo>
                        <a:pt x="471990" y="621046"/>
                        <a:pt x="495656" y="611324"/>
                        <a:pt x="519506" y="607436"/>
                      </a:cubicBezTo>
                      <a:cubicBezTo>
                        <a:pt x="538705" y="604898"/>
                        <a:pt x="564337" y="598742"/>
                        <a:pt x="581106" y="587724"/>
                      </a:cubicBezTo>
                      <a:close/>
                    </a:path>
                  </a:pathLst>
                </a:custGeom>
                <a:solidFill>
                  <a:srgbClr val="FFFFFF"/>
                </a:solidFill>
                <a:ln w="537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7C98474-7AC9-9538-1507-1BAA95354A45}"/>
                    </a:ext>
                  </a:extLst>
                </p:cNvPr>
                <p:cNvSpPr/>
                <p:nvPr/>
              </p:nvSpPr>
              <p:spPr>
                <a:xfrm>
                  <a:off x="3052328" y="3910424"/>
                  <a:ext cx="300008" cy="226399"/>
                </a:xfrm>
                <a:custGeom>
                  <a:avLst/>
                  <a:gdLst>
                    <a:gd name="connsiteX0" fmla="*/ 142516 w 300008"/>
                    <a:gd name="connsiteY0" fmla="*/ 229599 h 226399"/>
                    <a:gd name="connsiteX1" fmla="*/ 142516 w 300008"/>
                    <a:gd name="connsiteY1" fmla="*/ 229599 h 226399"/>
                    <a:gd name="connsiteX2" fmla="*/ 3479 w 300008"/>
                    <a:gd name="connsiteY2" fmla="*/ 65848 h 226399"/>
                    <a:gd name="connsiteX3" fmla="*/ 223 w 300008"/>
                    <a:gd name="connsiteY3" fmla="*/ 53102 h 226399"/>
                    <a:gd name="connsiteX4" fmla="*/ 156941 w 300008"/>
                    <a:gd name="connsiteY4" fmla="*/ 31122 h 226399"/>
                    <a:gd name="connsiteX5" fmla="*/ 291538 w 300008"/>
                    <a:gd name="connsiteY5" fmla="*/ 3199 h 226399"/>
                    <a:gd name="connsiteX6" fmla="*/ 294601 w 300008"/>
                    <a:gd name="connsiteY6" fmla="*/ 98577 h 226399"/>
                    <a:gd name="connsiteX7" fmla="*/ 300099 w 300008"/>
                    <a:gd name="connsiteY7" fmla="*/ 115265 h 226399"/>
                    <a:gd name="connsiteX8" fmla="*/ 294417 w 300008"/>
                    <a:gd name="connsiteY8" fmla="*/ 210642 h 226399"/>
                    <a:gd name="connsiteX9" fmla="*/ 278150 w 300008"/>
                    <a:gd name="connsiteY9" fmla="*/ 210913 h 226399"/>
                    <a:gd name="connsiteX10" fmla="*/ 257006 w 300008"/>
                    <a:gd name="connsiteY10" fmla="*/ 213774 h 226399"/>
                    <a:gd name="connsiteX11" fmla="*/ 142516 w 300008"/>
                    <a:gd name="connsiteY11" fmla="*/ 229545 h 226399"/>
                    <a:gd name="connsiteX12" fmla="*/ 142516 w 300008"/>
                    <a:gd name="connsiteY12" fmla="*/ 229599 h 22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008" h="226399">
                      <a:moveTo>
                        <a:pt x="142516" y="229599"/>
                      </a:moveTo>
                      <a:lnTo>
                        <a:pt x="142516" y="229599"/>
                      </a:lnTo>
                      <a:cubicBezTo>
                        <a:pt x="109145" y="152530"/>
                        <a:pt x="59744" y="94040"/>
                        <a:pt x="3479" y="65848"/>
                      </a:cubicBezTo>
                      <a:cubicBezTo>
                        <a:pt x="2286" y="61852"/>
                        <a:pt x="-555" y="56181"/>
                        <a:pt x="223" y="53102"/>
                      </a:cubicBezTo>
                      <a:cubicBezTo>
                        <a:pt x="52318" y="59692"/>
                        <a:pt x="106174" y="42679"/>
                        <a:pt x="156941" y="31122"/>
                      </a:cubicBezTo>
                      <a:cubicBezTo>
                        <a:pt x="201303" y="18051"/>
                        <a:pt x="247917" y="13029"/>
                        <a:pt x="291538" y="3199"/>
                      </a:cubicBezTo>
                      <a:cubicBezTo>
                        <a:pt x="292959" y="35227"/>
                        <a:pt x="293115" y="66550"/>
                        <a:pt x="294601" y="98577"/>
                      </a:cubicBezTo>
                      <a:cubicBezTo>
                        <a:pt x="294779" y="106029"/>
                        <a:pt x="293564" y="110837"/>
                        <a:pt x="300099" y="115265"/>
                      </a:cubicBezTo>
                      <a:cubicBezTo>
                        <a:pt x="297771" y="145779"/>
                        <a:pt x="297603" y="180019"/>
                        <a:pt x="294417" y="210642"/>
                      </a:cubicBezTo>
                      <a:cubicBezTo>
                        <a:pt x="289135" y="208968"/>
                        <a:pt x="283486" y="209994"/>
                        <a:pt x="278150" y="210913"/>
                      </a:cubicBezTo>
                      <a:cubicBezTo>
                        <a:pt x="277610" y="211019"/>
                        <a:pt x="268520" y="212209"/>
                        <a:pt x="257006" y="213774"/>
                      </a:cubicBezTo>
                      <a:cubicBezTo>
                        <a:pt x="213541" y="219553"/>
                        <a:pt x="180975" y="224252"/>
                        <a:pt x="142516" y="229545"/>
                      </a:cubicBezTo>
                      <a:lnTo>
                        <a:pt x="142516" y="229599"/>
                      </a:lnTo>
                      <a:close/>
                    </a:path>
                  </a:pathLst>
                </a:custGeom>
                <a:solidFill>
                  <a:srgbClr val="FFFFFF"/>
                </a:solidFill>
                <a:ln w="537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419DFB8-548C-648B-FC96-9D8EECE9FC26}"/>
                    </a:ext>
                  </a:extLst>
                </p:cNvPr>
                <p:cNvSpPr/>
                <p:nvPr/>
              </p:nvSpPr>
              <p:spPr>
                <a:xfrm>
                  <a:off x="3053739" y="4042517"/>
                  <a:ext cx="80499" cy="89498"/>
                </a:xfrm>
                <a:custGeom>
                  <a:avLst/>
                  <a:gdLst>
                    <a:gd name="connsiteX0" fmla="*/ 80590 w 80499"/>
                    <a:gd name="connsiteY0" fmla="*/ 92698 h 89498"/>
                    <a:gd name="connsiteX1" fmla="*/ 146 w 80499"/>
                    <a:gd name="connsiteY1" fmla="*/ 7097 h 89498"/>
                    <a:gd name="connsiteX2" fmla="*/ 4439 w 80499"/>
                    <a:gd name="connsiteY2" fmla="*/ 3586 h 89498"/>
                    <a:gd name="connsiteX3" fmla="*/ 51966 w 80499"/>
                    <a:gd name="connsiteY3" fmla="*/ 41391 h 89498"/>
                    <a:gd name="connsiteX4" fmla="*/ 80050 w 80499"/>
                    <a:gd name="connsiteY4" fmla="*/ 84597 h 89498"/>
                    <a:gd name="connsiteX5" fmla="*/ 80590 w 80499"/>
                    <a:gd name="connsiteY5" fmla="*/ 92698 h 8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99" h="89498">
                      <a:moveTo>
                        <a:pt x="80590" y="92698"/>
                      </a:moveTo>
                      <a:cubicBezTo>
                        <a:pt x="46095" y="90052"/>
                        <a:pt x="7950" y="53273"/>
                        <a:pt x="146" y="7097"/>
                      </a:cubicBezTo>
                      <a:cubicBezTo>
                        <a:pt x="-308" y="4451"/>
                        <a:pt x="2079" y="2290"/>
                        <a:pt x="4439" y="3586"/>
                      </a:cubicBezTo>
                      <a:cubicBezTo>
                        <a:pt x="16597" y="10391"/>
                        <a:pt x="39026" y="27458"/>
                        <a:pt x="51966" y="41391"/>
                      </a:cubicBezTo>
                      <a:cubicBezTo>
                        <a:pt x="64944" y="55380"/>
                        <a:pt x="74314" y="74444"/>
                        <a:pt x="80050" y="84597"/>
                      </a:cubicBezTo>
                      <a:lnTo>
                        <a:pt x="80590" y="92698"/>
                      </a:lnTo>
                      <a:close/>
                    </a:path>
                  </a:pathLst>
                </a:custGeom>
                <a:solidFill>
                  <a:srgbClr val="FFFFFF"/>
                </a:solidFill>
                <a:ln w="5370" cap="flat">
                  <a:noFill/>
                  <a:prstDash val="solid"/>
                  <a:miter/>
                </a:ln>
              </p:spPr>
              <p:txBody>
                <a:bodyPr rtlCol="0" anchor="ctr"/>
                <a:lstStyle/>
                <a:p>
                  <a:endParaRPr lang="en-US"/>
                </a:p>
              </p:txBody>
            </p:sp>
          </p:grpSp>
          <p:grpSp>
            <p:nvGrpSpPr>
              <p:cNvPr id="132" name="Graphic 12" descr="Woman in a wheelchair">
                <a:extLst>
                  <a:ext uri="{FF2B5EF4-FFF2-40B4-BE49-F238E27FC236}">
                    <a16:creationId xmlns:a16="http://schemas.microsoft.com/office/drawing/2014/main" id="{4758FCAD-D8CB-0C75-39B6-A187D030B013}"/>
                  </a:ext>
                </a:extLst>
              </p:cNvPr>
              <p:cNvGrpSpPr/>
              <p:nvPr/>
            </p:nvGrpSpPr>
            <p:grpSpPr>
              <a:xfrm>
                <a:off x="2894198" y="3298953"/>
                <a:ext cx="890289" cy="654031"/>
                <a:chOff x="2894198" y="3298953"/>
                <a:chExt cx="890289" cy="654031"/>
              </a:xfrm>
              <a:solidFill>
                <a:srgbClr val="FFFFFF"/>
              </a:solidFill>
            </p:grpSpPr>
            <p:sp>
              <p:nvSpPr>
                <p:cNvPr id="133" name="Freeform: Shape 132">
                  <a:extLst>
                    <a:ext uri="{FF2B5EF4-FFF2-40B4-BE49-F238E27FC236}">
                      <a16:creationId xmlns:a16="http://schemas.microsoft.com/office/drawing/2014/main" id="{46DF9E0F-DA6A-865C-4706-82646718E663}"/>
                    </a:ext>
                  </a:extLst>
                </p:cNvPr>
                <p:cNvSpPr/>
                <p:nvPr/>
              </p:nvSpPr>
              <p:spPr>
                <a:xfrm>
                  <a:off x="3034325" y="3869541"/>
                  <a:ext cx="307841" cy="83443"/>
                </a:xfrm>
                <a:custGeom>
                  <a:avLst/>
                  <a:gdLst>
                    <a:gd name="connsiteX0" fmla="*/ 31684 w 307841"/>
                    <a:gd name="connsiteY0" fmla="*/ 86640 h 83443"/>
                    <a:gd name="connsiteX1" fmla="*/ 8780 w 307841"/>
                    <a:gd name="connsiteY1" fmla="*/ 66766 h 83443"/>
                    <a:gd name="connsiteX2" fmla="*/ 90 w 307841"/>
                    <a:gd name="connsiteY2" fmla="*/ 6115 h 83443"/>
                    <a:gd name="connsiteX3" fmla="*/ 170478 w 307841"/>
                    <a:gd name="connsiteY3" fmla="*/ 11084 h 83443"/>
                    <a:gd name="connsiteX4" fmla="*/ 238916 w 307841"/>
                    <a:gd name="connsiteY4" fmla="*/ 10598 h 83443"/>
                    <a:gd name="connsiteX5" fmla="*/ 288489 w 307841"/>
                    <a:gd name="connsiteY5" fmla="*/ 3199 h 83443"/>
                    <a:gd name="connsiteX6" fmla="*/ 307932 w 307841"/>
                    <a:gd name="connsiteY6" fmla="*/ 38304 h 83443"/>
                    <a:gd name="connsiteX7" fmla="*/ 166703 w 307841"/>
                    <a:gd name="connsiteY7" fmla="*/ 64497 h 83443"/>
                    <a:gd name="connsiteX8" fmla="*/ 161302 w 307841"/>
                    <a:gd name="connsiteY8" fmla="*/ 65577 h 83443"/>
                    <a:gd name="connsiteX9" fmla="*/ 31684 w 307841"/>
                    <a:gd name="connsiteY9" fmla="*/ 86640 h 8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841" h="83443">
                      <a:moveTo>
                        <a:pt x="31684" y="86640"/>
                      </a:moveTo>
                      <a:cubicBezTo>
                        <a:pt x="20645" y="86803"/>
                        <a:pt x="11658" y="78972"/>
                        <a:pt x="8780" y="66766"/>
                      </a:cubicBezTo>
                      <a:cubicBezTo>
                        <a:pt x="2801" y="46674"/>
                        <a:pt x="1224" y="28204"/>
                        <a:pt x="90" y="6115"/>
                      </a:cubicBezTo>
                      <a:cubicBezTo>
                        <a:pt x="56301" y="8438"/>
                        <a:pt x="111351" y="10760"/>
                        <a:pt x="170478" y="11084"/>
                      </a:cubicBezTo>
                      <a:cubicBezTo>
                        <a:pt x="193852" y="11354"/>
                        <a:pt x="215822" y="10652"/>
                        <a:pt x="238916" y="10598"/>
                      </a:cubicBezTo>
                      <a:cubicBezTo>
                        <a:pt x="256009" y="10814"/>
                        <a:pt x="273697" y="13082"/>
                        <a:pt x="288489" y="3199"/>
                      </a:cubicBezTo>
                      <a:cubicBezTo>
                        <a:pt x="301786" y="9301"/>
                        <a:pt x="305458" y="24208"/>
                        <a:pt x="307932" y="38304"/>
                      </a:cubicBezTo>
                      <a:cubicBezTo>
                        <a:pt x="258693" y="43705"/>
                        <a:pt x="213748" y="51968"/>
                        <a:pt x="166703" y="64497"/>
                      </a:cubicBezTo>
                      <a:lnTo>
                        <a:pt x="161302" y="65577"/>
                      </a:lnTo>
                      <a:cubicBezTo>
                        <a:pt x="116859" y="76811"/>
                        <a:pt x="77574" y="86262"/>
                        <a:pt x="31684" y="86640"/>
                      </a:cubicBezTo>
                      <a:close/>
                    </a:path>
                  </a:pathLst>
                </a:custGeom>
                <a:solidFill>
                  <a:srgbClr val="FFFFFF"/>
                </a:solidFill>
                <a:ln w="537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92627BC-73A8-DEDA-A368-27720FC41ABC}"/>
                    </a:ext>
                  </a:extLst>
                </p:cNvPr>
                <p:cNvSpPr/>
                <p:nvPr/>
              </p:nvSpPr>
              <p:spPr>
                <a:xfrm>
                  <a:off x="3331636" y="3339188"/>
                  <a:ext cx="452851" cy="553791"/>
                </a:xfrm>
                <a:custGeom>
                  <a:avLst/>
                  <a:gdLst>
                    <a:gd name="connsiteX0" fmla="*/ 107149 w 452851"/>
                    <a:gd name="connsiteY0" fmla="*/ 556991 h 553791"/>
                    <a:gd name="connsiteX1" fmla="*/ 101624 w 452851"/>
                    <a:gd name="connsiteY1" fmla="*/ 554344 h 553791"/>
                    <a:gd name="connsiteX2" fmla="*/ 2250 w 452851"/>
                    <a:gd name="connsiteY2" fmla="*/ 13732 h 553791"/>
                    <a:gd name="connsiteX3" fmla="*/ 90 w 452851"/>
                    <a:gd name="connsiteY3" fmla="*/ 3199 h 553791"/>
                    <a:gd name="connsiteX4" fmla="*/ 84341 w 452851"/>
                    <a:gd name="connsiteY4" fmla="*/ 51806 h 553791"/>
                    <a:gd name="connsiteX5" fmla="*/ 148880 w 452851"/>
                    <a:gd name="connsiteY5" fmla="*/ 166303 h 553791"/>
                    <a:gd name="connsiteX6" fmla="*/ 177234 w 452851"/>
                    <a:gd name="connsiteY6" fmla="*/ 230571 h 553791"/>
                    <a:gd name="connsiteX7" fmla="*/ 232592 w 452851"/>
                    <a:gd name="connsiteY7" fmla="*/ 297270 h 553791"/>
                    <a:gd name="connsiteX8" fmla="*/ 243663 w 452851"/>
                    <a:gd name="connsiteY8" fmla="*/ 286738 h 553791"/>
                    <a:gd name="connsiteX9" fmla="*/ 246391 w 452851"/>
                    <a:gd name="connsiteY9" fmla="*/ 289007 h 553791"/>
                    <a:gd name="connsiteX10" fmla="*/ 253384 w 452851"/>
                    <a:gd name="connsiteY10" fmla="*/ 279177 h 553791"/>
                    <a:gd name="connsiteX11" fmla="*/ 356809 w 452851"/>
                    <a:gd name="connsiteY11" fmla="*/ 178454 h 553791"/>
                    <a:gd name="connsiteX12" fmla="*/ 377871 w 452851"/>
                    <a:gd name="connsiteY12" fmla="*/ 150369 h 553791"/>
                    <a:gd name="connsiteX13" fmla="*/ 386242 w 452851"/>
                    <a:gd name="connsiteY13" fmla="*/ 160902 h 553791"/>
                    <a:gd name="connsiteX14" fmla="*/ 452942 w 452851"/>
                    <a:gd name="connsiteY14" fmla="*/ 219769 h 553791"/>
                    <a:gd name="connsiteX15" fmla="*/ 352488 w 452851"/>
                    <a:gd name="connsiteY15" fmla="*/ 390702 h 553791"/>
                    <a:gd name="connsiteX16" fmla="*/ 257959 w 452851"/>
                    <a:gd name="connsiteY16" fmla="*/ 463936 h 553791"/>
                    <a:gd name="connsiteX17" fmla="*/ 150230 w 452851"/>
                    <a:gd name="connsiteY17" fmla="*/ 391783 h 553791"/>
                    <a:gd name="connsiteX18" fmla="*/ 143474 w 452851"/>
                    <a:gd name="connsiteY18" fmla="*/ 389083 h 553791"/>
                    <a:gd name="connsiteX19" fmla="*/ 159142 w 452851"/>
                    <a:gd name="connsiteY19" fmla="*/ 548944 h 553791"/>
                    <a:gd name="connsiteX20" fmla="*/ 107138 w 452851"/>
                    <a:gd name="connsiteY20" fmla="*/ 556991 h 553791"/>
                    <a:gd name="connsiteX21" fmla="*/ 107149 w 452851"/>
                    <a:gd name="connsiteY21" fmla="*/ 556991 h 55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2851" h="553791">
                      <a:moveTo>
                        <a:pt x="107149" y="556991"/>
                      </a:moveTo>
                      <a:cubicBezTo>
                        <a:pt x="106495" y="556019"/>
                        <a:pt x="103071" y="554290"/>
                        <a:pt x="101624" y="554344"/>
                      </a:cubicBezTo>
                      <a:cubicBezTo>
                        <a:pt x="59666" y="376715"/>
                        <a:pt x="81447" y="182018"/>
                        <a:pt x="2250" y="13732"/>
                      </a:cubicBezTo>
                      <a:cubicBezTo>
                        <a:pt x="3627" y="11409"/>
                        <a:pt x="889" y="5414"/>
                        <a:pt x="90" y="3199"/>
                      </a:cubicBezTo>
                      <a:cubicBezTo>
                        <a:pt x="33440" y="7574"/>
                        <a:pt x="62015" y="27234"/>
                        <a:pt x="84341" y="51806"/>
                      </a:cubicBezTo>
                      <a:cubicBezTo>
                        <a:pt x="119149" y="81025"/>
                        <a:pt x="134833" y="124339"/>
                        <a:pt x="148880" y="166303"/>
                      </a:cubicBezTo>
                      <a:cubicBezTo>
                        <a:pt x="157964" y="192495"/>
                        <a:pt x="167891" y="207185"/>
                        <a:pt x="177234" y="230571"/>
                      </a:cubicBezTo>
                      <a:cubicBezTo>
                        <a:pt x="180874" y="240886"/>
                        <a:pt x="215579" y="312445"/>
                        <a:pt x="232592" y="297270"/>
                      </a:cubicBezTo>
                      <a:cubicBezTo>
                        <a:pt x="236318" y="299322"/>
                        <a:pt x="239229" y="290734"/>
                        <a:pt x="243663" y="286738"/>
                      </a:cubicBezTo>
                      <a:lnTo>
                        <a:pt x="246391" y="289007"/>
                      </a:lnTo>
                      <a:cubicBezTo>
                        <a:pt x="250522" y="284794"/>
                        <a:pt x="247827" y="283336"/>
                        <a:pt x="253384" y="279177"/>
                      </a:cubicBezTo>
                      <a:cubicBezTo>
                        <a:pt x="285319" y="256062"/>
                        <a:pt x="338360" y="213072"/>
                        <a:pt x="356809" y="178454"/>
                      </a:cubicBezTo>
                      <a:cubicBezTo>
                        <a:pt x="356809" y="178454"/>
                        <a:pt x="370969" y="158416"/>
                        <a:pt x="377871" y="150369"/>
                      </a:cubicBezTo>
                      <a:cubicBezTo>
                        <a:pt x="378519" y="153989"/>
                        <a:pt x="382797" y="159389"/>
                        <a:pt x="386242" y="160902"/>
                      </a:cubicBezTo>
                      <a:cubicBezTo>
                        <a:pt x="401505" y="188877"/>
                        <a:pt x="420057" y="221768"/>
                        <a:pt x="452942" y="219769"/>
                      </a:cubicBezTo>
                      <a:cubicBezTo>
                        <a:pt x="428833" y="273236"/>
                        <a:pt x="385000" y="343500"/>
                        <a:pt x="352488" y="390702"/>
                      </a:cubicBezTo>
                      <a:cubicBezTo>
                        <a:pt x="318609" y="439849"/>
                        <a:pt x="288360" y="462802"/>
                        <a:pt x="257959" y="463936"/>
                      </a:cubicBezTo>
                      <a:cubicBezTo>
                        <a:pt x="223988" y="465178"/>
                        <a:pt x="189834" y="439148"/>
                        <a:pt x="150230" y="391783"/>
                      </a:cubicBezTo>
                      <a:cubicBezTo>
                        <a:pt x="149701" y="391188"/>
                        <a:pt x="143388" y="388272"/>
                        <a:pt x="143474" y="389083"/>
                      </a:cubicBezTo>
                      <a:cubicBezTo>
                        <a:pt x="148680" y="439363"/>
                        <a:pt x="159142" y="548944"/>
                        <a:pt x="159142" y="548944"/>
                      </a:cubicBezTo>
                      <a:cubicBezTo>
                        <a:pt x="143717" y="551213"/>
                        <a:pt x="121747" y="554020"/>
                        <a:pt x="107138" y="556991"/>
                      </a:cubicBezTo>
                      <a:lnTo>
                        <a:pt x="107149" y="556991"/>
                      </a:lnTo>
                      <a:close/>
                    </a:path>
                  </a:pathLst>
                </a:custGeom>
                <a:solidFill>
                  <a:srgbClr val="92D050"/>
                </a:solidFill>
                <a:ln w="537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E39CBD95-67B4-2020-31D7-959A775B6982}"/>
                    </a:ext>
                  </a:extLst>
                </p:cNvPr>
                <p:cNvSpPr/>
                <p:nvPr/>
              </p:nvSpPr>
              <p:spPr>
                <a:xfrm>
                  <a:off x="2894198" y="3298953"/>
                  <a:ext cx="479023" cy="564646"/>
                </a:xfrm>
                <a:custGeom>
                  <a:avLst/>
                  <a:gdLst>
                    <a:gd name="connsiteX0" fmla="*/ 474793 w 479023"/>
                    <a:gd name="connsiteY0" fmla="*/ 567846 h 564646"/>
                    <a:gd name="connsiteX1" fmla="*/ 448410 w 479023"/>
                    <a:gd name="connsiteY1" fmla="*/ 545488 h 564646"/>
                    <a:gd name="connsiteX2" fmla="*/ 442119 w 479023"/>
                    <a:gd name="connsiteY2" fmla="*/ 542193 h 564646"/>
                    <a:gd name="connsiteX3" fmla="*/ 448870 w 479023"/>
                    <a:gd name="connsiteY3" fmla="*/ 535172 h 564646"/>
                    <a:gd name="connsiteX4" fmla="*/ 420516 w 479023"/>
                    <a:gd name="connsiteY4" fmla="*/ 495477 h 564646"/>
                    <a:gd name="connsiteX5" fmla="*/ 316822 w 479023"/>
                    <a:gd name="connsiteY5" fmla="*/ 453621 h 564646"/>
                    <a:gd name="connsiteX6" fmla="*/ 303590 w 479023"/>
                    <a:gd name="connsiteY6" fmla="*/ 457941 h 564646"/>
                    <a:gd name="connsiteX7" fmla="*/ 267405 w 479023"/>
                    <a:gd name="connsiteY7" fmla="*/ 487376 h 564646"/>
                    <a:gd name="connsiteX8" fmla="*/ 253093 w 479023"/>
                    <a:gd name="connsiteY8" fmla="*/ 524911 h 564646"/>
                    <a:gd name="connsiteX9" fmla="*/ 38144 w 479023"/>
                    <a:gd name="connsiteY9" fmla="*/ 525720 h 564646"/>
                    <a:gd name="connsiteX10" fmla="*/ 7630 w 479023"/>
                    <a:gd name="connsiteY10" fmla="*/ 346686 h 564646"/>
                    <a:gd name="connsiteX11" fmla="*/ 34633 w 479023"/>
                    <a:gd name="connsiteY11" fmla="*/ 241642 h 564646"/>
                    <a:gd name="connsiteX12" fmla="*/ 126176 w 479023"/>
                    <a:gd name="connsiteY12" fmla="*/ 65578 h 564646"/>
                    <a:gd name="connsiteX13" fmla="*/ 218431 w 479023"/>
                    <a:gd name="connsiteY13" fmla="*/ 21346 h 564646"/>
                    <a:gd name="connsiteX14" fmla="*/ 217988 w 479023"/>
                    <a:gd name="connsiteY14" fmla="*/ 18862 h 564646"/>
                    <a:gd name="connsiteX15" fmla="*/ 246612 w 479023"/>
                    <a:gd name="connsiteY15" fmla="*/ 3199 h 564646"/>
                    <a:gd name="connsiteX16" fmla="*/ 341665 w 479023"/>
                    <a:gd name="connsiteY16" fmla="*/ 279448 h 564646"/>
                    <a:gd name="connsiteX17" fmla="*/ 479114 w 479023"/>
                    <a:gd name="connsiteY17" fmla="*/ 567846 h 564646"/>
                    <a:gd name="connsiteX18" fmla="*/ 474793 w 479023"/>
                    <a:gd name="connsiteY18" fmla="*/ 567846 h 56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9023" h="564646">
                      <a:moveTo>
                        <a:pt x="474793" y="567846"/>
                      </a:moveTo>
                      <a:cubicBezTo>
                        <a:pt x="469317" y="558179"/>
                        <a:pt x="459655" y="546999"/>
                        <a:pt x="448410" y="545488"/>
                      </a:cubicBezTo>
                      <a:lnTo>
                        <a:pt x="442119" y="542193"/>
                      </a:lnTo>
                      <a:cubicBezTo>
                        <a:pt x="444657" y="541598"/>
                        <a:pt x="448578" y="539060"/>
                        <a:pt x="448870" y="535172"/>
                      </a:cubicBezTo>
                      <a:cubicBezTo>
                        <a:pt x="450241" y="517080"/>
                        <a:pt x="434957" y="507466"/>
                        <a:pt x="420516" y="495477"/>
                      </a:cubicBezTo>
                      <a:cubicBezTo>
                        <a:pt x="388111" y="469013"/>
                        <a:pt x="355237" y="455457"/>
                        <a:pt x="316822" y="453621"/>
                      </a:cubicBezTo>
                      <a:cubicBezTo>
                        <a:pt x="315828" y="453567"/>
                        <a:pt x="304783" y="457564"/>
                        <a:pt x="303590" y="457941"/>
                      </a:cubicBezTo>
                      <a:cubicBezTo>
                        <a:pt x="288176" y="462802"/>
                        <a:pt x="276024" y="473982"/>
                        <a:pt x="267405" y="487376"/>
                      </a:cubicBezTo>
                      <a:cubicBezTo>
                        <a:pt x="260865" y="497583"/>
                        <a:pt x="253260" y="512489"/>
                        <a:pt x="253093" y="524911"/>
                      </a:cubicBezTo>
                      <a:cubicBezTo>
                        <a:pt x="187150" y="537333"/>
                        <a:pt x="102520" y="556073"/>
                        <a:pt x="38144" y="525720"/>
                      </a:cubicBezTo>
                      <a:cubicBezTo>
                        <a:pt x="-8762" y="478680"/>
                        <a:pt x="-3350" y="407499"/>
                        <a:pt x="7630" y="346686"/>
                      </a:cubicBezTo>
                      <a:cubicBezTo>
                        <a:pt x="14948" y="307747"/>
                        <a:pt x="34633" y="241642"/>
                        <a:pt x="34633" y="241642"/>
                      </a:cubicBezTo>
                      <a:cubicBezTo>
                        <a:pt x="52672" y="181315"/>
                        <a:pt x="72568" y="105975"/>
                        <a:pt x="126176" y="65578"/>
                      </a:cubicBezTo>
                      <a:cubicBezTo>
                        <a:pt x="155053" y="47108"/>
                        <a:pt x="189904" y="40141"/>
                        <a:pt x="218431" y="21346"/>
                      </a:cubicBezTo>
                      <a:lnTo>
                        <a:pt x="217988" y="18862"/>
                      </a:lnTo>
                      <a:cubicBezTo>
                        <a:pt x="226646" y="13570"/>
                        <a:pt x="237652" y="8276"/>
                        <a:pt x="246612" y="3199"/>
                      </a:cubicBezTo>
                      <a:cubicBezTo>
                        <a:pt x="251284" y="104032"/>
                        <a:pt x="294068" y="192171"/>
                        <a:pt x="341665" y="279448"/>
                      </a:cubicBezTo>
                      <a:cubicBezTo>
                        <a:pt x="392275" y="372232"/>
                        <a:pt x="452801" y="467069"/>
                        <a:pt x="479114" y="567846"/>
                      </a:cubicBezTo>
                      <a:lnTo>
                        <a:pt x="474793" y="567846"/>
                      </a:lnTo>
                      <a:close/>
                    </a:path>
                  </a:pathLst>
                </a:custGeom>
                <a:solidFill>
                  <a:srgbClr val="92D050"/>
                </a:solidFill>
                <a:ln w="5370" cap="flat">
                  <a:noFill/>
                  <a:prstDash val="solid"/>
                  <a:miter/>
                </a:ln>
              </p:spPr>
              <p:txBody>
                <a:bodyPr rtlCol="0" anchor="ctr"/>
                <a:lstStyle/>
                <a:p>
                  <a:endParaRPr lang="en-US"/>
                </a:p>
              </p:txBody>
            </p:sp>
          </p:grpSp>
          <p:sp>
            <p:nvSpPr>
              <p:cNvPr id="136" name="Freeform: Shape 135">
                <a:extLst>
                  <a:ext uri="{FF2B5EF4-FFF2-40B4-BE49-F238E27FC236}">
                    <a16:creationId xmlns:a16="http://schemas.microsoft.com/office/drawing/2014/main" id="{F1551955-A5D9-C3C6-DC0D-F2EE6EC2F8C8}"/>
                  </a:ext>
                </a:extLst>
              </p:cNvPr>
              <p:cNvSpPr/>
              <p:nvPr/>
            </p:nvSpPr>
            <p:spPr>
              <a:xfrm>
                <a:off x="2718041" y="3267592"/>
                <a:ext cx="1472023" cy="1622580"/>
              </a:xfrm>
              <a:custGeom>
                <a:avLst/>
                <a:gdLst>
                  <a:gd name="connsiteX0" fmla="*/ 770128 w 1472023"/>
                  <a:gd name="connsiteY0" fmla="*/ 1625780 h 1622580"/>
                  <a:gd name="connsiteX1" fmla="*/ 672439 w 1472023"/>
                  <a:gd name="connsiteY1" fmla="*/ 1389011 h 1622580"/>
                  <a:gd name="connsiteX2" fmla="*/ 674616 w 1472023"/>
                  <a:gd name="connsiteY2" fmla="*/ 1300708 h 1622580"/>
                  <a:gd name="connsiteX3" fmla="*/ 670193 w 1472023"/>
                  <a:gd name="connsiteY3" fmla="*/ 1268736 h 1622580"/>
                  <a:gd name="connsiteX4" fmla="*/ 576776 w 1472023"/>
                  <a:gd name="connsiteY4" fmla="*/ 1399921 h 1622580"/>
                  <a:gd name="connsiteX5" fmla="*/ 546662 w 1472023"/>
                  <a:gd name="connsiteY5" fmla="*/ 1409912 h 1622580"/>
                  <a:gd name="connsiteX6" fmla="*/ 455222 w 1472023"/>
                  <a:gd name="connsiteY6" fmla="*/ 1402242 h 1622580"/>
                  <a:gd name="connsiteX7" fmla="*/ 318270 w 1472023"/>
                  <a:gd name="connsiteY7" fmla="*/ 1524624 h 1622580"/>
                  <a:gd name="connsiteX8" fmla="*/ 44010 w 1472023"/>
                  <a:gd name="connsiteY8" fmla="*/ 1346939 h 1622580"/>
                  <a:gd name="connsiteX9" fmla="*/ 238139 w 1472023"/>
                  <a:gd name="connsiteY9" fmla="*/ 689724 h 1622580"/>
                  <a:gd name="connsiteX10" fmla="*/ 237659 w 1472023"/>
                  <a:gd name="connsiteY10" fmla="*/ 577388 h 1622580"/>
                  <a:gd name="connsiteX11" fmla="*/ 176506 w 1472023"/>
                  <a:gd name="connsiteY11" fmla="*/ 522301 h 1622580"/>
                  <a:gd name="connsiteX12" fmla="*/ 185406 w 1472023"/>
                  <a:gd name="connsiteY12" fmla="*/ 316587 h 1622580"/>
                  <a:gd name="connsiteX13" fmla="*/ 144431 w 1472023"/>
                  <a:gd name="connsiteY13" fmla="*/ 316372 h 1622580"/>
                  <a:gd name="connsiteX14" fmla="*/ 114290 w 1472023"/>
                  <a:gd name="connsiteY14" fmla="*/ 290232 h 1622580"/>
                  <a:gd name="connsiteX15" fmla="*/ 114236 w 1472023"/>
                  <a:gd name="connsiteY15" fmla="*/ 267549 h 1622580"/>
                  <a:gd name="connsiteX16" fmla="*/ 142935 w 1472023"/>
                  <a:gd name="connsiteY16" fmla="*/ 258961 h 1622580"/>
                  <a:gd name="connsiteX17" fmla="*/ 201414 w 1472023"/>
                  <a:gd name="connsiteY17" fmla="*/ 261662 h 1622580"/>
                  <a:gd name="connsiteX18" fmla="*/ 357722 w 1472023"/>
                  <a:gd name="connsiteY18" fmla="*/ 61889 h 1622580"/>
                  <a:gd name="connsiteX19" fmla="*/ 403445 w 1472023"/>
                  <a:gd name="connsiteY19" fmla="*/ 36830 h 1622580"/>
                  <a:gd name="connsiteX20" fmla="*/ 436373 w 1472023"/>
                  <a:gd name="connsiteY20" fmla="*/ 32509 h 1622580"/>
                  <a:gd name="connsiteX21" fmla="*/ 439792 w 1472023"/>
                  <a:gd name="connsiteY21" fmla="*/ 31644 h 1622580"/>
                  <a:gd name="connsiteX22" fmla="*/ 445927 w 1472023"/>
                  <a:gd name="connsiteY22" fmla="*/ 7287 h 1622580"/>
                  <a:gd name="connsiteX23" fmla="*/ 445900 w 1472023"/>
                  <a:gd name="connsiteY23" fmla="*/ 6423 h 1622580"/>
                  <a:gd name="connsiteX24" fmla="*/ 446915 w 1472023"/>
                  <a:gd name="connsiteY24" fmla="*/ 3290 h 1622580"/>
                  <a:gd name="connsiteX25" fmla="*/ 450534 w 1472023"/>
                  <a:gd name="connsiteY25" fmla="*/ 8961 h 1622580"/>
                  <a:gd name="connsiteX26" fmla="*/ 431896 w 1472023"/>
                  <a:gd name="connsiteY26" fmla="*/ 71286 h 1622580"/>
                  <a:gd name="connsiteX27" fmla="*/ 440526 w 1472023"/>
                  <a:gd name="connsiteY27" fmla="*/ 116328 h 1622580"/>
                  <a:gd name="connsiteX28" fmla="*/ 459893 w 1472023"/>
                  <a:gd name="connsiteY28" fmla="*/ 124376 h 1622580"/>
                  <a:gd name="connsiteX29" fmla="*/ 459899 w 1472023"/>
                  <a:gd name="connsiteY29" fmla="*/ 124376 h 1622580"/>
                  <a:gd name="connsiteX30" fmla="*/ 567449 w 1472023"/>
                  <a:gd name="connsiteY30" fmla="*/ 145438 h 1622580"/>
                  <a:gd name="connsiteX31" fmla="*/ 608538 w 1472023"/>
                  <a:gd name="connsiteY31" fmla="*/ 139173 h 1622580"/>
                  <a:gd name="connsiteX32" fmla="*/ 629325 w 1472023"/>
                  <a:gd name="connsiteY32" fmla="*/ 130802 h 1622580"/>
                  <a:gd name="connsiteX33" fmla="*/ 612475 w 1472023"/>
                  <a:gd name="connsiteY33" fmla="*/ 90080 h 1622580"/>
                  <a:gd name="connsiteX34" fmla="*/ 568842 w 1472023"/>
                  <a:gd name="connsiteY34" fmla="*/ 34290 h 1622580"/>
                  <a:gd name="connsiteX35" fmla="*/ 567352 w 1472023"/>
                  <a:gd name="connsiteY35" fmla="*/ 24947 h 1622580"/>
                  <a:gd name="connsiteX36" fmla="*/ 568308 w 1472023"/>
                  <a:gd name="connsiteY36" fmla="*/ 16036 h 1622580"/>
                  <a:gd name="connsiteX37" fmla="*/ 567638 w 1472023"/>
                  <a:gd name="connsiteY37" fmla="*/ 15604 h 1622580"/>
                  <a:gd name="connsiteX38" fmla="*/ 568616 w 1472023"/>
                  <a:gd name="connsiteY38" fmla="*/ 13769 h 1622580"/>
                  <a:gd name="connsiteX39" fmla="*/ 571176 w 1472023"/>
                  <a:gd name="connsiteY39" fmla="*/ 17603 h 1622580"/>
                  <a:gd name="connsiteX40" fmla="*/ 596181 w 1472023"/>
                  <a:gd name="connsiteY40" fmla="*/ 66101 h 1622580"/>
                  <a:gd name="connsiteX41" fmla="*/ 612961 w 1472023"/>
                  <a:gd name="connsiteY41" fmla="*/ 67289 h 1622580"/>
                  <a:gd name="connsiteX42" fmla="*/ 612966 w 1472023"/>
                  <a:gd name="connsiteY42" fmla="*/ 67289 h 1622580"/>
                  <a:gd name="connsiteX43" fmla="*/ 664495 w 1472023"/>
                  <a:gd name="connsiteY43" fmla="*/ 85382 h 1622580"/>
                  <a:gd name="connsiteX44" fmla="*/ 742805 w 1472023"/>
                  <a:gd name="connsiteY44" fmla="*/ 165853 h 1622580"/>
                  <a:gd name="connsiteX45" fmla="*/ 773892 w 1472023"/>
                  <a:gd name="connsiteY45" fmla="*/ 245243 h 1622580"/>
                  <a:gd name="connsiteX46" fmla="*/ 839263 w 1472023"/>
                  <a:gd name="connsiteY46" fmla="*/ 357309 h 1622580"/>
                  <a:gd name="connsiteX47" fmla="*/ 927856 w 1472023"/>
                  <a:gd name="connsiteY47" fmla="*/ 284182 h 1622580"/>
                  <a:gd name="connsiteX48" fmla="*/ 962632 w 1472023"/>
                  <a:gd name="connsiteY48" fmla="*/ 242273 h 1622580"/>
                  <a:gd name="connsiteX49" fmla="*/ 962632 w 1472023"/>
                  <a:gd name="connsiteY49" fmla="*/ 242273 h 1622580"/>
                  <a:gd name="connsiteX50" fmla="*/ 962632 w 1472023"/>
                  <a:gd name="connsiteY50" fmla="*/ 242273 h 1622580"/>
                  <a:gd name="connsiteX51" fmla="*/ 995484 w 1472023"/>
                  <a:gd name="connsiteY51" fmla="*/ 209005 h 1622580"/>
                  <a:gd name="connsiteX52" fmla="*/ 1033068 w 1472023"/>
                  <a:gd name="connsiteY52" fmla="*/ 123511 h 1622580"/>
                  <a:gd name="connsiteX53" fmla="*/ 1054379 w 1472023"/>
                  <a:gd name="connsiteY53" fmla="*/ 87704 h 1622580"/>
                  <a:gd name="connsiteX54" fmla="*/ 1061314 w 1472023"/>
                  <a:gd name="connsiteY54" fmla="*/ 76687 h 1622580"/>
                  <a:gd name="connsiteX55" fmla="*/ 1077457 w 1472023"/>
                  <a:gd name="connsiteY55" fmla="*/ 81116 h 1622580"/>
                  <a:gd name="connsiteX56" fmla="*/ 1073838 w 1472023"/>
                  <a:gd name="connsiteY56" fmla="*/ 137175 h 1622580"/>
                  <a:gd name="connsiteX57" fmla="*/ 1183721 w 1472023"/>
                  <a:gd name="connsiteY57" fmla="*/ 73878 h 1622580"/>
                  <a:gd name="connsiteX58" fmla="*/ 1189830 w 1472023"/>
                  <a:gd name="connsiteY58" fmla="*/ 74202 h 1622580"/>
                  <a:gd name="connsiteX59" fmla="*/ 1157458 w 1472023"/>
                  <a:gd name="connsiteY59" fmla="*/ 132044 h 1622580"/>
                  <a:gd name="connsiteX60" fmla="*/ 1157458 w 1472023"/>
                  <a:gd name="connsiteY60" fmla="*/ 132044 h 1622580"/>
                  <a:gd name="connsiteX61" fmla="*/ 1146651 w 1472023"/>
                  <a:gd name="connsiteY61" fmla="*/ 141495 h 1622580"/>
                  <a:gd name="connsiteX62" fmla="*/ 1198860 w 1472023"/>
                  <a:gd name="connsiteY62" fmla="*/ 115950 h 1622580"/>
                  <a:gd name="connsiteX63" fmla="*/ 1198865 w 1472023"/>
                  <a:gd name="connsiteY63" fmla="*/ 115950 h 1622580"/>
                  <a:gd name="connsiteX64" fmla="*/ 1230292 w 1472023"/>
                  <a:gd name="connsiteY64" fmla="*/ 100180 h 1622580"/>
                  <a:gd name="connsiteX65" fmla="*/ 1234262 w 1472023"/>
                  <a:gd name="connsiteY65" fmla="*/ 106607 h 1622580"/>
                  <a:gd name="connsiteX66" fmla="*/ 1177035 w 1472023"/>
                  <a:gd name="connsiteY66" fmla="*/ 163639 h 1622580"/>
                  <a:gd name="connsiteX67" fmla="*/ 1251900 w 1472023"/>
                  <a:gd name="connsiteY67" fmla="*/ 145330 h 1622580"/>
                  <a:gd name="connsiteX68" fmla="*/ 1256718 w 1472023"/>
                  <a:gd name="connsiteY68" fmla="*/ 147706 h 1622580"/>
                  <a:gd name="connsiteX69" fmla="*/ 1255918 w 1472023"/>
                  <a:gd name="connsiteY69" fmla="*/ 152243 h 1622580"/>
                  <a:gd name="connsiteX70" fmla="*/ 1208770 w 1472023"/>
                  <a:gd name="connsiteY70" fmla="*/ 187023 h 1622580"/>
                  <a:gd name="connsiteX71" fmla="*/ 1233532 w 1472023"/>
                  <a:gd name="connsiteY71" fmla="*/ 185835 h 1622580"/>
                  <a:gd name="connsiteX72" fmla="*/ 1202019 w 1472023"/>
                  <a:gd name="connsiteY72" fmla="*/ 215323 h 1622580"/>
                  <a:gd name="connsiteX73" fmla="*/ 1064554 w 1472023"/>
                  <a:gd name="connsiteY73" fmla="*/ 280402 h 1622580"/>
                  <a:gd name="connsiteX74" fmla="*/ 1069339 w 1472023"/>
                  <a:gd name="connsiteY74" fmla="*/ 299197 h 1622580"/>
                  <a:gd name="connsiteX75" fmla="*/ 1001128 w 1472023"/>
                  <a:gd name="connsiteY75" fmla="*/ 418391 h 1622580"/>
                  <a:gd name="connsiteX76" fmla="*/ 903753 w 1472023"/>
                  <a:gd name="connsiteY76" fmla="*/ 531644 h 1622580"/>
                  <a:gd name="connsiteX77" fmla="*/ 1072672 w 1472023"/>
                  <a:gd name="connsiteY77" fmla="*/ 529754 h 1622580"/>
                  <a:gd name="connsiteX78" fmla="*/ 1080503 w 1472023"/>
                  <a:gd name="connsiteY78" fmla="*/ 567128 h 1622580"/>
                  <a:gd name="connsiteX79" fmla="*/ 1031070 w 1472023"/>
                  <a:gd name="connsiteY79" fmla="*/ 577983 h 1622580"/>
                  <a:gd name="connsiteX80" fmla="*/ 1034159 w 1472023"/>
                  <a:gd name="connsiteY80" fmla="*/ 592349 h 1622580"/>
                  <a:gd name="connsiteX81" fmla="*/ 1110984 w 1472023"/>
                  <a:gd name="connsiteY81" fmla="*/ 664503 h 1622580"/>
                  <a:gd name="connsiteX82" fmla="*/ 1157771 w 1472023"/>
                  <a:gd name="connsiteY82" fmla="*/ 834031 h 1622580"/>
                  <a:gd name="connsiteX83" fmla="*/ 1241077 w 1472023"/>
                  <a:gd name="connsiteY83" fmla="*/ 1129074 h 1622580"/>
                  <a:gd name="connsiteX84" fmla="*/ 1241077 w 1472023"/>
                  <a:gd name="connsiteY84" fmla="*/ 1129074 h 1622580"/>
                  <a:gd name="connsiteX85" fmla="*/ 1255357 w 1472023"/>
                  <a:gd name="connsiteY85" fmla="*/ 1173252 h 1622580"/>
                  <a:gd name="connsiteX86" fmla="*/ 1254439 w 1472023"/>
                  <a:gd name="connsiteY86" fmla="*/ 1178977 h 1622580"/>
                  <a:gd name="connsiteX87" fmla="*/ 1236794 w 1472023"/>
                  <a:gd name="connsiteY87" fmla="*/ 1207006 h 1622580"/>
                  <a:gd name="connsiteX88" fmla="*/ 1247969 w 1472023"/>
                  <a:gd name="connsiteY88" fmla="*/ 1232768 h 1622580"/>
                  <a:gd name="connsiteX89" fmla="*/ 1371667 w 1472023"/>
                  <a:gd name="connsiteY89" fmla="*/ 1275433 h 1622580"/>
                  <a:gd name="connsiteX90" fmla="*/ 1430670 w 1472023"/>
                  <a:gd name="connsiteY90" fmla="*/ 1305408 h 1622580"/>
                  <a:gd name="connsiteX91" fmla="*/ 1466909 w 1472023"/>
                  <a:gd name="connsiteY91" fmla="*/ 1347588 h 1622580"/>
                  <a:gd name="connsiteX92" fmla="*/ 1438949 w 1472023"/>
                  <a:gd name="connsiteY92" fmla="*/ 1358119 h 1622580"/>
                  <a:gd name="connsiteX93" fmla="*/ 1346672 w 1472023"/>
                  <a:gd name="connsiteY93" fmla="*/ 1366058 h 1622580"/>
                  <a:gd name="connsiteX94" fmla="*/ 1233214 w 1472023"/>
                  <a:gd name="connsiteY94" fmla="*/ 1543256 h 1622580"/>
                  <a:gd name="connsiteX95" fmla="*/ 1104125 w 1472023"/>
                  <a:gd name="connsiteY95" fmla="*/ 1417635 h 1622580"/>
                  <a:gd name="connsiteX96" fmla="*/ 906426 w 1472023"/>
                  <a:gd name="connsiteY96" fmla="*/ 1435727 h 1622580"/>
                  <a:gd name="connsiteX97" fmla="*/ 889543 w 1472023"/>
                  <a:gd name="connsiteY97" fmla="*/ 1446259 h 1622580"/>
                  <a:gd name="connsiteX98" fmla="*/ 770128 w 1472023"/>
                  <a:gd name="connsiteY98" fmla="*/ 1625780 h 1622580"/>
                  <a:gd name="connsiteX99" fmla="*/ 680675 w 1472023"/>
                  <a:gd name="connsiteY99" fmla="*/ 1407320 h 1622580"/>
                  <a:gd name="connsiteX100" fmla="*/ 767357 w 1472023"/>
                  <a:gd name="connsiteY100" fmla="*/ 1609415 h 1622580"/>
                  <a:gd name="connsiteX101" fmla="*/ 848546 w 1472023"/>
                  <a:gd name="connsiteY101" fmla="*/ 1567505 h 1622580"/>
                  <a:gd name="connsiteX102" fmla="*/ 734213 w 1472023"/>
                  <a:gd name="connsiteY102" fmla="*/ 1355689 h 1622580"/>
                  <a:gd name="connsiteX103" fmla="*/ 747380 w 1472023"/>
                  <a:gd name="connsiteY103" fmla="*/ 1404566 h 1622580"/>
                  <a:gd name="connsiteX104" fmla="*/ 750021 w 1472023"/>
                  <a:gd name="connsiteY104" fmla="*/ 1422549 h 1622580"/>
                  <a:gd name="connsiteX105" fmla="*/ 761670 w 1472023"/>
                  <a:gd name="connsiteY105" fmla="*/ 1471805 h 1622580"/>
                  <a:gd name="connsiteX106" fmla="*/ 763782 w 1472023"/>
                  <a:gd name="connsiteY106" fmla="*/ 1473586 h 1622580"/>
                  <a:gd name="connsiteX107" fmla="*/ 766407 w 1472023"/>
                  <a:gd name="connsiteY107" fmla="*/ 1470508 h 1622580"/>
                  <a:gd name="connsiteX108" fmla="*/ 756080 w 1472023"/>
                  <a:gd name="connsiteY108" fmla="*/ 1427032 h 1622580"/>
                  <a:gd name="connsiteX109" fmla="*/ 759802 w 1472023"/>
                  <a:gd name="connsiteY109" fmla="*/ 1424278 h 1622580"/>
                  <a:gd name="connsiteX110" fmla="*/ 758743 w 1472023"/>
                  <a:gd name="connsiteY110" fmla="*/ 1408777 h 1622580"/>
                  <a:gd name="connsiteX111" fmla="*/ 780276 w 1472023"/>
                  <a:gd name="connsiteY111" fmla="*/ 1554975 h 1622580"/>
                  <a:gd name="connsiteX112" fmla="*/ 696764 w 1472023"/>
                  <a:gd name="connsiteY112" fmla="*/ 1440588 h 1622580"/>
                  <a:gd name="connsiteX113" fmla="*/ 680675 w 1472023"/>
                  <a:gd name="connsiteY113" fmla="*/ 1407320 h 1622580"/>
                  <a:gd name="connsiteX114" fmla="*/ 680675 w 1472023"/>
                  <a:gd name="connsiteY114" fmla="*/ 1407320 h 1622580"/>
                  <a:gd name="connsiteX115" fmla="*/ 1152565 w 1472023"/>
                  <a:gd name="connsiteY115" fmla="*/ 1412505 h 1622580"/>
                  <a:gd name="connsiteX116" fmla="*/ 1107393 w 1472023"/>
                  <a:gd name="connsiteY116" fmla="*/ 1417311 h 1622580"/>
                  <a:gd name="connsiteX117" fmla="*/ 1191137 w 1472023"/>
                  <a:gd name="connsiteY117" fmla="*/ 1516577 h 1622580"/>
                  <a:gd name="connsiteX118" fmla="*/ 1327203 w 1472023"/>
                  <a:gd name="connsiteY118" fmla="*/ 1453495 h 1622580"/>
                  <a:gd name="connsiteX119" fmla="*/ 1336092 w 1472023"/>
                  <a:gd name="connsiteY119" fmla="*/ 1372215 h 1622580"/>
                  <a:gd name="connsiteX120" fmla="*/ 1338074 w 1472023"/>
                  <a:gd name="connsiteY120" fmla="*/ 1366274 h 1622580"/>
                  <a:gd name="connsiteX121" fmla="*/ 1275658 w 1472023"/>
                  <a:gd name="connsiteY121" fmla="*/ 1364708 h 1622580"/>
                  <a:gd name="connsiteX122" fmla="*/ 1222374 w 1472023"/>
                  <a:gd name="connsiteY122" fmla="*/ 1488708 h 1622580"/>
                  <a:gd name="connsiteX123" fmla="*/ 1153650 w 1472023"/>
                  <a:gd name="connsiteY123" fmla="*/ 1420822 h 1622580"/>
                  <a:gd name="connsiteX124" fmla="*/ 1152565 w 1472023"/>
                  <a:gd name="connsiteY124" fmla="*/ 1412505 h 1622580"/>
                  <a:gd name="connsiteX125" fmla="*/ 1152565 w 1472023"/>
                  <a:gd name="connsiteY125" fmla="*/ 1412505 h 1622580"/>
                  <a:gd name="connsiteX126" fmla="*/ 264981 w 1472023"/>
                  <a:gd name="connsiteY126" fmla="*/ 722723 h 1622580"/>
                  <a:gd name="connsiteX127" fmla="*/ 135050 w 1472023"/>
                  <a:gd name="connsiteY127" fmla="*/ 791528 h 1622580"/>
                  <a:gd name="connsiteX128" fmla="*/ 60520 w 1472023"/>
                  <a:gd name="connsiteY128" fmla="*/ 1289205 h 1622580"/>
                  <a:gd name="connsiteX129" fmla="*/ 220079 w 1472023"/>
                  <a:gd name="connsiteY129" fmla="*/ 1491787 h 1622580"/>
                  <a:gd name="connsiteX130" fmla="*/ 387362 w 1472023"/>
                  <a:gd name="connsiteY130" fmla="*/ 1436916 h 1622580"/>
                  <a:gd name="connsiteX131" fmla="*/ 488933 w 1472023"/>
                  <a:gd name="connsiteY131" fmla="*/ 1194098 h 1622580"/>
                  <a:gd name="connsiteX132" fmla="*/ 482971 w 1472023"/>
                  <a:gd name="connsiteY132" fmla="*/ 1005397 h 1622580"/>
                  <a:gd name="connsiteX133" fmla="*/ 481745 w 1472023"/>
                  <a:gd name="connsiteY133" fmla="*/ 1008584 h 1622580"/>
                  <a:gd name="connsiteX134" fmla="*/ 486773 w 1472023"/>
                  <a:gd name="connsiteY134" fmla="*/ 1165475 h 1622580"/>
                  <a:gd name="connsiteX135" fmla="*/ 415445 w 1472023"/>
                  <a:gd name="connsiteY135" fmla="*/ 1385447 h 1622580"/>
                  <a:gd name="connsiteX136" fmla="*/ 223190 w 1472023"/>
                  <a:gd name="connsiteY136" fmla="*/ 1468996 h 1622580"/>
                  <a:gd name="connsiteX137" fmla="*/ 47839 w 1472023"/>
                  <a:gd name="connsiteY137" fmla="*/ 1056164 h 1622580"/>
                  <a:gd name="connsiteX138" fmla="*/ 105492 w 1472023"/>
                  <a:gd name="connsiteY138" fmla="*/ 861576 h 1622580"/>
                  <a:gd name="connsiteX139" fmla="*/ 329190 w 1472023"/>
                  <a:gd name="connsiteY139" fmla="*/ 758962 h 1622580"/>
                  <a:gd name="connsiteX140" fmla="*/ 333495 w 1472023"/>
                  <a:gd name="connsiteY140" fmla="*/ 761122 h 1622580"/>
                  <a:gd name="connsiteX141" fmla="*/ 480357 w 1472023"/>
                  <a:gd name="connsiteY141" fmla="*/ 1001076 h 1622580"/>
                  <a:gd name="connsiteX142" fmla="*/ 482701 w 1472023"/>
                  <a:gd name="connsiteY142" fmla="*/ 1003830 h 1622580"/>
                  <a:gd name="connsiteX143" fmla="*/ 264981 w 1472023"/>
                  <a:gd name="connsiteY143" fmla="*/ 722723 h 1622580"/>
                  <a:gd name="connsiteX144" fmla="*/ 264981 w 1472023"/>
                  <a:gd name="connsiteY144" fmla="*/ 722723 h 1622580"/>
                  <a:gd name="connsiteX145" fmla="*/ 734294 w 1472023"/>
                  <a:gd name="connsiteY145" fmla="*/ 1479149 h 1622580"/>
                  <a:gd name="connsiteX146" fmla="*/ 735498 w 1472023"/>
                  <a:gd name="connsiteY146" fmla="*/ 1492220 h 1622580"/>
                  <a:gd name="connsiteX147" fmla="*/ 739608 w 1472023"/>
                  <a:gd name="connsiteY147" fmla="*/ 1492274 h 1622580"/>
                  <a:gd name="connsiteX148" fmla="*/ 739219 w 1472023"/>
                  <a:gd name="connsiteY148" fmla="*/ 1485631 h 1622580"/>
                  <a:gd name="connsiteX149" fmla="*/ 736805 w 1472023"/>
                  <a:gd name="connsiteY149" fmla="*/ 1480122 h 1622580"/>
                  <a:gd name="connsiteX150" fmla="*/ 734294 w 1472023"/>
                  <a:gd name="connsiteY150" fmla="*/ 1479149 h 1622580"/>
                  <a:gd name="connsiteX151" fmla="*/ 734294 w 1472023"/>
                  <a:gd name="connsiteY151" fmla="*/ 1479149 h 1622580"/>
                  <a:gd name="connsiteX152" fmla="*/ 244663 w 1472023"/>
                  <a:gd name="connsiteY152" fmla="*/ 763822 h 1622580"/>
                  <a:gd name="connsiteX153" fmla="*/ 123827 w 1472023"/>
                  <a:gd name="connsiteY153" fmla="*/ 1359956 h 1622580"/>
                  <a:gd name="connsiteX154" fmla="*/ 385185 w 1472023"/>
                  <a:gd name="connsiteY154" fmla="*/ 1398570 h 1622580"/>
                  <a:gd name="connsiteX155" fmla="*/ 225788 w 1472023"/>
                  <a:gd name="connsiteY155" fmla="*/ 1387013 h 1622580"/>
                  <a:gd name="connsiteX156" fmla="*/ 190024 w 1472023"/>
                  <a:gd name="connsiteY156" fmla="*/ 1372863 h 1622580"/>
                  <a:gd name="connsiteX157" fmla="*/ 204963 w 1472023"/>
                  <a:gd name="connsiteY157" fmla="*/ 1333221 h 1622580"/>
                  <a:gd name="connsiteX158" fmla="*/ 287572 w 1472023"/>
                  <a:gd name="connsiteY158" fmla="*/ 1314913 h 1622580"/>
                  <a:gd name="connsiteX159" fmla="*/ 284478 w 1472023"/>
                  <a:gd name="connsiteY159" fmla="*/ 1124321 h 1622580"/>
                  <a:gd name="connsiteX160" fmla="*/ 237243 w 1472023"/>
                  <a:gd name="connsiteY160" fmla="*/ 1135176 h 1622580"/>
                  <a:gd name="connsiteX161" fmla="*/ 231885 w 1472023"/>
                  <a:gd name="connsiteY161" fmla="*/ 1134583 h 1622580"/>
                  <a:gd name="connsiteX162" fmla="*/ 203429 w 1472023"/>
                  <a:gd name="connsiteY162" fmla="*/ 1123349 h 1622580"/>
                  <a:gd name="connsiteX163" fmla="*/ 219296 w 1472023"/>
                  <a:gd name="connsiteY163" fmla="*/ 1081656 h 1622580"/>
                  <a:gd name="connsiteX164" fmla="*/ 234461 w 1472023"/>
                  <a:gd name="connsiteY164" fmla="*/ 1088407 h 1622580"/>
                  <a:gd name="connsiteX165" fmla="*/ 269523 w 1472023"/>
                  <a:gd name="connsiteY165" fmla="*/ 1086029 h 1622580"/>
                  <a:gd name="connsiteX166" fmla="*/ 269534 w 1472023"/>
                  <a:gd name="connsiteY166" fmla="*/ 1086029 h 1622580"/>
                  <a:gd name="connsiteX167" fmla="*/ 284602 w 1472023"/>
                  <a:gd name="connsiteY167" fmla="*/ 1084949 h 1622580"/>
                  <a:gd name="connsiteX168" fmla="*/ 285455 w 1472023"/>
                  <a:gd name="connsiteY168" fmla="*/ 954468 h 1622580"/>
                  <a:gd name="connsiteX169" fmla="*/ 252883 w 1472023"/>
                  <a:gd name="connsiteY169" fmla="*/ 936862 h 1622580"/>
                  <a:gd name="connsiteX170" fmla="*/ 257582 w 1472023"/>
                  <a:gd name="connsiteY170" fmla="*/ 891657 h 1622580"/>
                  <a:gd name="connsiteX171" fmla="*/ 244663 w 1472023"/>
                  <a:gd name="connsiteY171" fmla="*/ 763822 h 1622580"/>
                  <a:gd name="connsiteX172" fmla="*/ 726911 w 1472023"/>
                  <a:gd name="connsiteY172" fmla="*/ 1010743 h 1622580"/>
                  <a:gd name="connsiteX173" fmla="*/ 721127 w 1472023"/>
                  <a:gd name="connsiteY173" fmla="*/ 1042500 h 1622580"/>
                  <a:gd name="connsiteX174" fmla="*/ 792687 w 1472023"/>
                  <a:gd name="connsiteY174" fmla="*/ 1136959 h 1622580"/>
                  <a:gd name="connsiteX175" fmla="*/ 853299 w 1472023"/>
                  <a:gd name="connsiteY175" fmla="*/ 1371080 h 1622580"/>
                  <a:gd name="connsiteX176" fmla="*/ 884418 w 1472023"/>
                  <a:gd name="connsiteY176" fmla="*/ 1420714 h 1622580"/>
                  <a:gd name="connsiteX177" fmla="*/ 894950 w 1472023"/>
                  <a:gd name="connsiteY177" fmla="*/ 1432379 h 1622580"/>
                  <a:gd name="connsiteX178" fmla="*/ 887632 w 1472023"/>
                  <a:gd name="connsiteY178" fmla="*/ 1379884 h 1622580"/>
                  <a:gd name="connsiteX179" fmla="*/ 888398 w 1472023"/>
                  <a:gd name="connsiteY179" fmla="*/ 1376481 h 1622580"/>
                  <a:gd name="connsiteX180" fmla="*/ 821003 w 1472023"/>
                  <a:gd name="connsiteY180" fmla="*/ 1120919 h 1622580"/>
                  <a:gd name="connsiteX181" fmla="*/ 778353 w 1472023"/>
                  <a:gd name="connsiteY181" fmla="*/ 1033103 h 1622580"/>
                  <a:gd name="connsiteX182" fmla="*/ 775102 w 1472023"/>
                  <a:gd name="connsiteY182" fmla="*/ 1031374 h 1622580"/>
                  <a:gd name="connsiteX183" fmla="*/ 732890 w 1472023"/>
                  <a:gd name="connsiteY183" fmla="*/ 1012688 h 1622580"/>
                  <a:gd name="connsiteX184" fmla="*/ 728699 w 1472023"/>
                  <a:gd name="connsiteY184" fmla="*/ 1012850 h 1622580"/>
                  <a:gd name="connsiteX185" fmla="*/ 728580 w 1472023"/>
                  <a:gd name="connsiteY185" fmla="*/ 1011662 h 1622580"/>
                  <a:gd name="connsiteX186" fmla="*/ 729822 w 1472023"/>
                  <a:gd name="connsiteY186" fmla="*/ 1011338 h 1622580"/>
                  <a:gd name="connsiteX187" fmla="*/ 727073 w 1472023"/>
                  <a:gd name="connsiteY187" fmla="*/ 1010743 h 1622580"/>
                  <a:gd name="connsiteX188" fmla="*/ 726911 w 1472023"/>
                  <a:gd name="connsiteY188" fmla="*/ 1010743 h 1622580"/>
                  <a:gd name="connsiteX189" fmla="*/ 469534 w 1472023"/>
                  <a:gd name="connsiteY189" fmla="*/ 1375888 h 1622580"/>
                  <a:gd name="connsiteX190" fmla="*/ 469534 w 1472023"/>
                  <a:gd name="connsiteY190" fmla="*/ 1375888 h 1622580"/>
                  <a:gd name="connsiteX191" fmla="*/ 458127 w 1472023"/>
                  <a:gd name="connsiteY191" fmla="*/ 1397274 h 1622580"/>
                  <a:gd name="connsiteX192" fmla="*/ 562437 w 1472023"/>
                  <a:gd name="connsiteY192" fmla="*/ 1390091 h 1622580"/>
                  <a:gd name="connsiteX193" fmla="*/ 587081 w 1472023"/>
                  <a:gd name="connsiteY193" fmla="*/ 1350504 h 1622580"/>
                  <a:gd name="connsiteX194" fmla="*/ 587081 w 1472023"/>
                  <a:gd name="connsiteY194" fmla="*/ 1350504 h 1622580"/>
                  <a:gd name="connsiteX195" fmla="*/ 667228 w 1472023"/>
                  <a:gd name="connsiteY195" fmla="*/ 1259339 h 1622580"/>
                  <a:gd name="connsiteX196" fmla="*/ 671041 w 1472023"/>
                  <a:gd name="connsiteY196" fmla="*/ 1254910 h 1622580"/>
                  <a:gd name="connsiteX197" fmla="*/ 671694 w 1472023"/>
                  <a:gd name="connsiteY197" fmla="*/ 1245567 h 1622580"/>
                  <a:gd name="connsiteX198" fmla="*/ 669798 w 1472023"/>
                  <a:gd name="connsiteY198" fmla="*/ 1243515 h 1622580"/>
                  <a:gd name="connsiteX199" fmla="*/ 669798 w 1472023"/>
                  <a:gd name="connsiteY199" fmla="*/ 1243515 h 1622580"/>
                  <a:gd name="connsiteX200" fmla="*/ 665100 w 1472023"/>
                  <a:gd name="connsiteY200" fmla="*/ 1239519 h 1622580"/>
                  <a:gd name="connsiteX201" fmla="*/ 575863 w 1472023"/>
                  <a:gd name="connsiteY201" fmla="*/ 1319989 h 1622580"/>
                  <a:gd name="connsiteX202" fmla="*/ 575863 w 1472023"/>
                  <a:gd name="connsiteY202" fmla="*/ 1319989 h 1622580"/>
                  <a:gd name="connsiteX203" fmla="*/ 492778 w 1472023"/>
                  <a:gd name="connsiteY203" fmla="*/ 1377508 h 1622580"/>
                  <a:gd name="connsiteX204" fmla="*/ 469534 w 1472023"/>
                  <a:gd name="connsiteY204" fmla="*/ 1375888 h 1622580"/>
                  <a:gd name="connsiteX205" fmla="*/ 469534 w 1472023"/>
                  <a:gd name="connsiteY205" fmla="*/ 1375888 h 1622580"/>
                  <a:gd name="connsiteX206" fmla="*/ 387918 w 1472023"/>
                  <a:gd name="connsiteY206" fmla="*/ 1378912 h 1622580"/>
                  <a:gd name="connsiteX207" fmla="*/ 395549 w 1472023"/>
                  <a:gd name="connsiteY207" fmla="*/ 1385501 h 1622580"/>
                  <a:gd name="connsiteX208" fmla="*/ 408543 w 1472023"/>
                  <a:gd name="connsiteY208" fmla="*/ 1366544 h 1622580"/>
                  <a:gd name="connsiteX209" fmla="*/ 390300 w 1472023"/>
                  <a:gd name="connsiteY209" fmla="*/ 1368111 h 1622580"/>
                  <a:gd name="connsiteX210" fmla="*/ 372985 w 1472023"/>
                  <a:gd name="connsiteY210" fmla="*/ 1371026 h 1622580"/>
                  <a:gd name="connsiteX211" fmla="*/ 265224 w 1472023"/>
                  <a:gd name="connsiteY211" fmla="*/ 1360064 h 1622580"/>
                  <a:gd name="connsiteX212" fmla="*/ 224508 w 1472023"/>
                  <a:gd name="connsiteY212" fmla="*/ 1355364 h 1622580"/>
                  <a:gd name="connsiteX213" fmla="*/ 203148 w 1472023"/>
                  <a:gd name="connsiteY213" fmla="*/ 1341376 h 1622580"/>
                  <a:gd name="connsiteX214" fmla="*/ 206777 w 1472023"/>
                  <a:gd name="connsiteY214" fmla="*/ 1364870 h 1622580"/>
                  <a:gd name="connsiteX215" fmla="*/ 224168 w 1472023"/>
                  <a:gd name="connsiteY215" fmla="*/ 1367732 h 1622580"/>
                  <a:gd name="connsiteX216" fmla="*/ 242951 w 1472023"/>
                  <a:gd name="connsiteY216" fmla="*/ 1369137 h 1622580"/>
                  <a:gd name="connsiteX217" fmla="*/ 381853 w 1472023"/>
                  <a:gd name="connsiteY217" fmla="*/ 1381072 h 1622580"/>
                  <a:gd name="connsiteX218" fmla="*/ 384834 w 1472023"/>
                  <a:gd name="connsiteY218" fmla="*/ 1379668 h 1622580"/>
                  <a:gd name="connsiteX219" fmla="*/ 387918 w 1472023"/>
                  <a:gd name="connsiteY219" fmla="*/ 1378912 h 1622580"/>
                  <a:gd name="connsiteX220" fmla="*/ 387918 w 1472023"/>
                  <a:gd name="connsiteY220" fmla="*/ 1378912 h 1622580"/>
                  <a:gd name="connsiteX221" fmla="*/ 1044680 w 1472023"/>
                  <a:gd name="connsiteY221" fmla="*/ 1348992 h 1622580"/>
                  <a:gd name="connsiteX222" fmla="*/ 1063350 w 1472023"/>
                  <a:gd name="connsiteY222" fmla="*/ 1365842 h 1622580"/>
                  <a:gd name="connsiteX223" fmla="*/ 1066833 w 1472023"/>
                  <a:gd name="connsiteY223" fmla="*/ 1374483 h 1622580"/>
                  <a:gd name="connsiteX224" fmla="*/ 1095706 w 1472023"/>
                  <a:gd name="connsiteY224" fmla="*/ 1375239 h 1622580"/>
                  <a:gd name="connsiteX225" fmla="*/ 1157620 w 1472023"/>
                  <a:gd name="connsiteY225" fmla="*/ 1370595 h 1622580"/>
                  <a:gd name="connsiteX226" fmla="*/ 1217012 w 1472023"/>
                  <a:gd name="connsiteY226" fmla="*/ 1366166 h 1622580"/>
                  <a:gd name="connsiteX227" fmla="*/ 1229795 w 1472023"/>
                  <a:gd name="connsiteY227" fmla="*/ 1361467 h 1622580"/>
                  <a:gd name="connsiteX228" fmla="*/ 1235785 w 1472023"/>
                  <a:gd name="connsiteY228" fmla="*/ 1348397 h 1622580"/>
                  <a:gd name="connsiteX229" fmla="*/ 1164830 w 1472023"/>
                  <a:gd name="connsiteY229" fmla="*/ 1311834 h 1622580"/>
                  <a:gd name="connsiteX230" fmla="*/ 1140840 w 1472023"/>
                  <a:gd name="connsiteY230" fmla="*/ 1320530 h 1622580"/>
                  <a:gd name="connsiteX231" fmla="*/ 1136092 w 1472023"/>
                  <a:gd name="connsiteY231" fmla="*/ 1318208 h 1622580"/>
                  <a:gd name="connsiteX232" fmla="*/ 1142471 w 1472023"/>
                  <a:gd name="connsiteY232" fmla="*/ 1308000 h 1622580"/>
                  <a:gd name="connsiteX233" fmla="*/ 1131059 w 1472023"/>
                  <a:gd name="connsiteY233" fmla="*/ 1305029 h 1622580"/>
                  <a:gd name="connsiteX234" fmla="*/ 1112054 w 1472023"/>
                  <a:gd name="connsiteY234" fmla="*/ 1312914 h 1622580"/>
                  <a:gd name="connsiteX235" fmla="*/ 1112367 w 1472023"/>
                  <a:gd name="connsiteY235" fmla="*/ 1298116 h 1622580"/>
                  <a:gd name="connsiteX236" fmla="*/ 1097088 w 1472023"/>
                  <a:gd name="connsiteY236" fmla="*/ 1289800 h 1622580"/>
                  <a:gd name="connsiteX237" fmla="*/ 1082198 w 1472023"/>
                  <a:gd name="connsiteY237" fmla="*/ 1298116 h 1622580"/>
                  <a:gd name="connsiteX238" fmla="*/ 1076182 w 1472023"/>
                  <a:gd name="connsiteY238" fmla="*/ 1293526 h 1622580"/>
                  <a:gd name="connsiteX239" fmla="*/ 1085644 w 1472023"/>
                  <a:gd name="connsiteY239" fmla="*/ 1283372 h 1622580"/>
                  <a:gd name="connsiteX240" fmla="*/ 1085217 w 1472023"/>
                  <a:gd name="connsiteY240" fmla="*/ 1280618 h 1622580"/>
                  <a:gd name="connsiteX241" fmla="*/ 1064176 w 1472023"/>
                  <a:gd name="connsiteY241" fmla="*/ 1263822 h 1622580"/>
                  <a:gd name="connsiteX242" fmla="*/ 1029584 w 1472023"/>
                  <a:gd name="connsiteY242" fmla="*/ 1283372 h 1622580"/>
                  <a:gd name="connsiteX243" fmla="*/ 924573 w 1472023"/>
                  <a:gd name="connsiteY243" fmla="*/ 1310160 h 1622580"/>
                  <a:gd name="connsiteX244" fmla="*/ 917687 w 1472023"/>
                  <a:gd name="connsiteY244" fmla="*/ 1308918 h 1622580"/>
                  <a:gd name="connsiteX245" fmla="*/ 927694 w 1472023"/>
                  <a:gd name="connsiteY245" fmla="*/ 1351855 h 1622580"/>
                  <a:gd name="connsiteX246" fmla="*/ 932609 w 1472023"/>
                  <a:gd name="connsiteY246" fmla="*/ 1365410 h 1622580"/>
                  <a:gd name="connsiteX247" fmla="*/ 1044680 w 1472023"/>
                  <a:gd name="connsiteY247" fmla="*/ 1348992 h 1622580"/>
                  <a:gd name="connsiteX248" fmla="*/ 1044680 w 1472023"/>
                  <a:gd name="connsiteY248" fmla="*/ 1348992 h 1622580"/>
                  <a:gd name="connsiteX249" fmla="*/ 719258 w 1472023"/>
                  <a:gd name="connsiteY249" fmla="*/ 901703 h 1622580"/>
                  <a:gd name="connsiteX250" fmla="*/ 721267 w 1472023"/>
                  <a:gd name="connsiteY250" fmla="*/ 920551 h 1622580"/>
                  <a:gd name="connsiteX251" fmla="*/ 729028 w 1472023"/>
                  <a:gd name="connsiteY251" fmla="*/ 1002265 h 1622580"/>
                  <a:gd name="connsiteX252" fmla="*/ 729811 w 1472023"/>
                  <a:gd name="connsiteY252" fmla="*/ 1003291 h 1622580"/>
                  <a:gd name="connsiteX253" fmla="*/ 770490 w 1472023"/>
                  <a:gd name="connsiteY253" fmla="*/ 1017602 h 1622580"/>
                  <a:gd name="connsiteX254" fmla="*/ 830611 w 1472023"/>
                  <a:gd name="connsiteY254" fmla="*/ 1115950 h 1622580"/>
                  <a:gd name="connsiteX255" fmla="*/ 830611 w 1472023"/>
                  <a:gd name="connsiteY255" fmla="*/ 1115950 h 1622580"/>
                  <a:gd name="connsiteX256" fmla="*/ 873887 w 1472023"/>
                  <a:gd name="connsiteY256" fmla="*/ 1293634 h 1622580"/>
                  <a:gd name="connsiteX257" fmla="*/ 898800 w 1472023"/>
                  <a:gd name="connsiteY257" fmla="*/ 1367732 h 1622580"/>
                  <a:gd name="connsiteX258" fmla="*/ 899043 w 1472023"/>
                  <a:gd name="connsiteY258" fmla="*/ 1373726 h 1622580"/>
                  <a:gd name="connsiteX259" fmla="*/ 916682 w 1472023"/>
                  <a:gd name="connsiteY259" fmla="*/ 1369028 h 1622580"/>
                  <a:gd name="connsiteX260" fmla="*/ 907522 w 1472023"/>
                  <a:gd name="connsiteY260" fmla="*/ 1313725 h 1622580"/>
                  <a:gd name="connsiteX261" fmla="*/ 898363 w 1472023"/>
                  <a:gd name="connsiteY261" fmla="*/ 1311888 h 1622580"/>
                  <a:gd name="connsiteX262" fmla="*/ 889894 w 1472023"/>
                  <a:gd name="connsiteY262" fmla="*/ 1304867 h 1622580"/>
                  <a:gd name="connsiteX263" fmla="*/ 885536 w 1472023"/>
                  <a:gd name="connsiteY263" fmla="*/ 1254802 h 1622580"/>
                  <a:gd name="connsiteX264" fmla="*/ 836551 w 1472023"/>
                  <a:gd name="connsiteY264" fmla="*/ 901811 h 1622580"/>
                  <a:gd name="connsiteX265" fmla="*/ 822380 w 1472023"/>
                  <a:gd name="connsiteY265" fmla="*/ 905321 h 1622580"/>
                  <a:gd name="connsiteX266" fmla="*/ 803240 w 1472023"/>
                  <a:gd name="connsiteY266" fmla="*/ 906024 h 1622580"/>
                  <a:gd name="connsiteX267" fmla="*/ 719258 w 1472023"/>
                  <a:gd name="connsiteY267" fmla="*/ 901703 h 1622580"/>
                  <a:gd name="connsiteX268" fmla="*/ 519447 w 1472023"/>
                  <a:gd name="connsiteY268" fmla="*/ 1009934 h 1622580"/>
                  <a:gd name="connsiteX269" fmla="*/ 472774 w 1472023"/>
                  <a:gd name="connsiteY269" fmla="*/ 1369191 h 1622580"/>
                  <a:gd name="connsiteX270" fmla="*/ 567854 w 1472023"/>
                  <a:gd name="connsiteY270" fmla="*/ 1296173 h 1622580"/>
                  <a:gd name="connsiteX271" fmla="*/ 647796 w 1472023"/>
                  <a:gd name="connsiteY271" fmla="*/ 1227367 h 1622580"/>
                  <a:gd name="connsiteX272" fmla="*/ 669193 w 1472023"/>
                  <a:gd name="connsiteY272" fmla="*/ 1235252 h 1622580"/>
                  <a:gd name="connsiteX273" fmla="*/ 672466 w 1472023"/>
                  <a:gd name="connsiteY273" fmla="*/ 1235523 h 1622580"/>
                  <a:gd name="connsiteX274" fmla="*/ 692244 w 1472023"/>
                  <a:gd name="connsiteY274" fmla="*/ 1191884 h 1622580"/>
                  <a:gd name="connsiteX275" fmla="*/ 693578 w 1472023"/>
                  <a:gd name="connsiteY275" fmla="*/ 1187401 h 1622580"/>
                  <a:gd name="connsiteX276" fmla="*/ 673681 w 1472023"/>
                  <a:gd name="connsiteY276" fmla="*/ 1034345 h 1622580"/>
                  <a:gd name="connsiteX277" fmla="*/ 662540 w 1472023"/>
                  <a:gd name="connsiteY277" fmla="*/ 1010473 h 1622580"/>
                  <a:gd name="connsiteX278" fmla="*/ 519447 w 1472023"/>
                  <a:gd name="connsiteY278" fmla="*/ 1009934 h 1622580"/>
                  <a:gd name="connsiteX279" fmla="*/ 519447 w 1472023"/>
                  <a:gd name="connsiteY279" fmla="*/ 1009934 h 1622580"/>
                  <a:gd name="connsiteX280" fmla="*/ 769820 w 1472023"/>
                  <a:gd name="connsiteY280" fmla="*/ 1331871 h 1622580"/>
                  <a:gd name="connsiteX281" fmla="*/ 840186 w 1472023"/>
                  <a:gd name="connsiteY281" fmla="*/ 1358335 h 1622580"/>
                  <a:gd name="connsiteX282" fmla="*/ 779196 w 1472023"/>
                  <a:gd name="connsiteY282" fmla="*/ 1127670 h 1622580"/>
                  <a:gd name="connsiteX283" fmla="*/ 779196 w 1472023"/>
                  <a:gd name="connsiteY283" fmla="*/ 1127670 h 1622580"/>
                  <a:gd name="connsiteX284" fmla="*/ 726571 w 1472023"/>
                  <a:gd name="connsiteY284" fmla="*/ 1054706 h 1622580"/>
                  <a:gd name="connsiteX285" fmla="*/ 734785 w 1472023"/>
                  <a:gd name="connsiteY285" fmla="*/ 1123997 h 1622580"/>
                  <a:gd name="connsiteX286" fmla="*/ 739468 w 1472023"/>
                  <a:gd name="connsiteY286" fmla="*/ 1144411 h 1622580"/>
                  <a:gd name="connsiteX287" fmla="*/ 734542 w 1472023"/>
                  <a:gd name="connsiteY287" fmla="*/ 1189346 h 1622580"/>
                  <a:gd name="connsiteX288" fmla="*/ 712761 w 1472023"/>
                  <a:gd name="connsiteY288" fmla="*/ 1190696 h 1622580"/>
                  <a:gd name="connsiteX289" fmla="*/ 710758 w 1472023"/>
                  <a:gd name="connsiteY289" fmla="*/ 1203874 h 1622580"/>
                  <a:gd name="connsiteX290" fmla="*/ 728472 w 1472023"/>
                  <a:gd name="connsiteY290" fmla="*/ 1233578 h 1622580"/>
                  <a:gd name="connsiteX291" fmla="*/ 732479 w 1472023"/>
                  <a:gd name="connsiteY291" fmla="*/ 1297090 h 1622580"/>
                  <a:gd name="connsiteX292" fmla="*/ 767951 w 1472023"/>
                  <a:gd name="connsiteY292" fmla="*/ 1331871 h 1622580"/>
                  <a:gd name="connsiteX293" fmla="*/ 769820 w 1472023"/>
                  <a:gd name="connsiteY293" fmla="*/ 1331871 h 1622580"/>
                  <a:gd name="connsiteX294" fmla="*/ 323039 w 1472023"/>
                  <a:gd name="connsiteY294" fmla="*/ 1000699 h 1622580"/>
                  <a:gd name="connsiteX295" fmla="*/ 323498 w 1472023"/>
                  <a:gd name="connsiteY295" fmla="*/ 1090674 h 1622580"/>
                  <a:gd name="connsiteX296" fmla="*/ 323654 w 1472023"/>
                  <a:gd name="connsiteY296" fmla="*/ 1116004 h 1622580"/>
                  <a:gd name="connsiteX297" fmla="*/ 320662 w 1472023"/>
                  <a:gd name="connsiteY297" fmla="*/ 1311672 h 1622580"/>
                  <a:gd name="connsiteX298" fmla="*/ 337815 w 1472023"/>
                  <a:gd name="connsiteY298" fmla="*/ 1351855 h 1622580"/>
                  <a:gd name="connsiteX299" fmla="*/ 410288 w 1472023"/>
                  <a:gd name="connsiteY299" fmla="*/ 1352015 h 1622580"/>
                  <a:gd name="connsiteX300" fmla="*/ 418756 w 1472023"/>
                  <a:gd name="connsiteY300" fmla="*/ 1349208 h 1622580"/>
                  <a:gd name="connsiteX301" fmla="*/ 465559 w 1472023"/>
                  <a:gd name="connsiteY301" fmla="*/ 1011122 h 1622580"/>
                  <a:gd name="connsiteX302" fmla="*/ 323039 w 1472023"/>
                  <a:gd name="connsiteY302" fmla="*/ 1000699 h 1622580"/>
                  <a:gd name="connsiteX303" fmla="*/ 323039 w 1472023"/>
                  <a:gd name="connsiteY303" fmla="*/ 1000699 h 1622580"/>
                  <a:gd name="connsiteX304" fmla="*/ 287810 w 1472023"/>
                  <a:gd name="connsiteY304" fmla="*/ 1317722 h 1622580"/>
                  <a:gd name="connsiteX305" fmla="*/ 249832 w 1472023"/>
                  <a:gd name="connsiteY305" fmla="*/ 1324148 h 1622580"/>
                  <a:gd name="connsiteX306" fmla="*/ 216223 w 1472023"/>
                  <a:gd name="connsiteY306" fmla="*/ 1340080 h 1622580"/>
                  <a:gd name="connsiteX307" fmla="*/ 322072 w 1472023"/>
                  <a:gd name="connsiteY307" fmla="*/ 1350126 h 1622580"/>
                  <a:gd name="connsiteX308" fmla="*/ 323736 w 1472023"/>
                  <a:gd name="connsiteY308" fmla="*/ 1342997 h 1622580"/>
                  <a:gd name="connsiteX309" fmla="*/ 323736 w 1472023"/>
                  <a:gd name="connsiteY309" fmla="*/ 1342997 h 1622580"/>
                  <a:gd name="connsiteX310" fmla="*/ 319177 w 1472023"/>
                  <a:gd name="connsiteY310" fmla="*/ 1318423 h 1622580"/>
                  <a:gd name="connsiteX311" fmla="*/ 313631 w 1472023"/>
                  <a:gd name="connsiteY311" fmla="*/ 1316101 h 1622580"/>
                  <a:gd name="connsiteX312" fmla="*/ 311011 w 1472023"/>
                  <a:gd name="connsiteY312" fmla="*/ 1282563 h 1622580"/>
                  <a:gd name="connsiteX313" fmla="*/ 310018 w 1472023"/>
                  <a:gd name="connsiteY313" fmla="*/ 1118866 h 1622580"/>
                  <a:gd name="connsiteX314" fmla="*/ 296516 w 1472023"/>
                  <a:gd name="connsiteY314" fmla="*/ 1121729 h 1622580"/>
                  <a:gd name="connsiteX315" fmla="*/ 293481 w 1472023"/>
                  <a:gd name="connsiteY315" fmla="*/ 1315129 h 1622580"/>
                  <a:gd name="connsiteX316" fmla="*/ 293362 w 1472023"/>
                  <a:gd name="connsiteY316" fmla="*/ 1316425 h 1622580"/>
                  <a:gd name="connsiteX317" fmla="*/ 287810 w 1472023"/>
                  <a:gd name="connsiteY317" fmla="*/ 1317722 h 1622580"/>
                  <a:gd name="connsiteX318" fmla="*/ 287810 w 1472023"/>
                  <a:gd name="connsiteY318" fmla="*/ 1317722 h 1622580"/>
                  <a:gd name="connsiteX319" fmla="*/ 1137362 w 1472023"/>
                  <a:gd name="connsiteY319" fmla="*/ 1261122 h 1622580"/>
                  <a:gd name="connsiteX320" fmla="*/ 1131885 w 1472023"/>
                  <a:gd name="connsiteY320" fmla="*/ 1291204 h 1622580"/>
                  <a:gd name="connsiteX321" fmla="*/ 1248784 w 1472023"/>
                  <a:gd name="connsiteY321" fmla="*/ 1342133 h 1622580"/>
                  <a:gd name="connsiteX322" fmla="*/ 1250723 w 1472023"/>
                  <a:gd name="connsiteY322" fmla="*/ 1342079 h 1622580"/>
                  <a:gd name="connsiteX323" fmla="*/ 1256351 w 1472023"/>
                  <a:gd name="connsiteY323" fmla="*/ 1335975 h 1622580"/>
                  <a:gd name="connsiteX324" fmla="*/ 1413641 w 1472023"/>
                  <a:gd name="connsiteY324" fmla="*/ 1327551 h 1622580"/>
                  <a:gd name="connsiteX325" fmla="*/ 1409310 w 1472023"/>
                  <a:gd name="connsiteY325" fmla="*/ 1303517 h 1622580"/>
                  <a:gd name="connsiteX326" fmla="*/ 1383576 w 1472023"/>
                  <a:gd name="connsiteY326" fmla="*/ 1296605 h 1622580"/>
                  <a:gd name="connsiteX327" fmla="*/ 1342827 w 1472023"/>
                  <a:gd name="connsiteY327" fmla="*/ 1277486 h 1622580"/>
                  <a:gd name="connsiteX328" fmla="*/ 1325485 w 1472023"/>
                  <a:gd name="connsiteY328" fmla="*/ 1266954 h 1622580"/>
                  <a:gd name="connsiteX329" fmla="*/ 1312729 w 1472023"/>
                  <a:gd name="connsiteY329" fmla="*/ 1259664 h 1622580"/>
                  <a:gd name="connsiteX330" fmla="*/ 1291920 w 1472023"/>
                  <a:gd name="connsiteY330" fmla="*/ 1269870 h 1622580"/>
                  <a:gd name="connsiteX331" fmla="*/ 1286217 w 1472023"/>
                  <a:gd name="connsiteY331" fmla="*/ 1267927 h 1622580"/>
                  <a:gd name="connsiteX332" fmla="*/ 1286854 w 1472023"/>
                  <a:gd name="connsiteY332" fmla="*/ 1263552 h 1622580"/>
                  <a:gd name="connsiteX333" fmla="*/ 1294998 w 1472023"/>
                  <a:gd name="connsiteY333" fmla="*/ 1251563 h 1622580"/>
                  <a:gd name="connsiteX334" fmla="*/ 1212783 w 1472023"/>
                  <a:gd name="connsiteY334" fmla="*/ 1268143 h 1622580"/>
                  <a:gd name="connsiteX335" fmla="*/ 1212777 w 1472023"/>
                  <a:gd name="connsiteY335" fmla="*/ 1268143 h 1622580"/>
                  <a:gd name="connsiteX336" fmla="*/ 1147866 w 1472023"/>
                  <a:gd name="connsiteY336" fmla="*/ 1277000 h 1622580"/>
                  <a:gd name="connsiteX337" fmla="*/ 1137362 w 1472023"/>
                  <a:gd name="connsiteY337" fmla="*/ 1261122 h 1622580"/>
                  <a:gd name="connsiteX338" fmla="*/ 1137362 w 1472023"/>
                  <a:gd name="connsiteY338" fmla="*/ 1261122 h 1622580"/>
                  <a:gd name="connsiteX339" fmla="*/ 1032063 w 1472023"/>
                  <a:gd name="connsiteY339" fmla="*/ 1256423 h 1622580"/>
                  <a:gd name="connsiteX340" fmla="*/ 923233 w 1472023"/>
                  <a:gd name="connsiteY340" fmla="*/ 1302113 h 1622580"/>
                  <a:gd name="connsiteX341" fmla="*/ 927133 w 1472023"/>
                  <a:gd name="connsiteY341" fmla="*/ 1304652 h 1622580"/>
                  <a:gd name="connsiteX342" fmla="*/ 1034478 w 1472023"/>
                  <a:gd name="connsiteY342" fmla="*/ 1260689 h 1622580"/>
                  <a:gd name="connsiteX343" fmla="*/ 1032063 w 1472023"/>
                  <a:gd name="connsiteY343" fmla="*/ 1256423 h 1622580"/>
                  <a:gd name="connsiteX344" fmla="*/ 1032063 w 1472023"/>
                  <a:gd name="connsiteY344" fmla="*/ 1256423 h 1622580"/>
                  <a:gd name="connsiteX345" fmla="*/ 691466 w 1472023"/>
                  <a:gd name="connsiteY345" fmla="*/ 1207439 h 1622580"/>
                  <a:gd name="connsiteX346" fmla="*/ 691050 w 1472023"/>
                  <a:gd name="connsiteY346" fmla="*/ 1207493 h 1622580"/>
                  <a:gd name="connsiteX347" fmla="*/ 678866 w 1472023"/>
                  <a:gd name="connsiteY347" fmla="*/ 1299143 h 1622580"/>
                  <a:gd name="connsiteX348" fmla="*/ 716353 w 1472023"/>
                  <a:gd name="connsiteY348" fmla="*/ 1293472 h 1622580"/>
                  <a:gd name="connsiteX349" fmla="*/ 716050 w 1472023"/>
                  <a:gd name="connsiteY349" fmla="*/ 1226773 h 1622580"/>
                  <a:gd name="connsiteX350" fmla="*/ 704736 w 1472023"/>
                  <a:gd name="connsiteY350" fmla="*/ 1208249 h 1622580"/>
                  <a:gd name="connsiteX351" fmla="*/ 691466 w 1472023"/>
                  <a:gd name="connsiteY351" fmla="*/ 1207439 h 1622580"/>
                  <a:gd name="connsiteX352" fmla="*/ 691466 w 1472023"/>
                  <a:gd name="connsiteY352" fmla="*/ 1207439 h 1622580"/>
                  <a:gd name="connsiteX353" fmla="*/ 807760 w 1472023"/>
                  <a:gd name="connsiteY353" fmla="*/ 779431 h 1622580"/>
                  <a:gd name="connsiteX354" fmla="*/ 821894 w 1472023"/>
                  <a:gd name="connsiteY354" fmla="*/ 824041 h 1622580"/>
                  <a:gd name="connsiteX355" fmla="*/ 821894 w 1472023"/>
                  <a:gd name="connsiteY355" fmla="*/ 824041 h 1622580"/>
                  <a:gd name="connsiteX356" fmla="*/ 824454 w 1472023"/>
                  <a:gd name="connsiteY356" fmla="*/ 834680 h 1622580"/>
                  <a:gd name="connsiteX357" fmla="*/ 903067 w 1472023"/>
                  <a:gd name="connsiteY357" fmla="*/ 1294660 h 1622580"/>
                  <a:gd name="connsiteX358" fmla="*/ 995614 w 1472023"/>
                  <a:gd name="connsiteY358" fmla="*/ 1257665 h 1622580"/>
                  <a:gd name="connsiteX359" fmla="*/ 1037875 w 1472023"/>
                  <a:gd name="connsiteY359" fmla="*/ 1215432 h 1622580"/>
                  <a:gd name="connsiteX360" fmla="*/ 1039900 w 1472023"/>
                  <a:gd name="connsiteY360" fmla="*/ 1213379 h 1622580"/>
                  <a:gd name="connsiteX361" fmla="*/ 1019210 w 1472023"/>
                  <a:gd name="connsiteY361" fmla="*/ 974991 h 1622580"/>
                  <a:gd name="connsiteX362" fmla="*/ 1011865 w 1472023"/>
                  <a:gd name="connsiteY362" fmla="*/ 769817 h 1622580"/>
                  <a:gd name="connsiteX363" fmla="*/ 965969 w 1472023"/>
                  <a:gd name="connsiteY363" fmla="*/ 634799 h 1622580"/>
                  <a:gd name="connsiteX364" fmla="*/ 896915 w 1472023"/>
                  <a:gd name="connsiteY364" fmla="*/ 617516 h 1622580"/>
                  <a:gd name="connsiteX365" fmla="*/ 722018 w 1472023"/>
                  <a:gd name="connsiteY365" fmla="*/ 631666 h 1622580"/>
                  <a:gd name="connsiteX366" fmla="*/ 713955 w 1472023"/>
                  <a:gd name="connsiteY366" fmla="*/ 632962 h 1622580"/>
                  <a:gd name="connsiteX367" fmla="*/ 668545 w 1472023"/>
                  <a:gd name="connsiteY367" fmla="*/ 641280 h 1622580"/>
                  <a:gd name="connsiteX368" fmla="*/ 679779 w 1472023"/>
                  <a:gd name="connsiteY368" fmla="*/ 720724 h 1622580"/>
                  <a:gd name="connsiteX369" fmla="*/ 674654 w 1472023"/>
                  <a:gd name="connsiteY369" fmla="*/ 756207 h 1622580"/>
                  <a:gd name="connsiteX370" fmla="*/ 673206 w 1472023"/>
                  <a:gd name="connsiteY370" fmla="*/ 844346 h 1622580"/>
                  <a:gd name="connsiteX371" fmla="*/ 685601 w 1472023"/>
                  <a:gd name="connsiteY371" fmla="*/ 840296 h 1622580"/>
                  <a:gd name="connsiteX372" fmla="*/ 724303 w 1472023"/>
                  <a:gd name="connsiteY372" fmla="*/ 834518 h 1622580"/>
                  <a:gd name="connsiteX373" fmla="*/ 759045 w 1472023"/>
                  <a:gd name="connsiteY373" fmla="*/ 829225 h 1622580"/>
                  <a:gd name="connsiteX374" fmla="*/ 762432 w 1472023"/>
                  <a:gd name="connsiteY374" fmla="*/ 830953 h 1622580"/>
                  <a:gd name="connsiteX375" fmla="*/ 806864 w 1472023"/>
                  <a:gd name="connsiteY375" fmla="*/ 825283 h 1622580"/>
                  <a:gd name="connsiteX376" fmla="*/ 803888 w 1472023"/>
                  <a:gd name="connsiteY376" fmla="*/ 781699 h 1622580"/>
                  <a:gd name="connsiteX377" fmla="*/ 807760 w 1472023"/>
                  <a:gd name="connsiteY377" fmla="*/ 779431 h 1622580"/>
                  <a:gd name="connsiteX378" fmla="*/ 1057841 w 1472023"/>
                  <a:gd name="connsiteY378" fmla="*/ 1251779 h 1622580"/>
                  <a:gd name="connsiteX379" fmla="*/ 1066331 w 1472023"/>
                  <a:gd name="connsiteY379" fmla="*/ 1258043 h 1622580"/>
                  <a:gd name="connsiteX380" fmla="*/ 1113858 w 1472023"/>
                  <a:gd name="connsiteY380" fmla="*/ 1284345 h 1622580"/>
                  <a:gd name="connsiteX381" fmla="*/ 1137356 w 1472023"/>
                  <a:gd name="connsiteY381" fmla="*/ 1256531 h 1622580"/>
                  <a:gd name="connsiteX382" fmla="*/ 1134947 w 1472023"/>
                  <a:gd name="connsiteY382" fmla="*/ 1234118 h 1622580"/>
                  <a:gd name="connsiteX383" fmla="*/ 1114538 w 1472023"/>
                  <a:gd name="connsiteY383" fmla="*/ 1235360 h 1622580"/>
                  <a:gd name="connsiteX384" fmla="*/ 1104887 w 1472023"/>
                  <a:gd name="connsiteY384" fmla="*/ 1230122 h 1622580"/>
                  <a:gd name="connsiteX385" fmla="*/ 1034602 w 1472023"/>
                  <a:gd name="connsiteY385" fmla="*/ 1011608 h 1622580"/>
                  <a:gd name="connsiteX386" fmla="*/ 1051441 w 1472023"/>
                  <a:gd name="connsiteY386" fmla="*/ 1199176 h 1622580"/>
                  <a:gd name="connsiteX387" fmla="*/ 1054752 w 1472023"/>
                  <a:gd name="connsiteY387" fmla="*/ 1221372 h 1622580"/>
                  <a:gd name="connsiteX388" fmla="*/ 1041196 w 1472023"/>
                  <a:gd name="connsiteY388" fmla="*/ 1250483 h 1622580"/>
                  <a:gd name="connsiteX389" fmla="*/ 1047310 w 1472023"/>
                  <a:gd name="connsiteY389" fmla="*/ 1254479 h 1622580"/>
                  <a:gd name="connsiteX390" fmla="*/ 1057841 w 1472023"/>
                  <a:gd name="connsiteY390" fmla="*/ 1251779 h 1622580"/>
                  <a:gd name="connsiteX391" fmla="*/ 1057841 w 1472023"/>
                  <a:gd name="connsiteY391" fmla="*/ 1251779 h 1622580"/>
                  <a:gd name="connsiteX392" fmla="*/ 1225226 w 1472023"/>
                  <a:gd name="connsiteY392" fmla="*/ 1202038 h 1622580"/>
                  <a:gd name="connsiteX393" fmla="*/ 1139635 w 1472023"/>
                  <a:gd name="connsiteY393" fmla="*/ 1223101 h 1622580"/>
                  <a:gd name="connsiteX394" fmla="*/ 1152775 w 1472023"/>
                  <a:gd name="connsiteY394" fmla="*/ 1262418 h 1622580"/>
                  <a:gd name="connsiteX395" fmla="*/ 1155665 w 1472023"/>
                  <a:gd name="connsiteY395" fmla="*/ 1271167 h 1622580"/>
                  <a:gd name="connsiteX396" fmla="*/ 1231550 w 1472023"/>
                  <a:gd name="connsiteY396" fmla="*/ 1239249 h 1622580"/>
                  <a:gd name="connsiteX397" fmla="*/ 1225226 w 1472023"/>
                  <a:gd name="connsiteY397" fmla="*/ 1202038 h 1622580"/>
                  <a:gd name="connsiteX398" fmla="*/ 1225226 w 1472023"/>
                  <a:gd name="connsiteY398" fmla="*/ 1202038 h 1622580"/>
                  <a:gd name="connsiteX399" fmla="*/ 999745 w 1472023"/>
                  <a:gd name="connsiteY399" fmla="*/ 604771 h 1622580"/>
                  <a:gd name="connsiteX400" fmla="*/ 927559 w 1472023"/>
                  <a:gd name="connsiteY400" fmla="*/ 609469 h 1622580"/>
                  <a:gd name="connsiteX401" fmla="*/ 1022671 w 1472023"/>
                  <a:gd name="connsiteY401" fmla="*/ 780619 h 1622580"/>
                  <a:gd name="connsiteX402" fmla="*/ 1032933 w 1472023"/>
                  <a:gd name="connsiteY402" fmla="*/ 975584 h 1622580"/>
                  <a:gd name="connsiteX403" fmla="*/ 1114068 w 1472023"/>
                  <a:gd name="connsiteY403" fmla="*/ 1222992 h 1622580"/>
                  <a:gd name="connsiteX404" fmla="*/ 1182231 w 1472023"/>
                  <a:gd name="connsiteY404" fmla="*/ 1199715 h 1622580"/>
                  <a:gd name="connsiteX405" fmla="*/ 1242600 w 1472023"/>
                  <a:gd name="connsiteY405" fmla="*/ 1180111 h 1622580"/>
                  <a:gd name="connsiteX406" fmla="*/ 1137065 w 1472023"/>
                  <a:gd name="connsiteY406" fmla="*/ 814319 h 1622580"/>
                  <a:gd name="connsiteX407" fmla="*/ 1104676 w 1472023"/>
                  <a:gd name="connsiteY407" fmla="*/ 700147 h 1622580"/>
                  <a:gd name="connsiteX408" fmla="*/ 999751 w 1472023"/>
                  <a:gd name="connsiteY408" fmla="*/ 604771 h 1622580"/>
                  <a:gd name="connsiteX409" fmla="*/ 999745 w 1472023"/>
                  <a:gd name="connsiteY409" fmla="*/ 604771 h 1622580"/>
                  <a:gd name="connsiteX410" fmla="*/ 704136 w 1472023"/>
                  <a:gd name="connsiteY410" fmla="*/ 1175790 h 1622580"/>
                  <a:gd name="connsiteX411" fmla="*/ 711497 w 1472023"/>
                  <a:gd name="connsiteY411" fmla="*/ 1181515 h 1622580"/>
                  <a:gd name="connsiteX412" fmla="*/ 719426 w 1472023"/>
                  <a:gd name="connsiteY412" fmla="*/ 1179516 h 1622580"/>
                  <a:gd name="connsiteX413" fmla="*/ 718632 w 1472023"/>
                  <a:gd name="connsiteY413" fmla="*/ 1137121 h 1622580"/>
                  <a:gd name="connsiteX414" fmla="*/ 719183 w 1472023"/>
                  <a:gd name="connsiteY414" fmla="*/ 1083761 h 1622580"/>
                  <a:gd name="connsiteX415" fmla="*/ 724475 w 1472023"/>
                  <a:gd name="connsiteY415" fmla="*/ 1054111 h 1622580"/>
                  <a:gd name="connsiteX416" fmla="*/ 715445 w 1472023"/>
                  <a:gd name="connsiteY416" fmla="*/ 1003561 h 1622580"/>
                  <a:gd name="connsiteX417" fmla="*/ 716553 w 1472023"/>
                  <a:gd name="connsiteY417" fmla="*/ 998970 h 1622580"/>
                  <a:gd name="connsiteX418" fmla="*/ 708997 w 1472023"/>
                  <a:gd name="connsiteY418" fmla="*/ 919742 h 1622580"/>
                  <a:gd name="connsiteX419" fmla="*/ 701944 w 1472023"/>
                  <a:gd name="connsiteY419" fmla="*/ 884313 h 1622580"/>
                  <a:gd name="connsiteX420" fmla="*/ 674049 w 1472023"/>
                  <a:gd name="connsiteY420" fmla="*/ 871027 h 1622580"/>
                  <a:gd name="connsiteX421" fmla="*/ 687691 w 1472023"/>
                  <a:gd name="connsiteY421" fmla="*/ 925305 h 1622580"/>
                  <a:gd name="connsiteX422" fmla="*/ 680060 w 1472023"/>
                  <a:gd name="connsiteY422" fmla="*/ 985630 h 1622580"/>
                  <a:gd name="connsiteX423" fmla="*/ 682652 w 1472023"/>
                  <a:gd name="connsiteY423" fmla="*/ 1017170 h 1622580"/>
                  <a:gd name="connsiteX424" fmla="*/ 692471 w 1472023"/>
                  <a:gd name="connsiteY424" fmla="*/ 1065670 h 1622580"/>
                  <a:gd name="connsiteX425" fmla="*/ 694712 w 1472023"/>
                  <a:gd name="connsiteY425" fmla="*/ 1157104 h 1622580"/>
                  <a:gd name="connsiteX426" fmla="*/ 696516 w 1472023"/>
                  <a:gd name="connsiteY426" fmla="*/ 1180921 h 1622580"/>
                  <a:gd name="connsiteX427" fmla="*/ 704136 w 1472023"/>
                  <a:gd name="connsiteY427" fmla="*/ 1175790 h 1622580"/>
                  <a:gd name="connsiteX428" fmla="*/ 704136 w 1472023"/>
                  <a:gd name="connsiteY428" fmla="*/ 1175790 h 1622580"/>
                  <a:gd name="connsiteX429" fmla="*/ 218691 w 1472023"/>
                  <a:gd name="connsiteY429" fmla="*/ 1105581 h 1622580"/>
                  <a:gd name="connsiteX430" fmla="*/ 214581 w 1472023"/>
                  <a:gd name="connsiteY430" fmla="*/ 1117138 h 1622580"/>
                  <a:gd name="connsiteX431" fmla="*/ 220257 w 1472023"/>
                  <a:gd name="connsiteY431" fmla="*/ 1113682 h 1622580"/>
                  <a:gd name="connsiteX432" fmla="*/ 220257 w 1472023"/>
                  <a:gd name="connsiteY432" fmla="*/ 1113682 h 1622580"/>
                  <a:gd name="connsiteX433" fmla="*/ 220446 w 1472023"/>
                  <a:gd name="connsiteY433" fmla="*/ 1112764 h 1622580"/>
                  <a:gd name="connsiteX434" fmla="*/ 220798 w 1472023"/>
                  <a:gd name="connsiteY434" fmla="*/ 1109523 h 1622580"/>
                  <a:gd name="connsiteX435" fmla="*/ 218691 w 1472023"/>
                  <a:gd name="connsiteY435" fmla="*/ 1105581 h 1622580"/>
                  <a:gd name="connsiteX436" fmla="*/ 218691 w 1472023"/>
                  <a:gd name="connsiteY436" fmla="*/ 1105581 h 1622580"/>
                  <a:gd name="connsiteX437" fmla="*/ 300237 w 1472023"/>
                  <a:gd name="connsiteY437" fmla="*/ 899002 h 1622580"/>
                  <a:gd name="connsiteX438" fmla="*/ 293340 w 1472023"/>
                  <a:gd name="connsiteY438" fmla="*/ 901433 h 1622580"/>
                  <a:gd name="connsiteX439" fmla="*/ 296413 w 1472023"/>
                  <a:gd name="connsiteY439" fmla="*/ 1089378 h 1622580"/>
                  <a:gd name="connsiteX440" fmla="*/ 310142 w 1472023"/>
                  <a:gd name="connsiteY440" fmla="*/ 1089919 h 1622580"/>
                  <a:gd name="connsiteX441" fmla="*/ 312669 w 1472023"/>
                  <a:gd name="connsiteY441" fmla="*/ 926060 h 1622580"/>
                  <a:gd name="connsiteX442" fmla="*/ 309926 w 1472023"/>
                  <a:gd name="connsiteY442" fmla="*/ 900461 h 1622580"/>
                  <a:gd name="connsiteX443" fmla="*/ 300237 w 1472023"/>
                  <a:gd name="connsiteY443" fmla="*/ 899002 h 1622580"/>
                  <a:gd name="connsiteX444" fmla="*/ 300237 w 1472023"/>
                  <a:gd name="connsiteY444" fmla="*/ 899002 h 1622580"/>
                  <a:gd name="connsiteX445" fmla="*/ 515337 w 1472023"/>
                  <a:gd name="connsiteY445" fmla="*/ 985901 h 1622580"/>
                  <a:gd name="connsiteX446" fmla="*/ 518254 w 1472023"/>
                  <a:gd name="connsiteY446" fmla="*/ 1002372 h 1622580"/>
                  <a:gd name="connsiteX447" fmla="*/ 661978 w 1472023"/>
                  <a:gd name="connsiteY447" fmla="*/ 1001724 h 1622580"/>
                  <a:gd name="connsiteX448" fmla="*/ 661330 w 1472023"/>
                  <a:gd name="connsiteY448" fmla="*/ 992652 h 1622580"/>
                  <a:gd name="connsiteX449" fmla="*/ 644701 w 1472023"/>
                  <a:gd name="connsiteY449" fmla="*/ 985630 h 1622580"/>
                  <a:gd name="connsiteX450" fmla="*/ 515337 w 1472023"/>
                  <a:gd name="connsiteY450" fmla="*/ 985901 h 1622580"/>
                  <a:gd name="connsiteX451" fmla="*/ 339705 w 1472023"/>
                  <a:gd name="connsiteY451" fmla="*/ 999511 h 1622580"/>
                  <a:gd name="connsiteX452" fmla="*/ 463415 w 1472023"/>
                  <a:gd name="connsiteY452" fmla="*/ 999617 h 1622580"/>
                  <a:gd name="connsiteX453" fmla="*/ 429514 w 1472023"/>
                  <a:gd name="connsiteY453" fmla="*/ 894303 h 1622580"/>
                  <a:gd name="connsiteX454" fmla="*/ 415867 w 1472023"/>
                  <a:gd name="connsiteY454" fmla="*/ 896032 h 1622580"/>
                  <a:gd name="connsiteX455" fmla="*/ 410277 w 1472023"/>
                  <a:gd name="connsiteY455" fmla="*/ 899219 h 1622580"/>
                  <a:gd name="connsiteX456" fmla="*/ 349308 w 1472023"/>
                  <a:gd name="connsiteY456" fmla="*/ 900785 h 1622580"/>
                  <a:gd name="connsiteX457" fmla="*/ 325205 w 1472023"/>
                  <a:gd name="connsiteY457" fmla="*/ 906509 h 1622580"/>
                  <a:gd name="connsiteX458" fmla="*/ 321240 w 1472023"/>
                  <a:gd name="connsiteY458" fmla="*/ 926547 h 1622580"/>
                  <a:gd name="connsiteX459" fmla="*/ 323017 w 1472023"/>
                  <a:gd name="connsiteY459" fmla="*/ 981039 h 1622580"/>
                  <a:gd name="connsiteX460" fmla="*/ 452743 w 1472023"/>
                  <a:gd name="connsiteY460" fmla="*/ 977854 h 1622580"/>
                  <a:gd name="connsiteX461" fmla="*/ 458586 w 1472023"/>
                  <a:gd name="connsiteY461" fmla="*/ 986116 h 1622580"/>
                  <a:gd name="connsiteX462" fmla="*/ 450107 w 1472023"/>
                  <a:gd name="connsiteY462" fmla="*/ 988816 h 1622580"/>
                  <a:gd name="connsiteX463" fmla="*/ 323023 w 1472023"/>
                  <a:gd name="connsiteY463" fmla="*/ 982227 h 1622580"/>
                  <a:gd name="connsiteX464" fmla="*/ 323039 w 1472023"/>
                  <a:gd name="connsiteY464" fmla="*/ 999511 h 1622580"/>
                  <a:gd name="connsiteX465" fmla="*/ 339705 w 1472023"/>
                  <a:gd name="connsiteY465" fmla="*/ 999511 h 1622580"/>
                  <a:gd name="connsiteX466" fmla="*/ 339705 w 1472023"/>
                  <a:gd name="connsiteY466" fmla="*/ 999511 h 1622580"/>
                  <a:gd name="connsiteX467" fmla="*/ 491282 w 1472023"/>
                  <a:gd name="connsiteY467" fmla="*/ 897436 h 1622580"/>
                  <a:gd name="connsiteX468" fmla="*/ 491282 w 1472023"/>
                  <a:gd name="connsiteY468" fmla="*/ 897436 h 1622580"/>
                  <a:gd name="connsiteX469" fmla="*/ 513258 w 1472023"/>
                  <a:gd name="connsiteY469" fmla="*/ 975422 h 1622580"/>
                  <a:gd name="connsiteX470" fmla="*/ 634013 w 1472023"/>
                  <a:gd name="connsiteY470" fmla="*/ 975045 h 1622580"/>
                  <a:gd name="connsiteX471" fmla="*/ 610417 w 1472023"/>
                  <a:gd name="connsiteY471" fmla="*/ 960193 h 1622580"/>
                  <a:gd name="connsiteX472" fmla="*/ 596035 w 1472023"/>
                  <a:gd name="connsiteY472" fmla="*/ 951335 h 1622580"/>
                  <a:gd name="connsiteX473" fmla="*/ 596554 w 1472023"/>
                  <a:gd name="connsiteY473" fmla="*/ 903863 h 1622580"/>
                  <a:gd name="connsiteX474" fmla="*/ 491282 w 1472023"/>
                  <a:gd name="connsiteY474" fmla="*/ 897436 h 1622580"/>
                  <a:gd name="connsiteX475" fmla="*/ 491282 w 1472023"/>
                  <a:gd name="connsiteY475" fmla="*/ 897436 h 1622580"/>
                  <a:gd name="connsiteX476" fmla="*/ 281810 w 1472023"/>
                  <a:gd name="connsiteY476" fmla="*/ 937348 h 1622580"/>
                  <a:gd name="connsiteX477" fmla="*/ 285747 w 1472023"/>
                  <a:gd name="connsiteY477" fmla="*/ 937833 h 1622580"/>
                  <a:gd name="connsiteX478" fmla="*/ 287794 w 1472023"/>
                  <a:gd name="connsiteY478" fmla="*/ 901595 h 1622580"/>
                  <a:gd name="connsiteX479" fmla="*/ 284100 w 1472023"/>
                  <a:gd name="connsiteY479" fmla="*/ 900947 h 1622580"/>
                  <a:gd name="connsiteX480" fmla="*/ 272688 w 1472023"/>
                  <a:gd name="connsiteY480" fmla="*/ 892684 h 1622580"/>
                  <a:gd name="connsiteX481" fmla="*/ 269555 w 1472023"/>
                  <a:gd name="connsiteY481" fmla="*/ 888039 h 1622580"/>
                  <a:gd name="connsiteX482" fmla="*/ 267141 w 1472023"/>
                  <a:gd name="connsiteY482" fmla="*/ 889659 h 1622580"/>
                  <a:gd name="connsiteX483" fmla="*/ 268988 w 1472023"/>
                  <a:gd name="connsiteY483" fmla="*/ 906833 h 1622580"/>
                  <a:gd name="connsiteX484" fmla="*/ 281810 w 1472023"/>
                  <a:gd name="connsiteY484" fmla="*/ 937348 h 1622580"/>
                  <a:gd name="connsiteX485" fmla="*/ 281810 w 1472023"/>
                  <a:gd name="connsiteY485" fmla="*/ 937348 h 1622580"/>
                  <a:gd name="connsiteX486" fmla="*/ 636233 w 1472023"/>
                  <a:gd name="connsiteY486" fmla="*/ 883718 h 1622580"/>
                  <a:gd name="connsiteX487" fmla="*/ 631253 w 1472023"/>
                  <a:gd name="connsiteY487" fmla="*/ 884960 h 1622580"/>
                  <a:gd name="connsiteX488" fmla="*/ 656885 w 1472023"/>
                  <a:gd name="connsiteY488" fmla="*/ 908454 h 1622580"/>
                  <a:gd name="connsiteX489" fmla="*/ 656016 w 1472023"/>
                  <a:gd name="connsiteY489" fmla="*/ 926870 h 1622580"/>
                  <a:gd name="connsiteX490" fmla="*/ 657317 w 1472023"/>
                  <a:gd name="connsiteY490" fmla="*/ 929031 h 1622580"/>
                  <a:gd name="connsiteX491" fmla="*/ 661659 w 1472023"/>
                  <a:gd name="connsiteY491" fmla="*/ 926330 h 1622580"/>
                  <a:gd name="connsiteX492" fmla="*/ 663777 w 1472023"/>
                  <a:gd name="connsiteY492" fmla="*/ 920281 h 1622580"/>
                  <a:gd name="connsiteX493" fmla="*/ 664117 w 1472023"/>
                  <a:gd name="connsiteY493" fmla="*/ 916609 h 1622580"/>
                  <a:gd name="connsiteX494" fmla="*/ 661967 w 1472023"/>
                  <a:gd name="connsiteY494" fmla="*/ 907805 h 1622580"/>
                  <a:gd name="connsiteX495" fmla="*/ 638588 w 1472023"/>
                  <a:gd name="connsiteY495" fmla="*/ 885771 h 1622580"/>
                  <a:gd name="connsiteX496" fmla="*/ 636438 w 1472023"/>
                  <a:gd name="connsiteY496" fmla="*/ 886959 h 1622580"/>
                  <a:gd name="connsiteX497" fmla="*/ 636233 w 1472023"/>
                  <a:gd name="connsiteY497" fmla="*/ 883718 h 1622580"/>
                  <a:gd name="connsiteX498" fmla="*/ 636233 w 1472023"/>
                  <a:gd name="connsiteY498" fmla="*/ 883718 h 1622580"/>
                  <a:gd name="connsiteX499" fmla="*/ 340753 w 1472023"/>
                  <a:gd name="connsiteY499" fmla="*/ 698527 h 1622580"/>
                  <a:gd name="connsiteX500" fmla="*/ 341201 w 1472023"/>
                  <a:gd name="connsiteY500" fmla="*/ 702362 h 1622580"/>
                  <a:gd name="connsiteX501" fmla="*/ 343956 w 1472023"/>
                  <a:gd name="connsiteY501" fmla="*/ 707763 h 1622580"/>
                  <a:gd name="connsiteX502" fmla="*/ 478926 w 1472023"/>
                  <a:gd name="connsiteY502" fmla="*/ 866598 h 1622580"/>
                  <a:gd name="connsiteX503" fmla="*/ 609812 w 1472023"/>
                  <a:gd name="connsiteY503" fmla="*/ 848559 h 1622580"/>
                  <a:gd name="connsiteX504" fmla="*/ 609823 w 1472023"/>
                  <a:gd name="connsiteY504" fmla="*/ 848559 h 1622580"/>
                  <a:gd name="connsiteX505" fmla="*/ 624519 w 1472023"/>
                  <a:gd name="connsiteY505" fmla="*/ 847858 h 1622580"/>
                  <a:gd name="connsiteX506" fmla="*/ 629530 w 1472023"/>
                  <a:gd name="connsiteY506" fmla="*/ 762688 h 1622580"/>
                  <a:gd name="connsiteX507" fmla="*/ 624470 w 1472023"/>
                  <a:gd name="connsiteY507" fmla="*/ 739465 h 1622580"/>
                  <a:gd name="connsiteX508" fmla="*/ 621613 w 1472023"/>
                  <a:gd name="connsiteY508" fmla="*/ 650028 h 1622580"/>
                  <a:gd name="connsiteX509" fmla="*/ 492346 w 1472023"/>
                  <a:gd name="connsiteY509" fmla="*/ 676547 h 1622580"/>
                  <a:gd name="connsiteX510" fmla="*/ 492346 w 1472023"/>
                  <a:gd name="connsiteY510" fmla="*/ 676547 h 1622580"/>
                  <a:gd name="connsiteX511" fmla="*/ 340753 w 1472023"/>
                  <a:gd name="connsiteY511" fmla="*/ 698527 h 1622580"/>
                  <a:gd name="connsiteX512" fmla="*/ 340753 w 1472023"/>
                  <a:gd name="connsiteY512" fmla="*/ 698527 h 1622580"/>
                  <a:gd name="connsiteX513" fmla="*/ 636184 w 1472023"/>
                  <a:gd name="connsiteY513" fmla="*/ 765442 h 1622580"/>
                  <a:gd name="connsiteX514" fmla="*/ 636060 w 1472023"/>
                  <a:gd name="connsiteY514" fmla="*/ 863844 h 1622580"/>
                  <a:gd name="connsiteX515" fmla="*/ 661211 w 1472023"/>
                  <a:gd name="connsiteY515" fmla="*/ 866166 h 1622580"/>
                  <a:gd name="connsiteX516" fmla="*/ 662453 w 1472023"/>
                  <a:gd name="connsiteY516" fmla="*/ 764308 h 1622580"/>
                  <a:gd name="connsiteX517" fmla="*/ 656026 w 1472023"/>
                  <a:gd name="connsiteY517" fmla="*/ 764740 h 1622580"/>
                  <a:gd name="connsiteX518" fmla="*/ 636184 w 1472023"/>
                  <a:gd name="connsiteY518" fmla="*/ 765442 h 1622580"/>
                  <a:gd name="connsiteX519" fmla="*/ 636184 w 1472023"/>
                  <a:gd name="connsiteY519" fmla="*/ 765442 h 1622580"/>
                  <a:gd name="connsiteX520" fmla="*/ 342795 w 1472023"/>
                  <a:gd name="connsiteY520" fmla="*/ 785425 h 1622580"/>
                  <a:gd name="connsiteX521" fmla="*/ 342795 w 1472023"/>
                  <a:gd name="connsiteY521" fmla="*/ 785425 h 1622580"/>
                  <a:gd name="connsiteX522" fmla="*/ 410109 w 1472023"/>
                  <a:gd name="connsiteY522" fmla="*/ 858335 h 1622580"/>
                  <a:gd name="connsiteX523" fmla="*/ 342795 w 1472023"/>
                  <a:gd name="connsiteY523" fmla="*/ 785425 h 1622580"/>
                  <a:gd name="connsiteX524" fmla="*/ 342795 w 1472023"/>
                  <a:gd name="connsiteY524" fmla="*/ 785425 h 1622580"/>
                  <a:gd name="connsiteX525" fmla="*/ 637318 w 1472023"/>
                  <a:gd name="connsiteY525" fmla="*/ 753129 h 1622580"/>
                  <a:gd name="connsiteX526" fmla="*/ 638442 w 1472023"/>
                  <a:gd name="connsiteY526" fmla="*/ 753399 h 1622580"/>
                  <a:gd name="connsiteX527" fmla="*/ 638447 w 1472023"/>
                  <a:gd name="connsiteY527" fmla="*/ 753399 h 1622580"/>
                  <a:gd name="connsiteX528" fmla="*/ 649103 w 1472023"/>
                  <a:gd name="connsiteY528" fmla="*/ 753992 h 1622580"/>
                  <a:gd name="connsiteX529" fmla="*/ 667400 w 1472023"/>
                  <a:gd name="connsiteY529" fmla="*/ 737305 h 1622580"/>
                  <a:gd name="connsiteX530" fmla="*/ 660801 w 1472023"/>
                  <a:gd name="connsiteY530" fmla="*/ 680165 h 1622580"/>
                  <a:gd name="connsiteX531" fmla="*/ 614300 w 1472023"/>
                  <a:gd name="connsiteY531" fmla="*/ 575391 h 1622580"/>
                  <a:gd name="connsiteX532" fmla="*/ 611400 w 1472023"/>
                  <a:gd name="connsiteY532" fmla="*/ 575391 h 1622580"/>
                  <a:gd name="connsiteX533" fmla="*/ 609148 w 1472023"/>
                  <a:gd name="connsiteY533" fmla="*/ 604446 h 1622580"/>
                  <a:gd name="connsiteX534" fmla="*/ 633743 w 1472023"/>
                  <a:gd name="connsiteY534" fmla="*/ 679247 h 1622580"/>
                  <a:gd name="connsiteX535" fmla="*/ 637021 w 1472023"/>
                  <a:gd name="connsiteY535" fmla="*/ 752157 h 1622580"/>
                  <a:gd name="connsiteX536" fmla="*/ 637318 w 1472023"/>
                  <a:gd name="connsiteY536" fmla="*/ 753129 h 1622580"/>
                  <a:gd name="connsiteX537" fmla="*/ 324027 w 1472023"/>
                  <a:gd name="connsiteY537" fmla="*/ 612439 h 1622580"/>
                  <a:gd name="connsiteX538" fmla="*/ 337939 w 1472023"/>
                  <a:gd name="connsiteY538" fmla="*/ 680489 h 1622580"/>
                  <a:gd name="connsiteX539" fmla="*/ 352440 w 1472023"/>
                  <a:gd name="connsiteY539" fmla="*/ 684053 h 1622580"/>
                  <a:gd name="connsiteX540" fmla="*/ 385455 w 1472023"/>
                  <a:gd name="connsiteY540" fmla="*/ 681839 h 1622580"/>
                  <a:gd name="connsiteX541" fmla="*/ 620268 w 1472023"/>
                  <a:gd name="connsiteY541" fmla="*/ 636905 h 1622580"/>
                  <a:gd name="connsiteX542" fmla="*/ 605152 w 1472023"/>
                  <a:gd name="connsiteY542" fmla="*/ 608064 h 1622580"/>
                  <a:gd name="connsiteX543" fmla="*/ 555481 w 1472023"/>
                  <a:gd name="connsiteY543" fmla="*/ 616760 h 1622580"/>
                  <a:gd name="connsiteX544" fmla="*/ 498908 w 1472023"/>
                  <a:gd name="connsiteY544" fmla="*/ 617247 h 1622580"/>
                  <a:gd name="connsiteX545" fmla="*/ 324027 w 1472023"/>
                  <a:gd name="connsiteY545" fmla="*/ 612439 h 1622580"/>
                  <a:gd name="connsiteX546" fmla="*/ 619480 w 1472023"/>
                  <a:gd name="connsiteY546" fmla="*/ 79225 h 1622580"/>
                  <a:gd name="connsiteX547" fmla="*/ 619480 w 1472023"/>
                  <a:gd name="connsiteY547" fmla="*/ 79225 h 1622580"/>
                  <a:gd name="connsiteX548" fmla="*/ 620533 w 1472023"/>
                  <a:gd name="connsiteY548" fmla="*/ 84193 h 1622580"/>
                  <a:gd name="connsiteX549" fmla="*/ 720257 w 1472023"/>
                  <a:gd name="connsiteY549" fmla="*/ 623727 h 1622580"/>
                  <a:gd name="connsiteX550" fmla="*/ 721969 w 1472023"/>
                  <a:gd name="connsiteY550" fmla="*/ 625779 h 1622580"/>
                  <a:gd name="connsiteX551" fmla="*/ 762621 w 1472023"/>
                  <a:gd name="connsiteY551" fmla="*/ 618705 h 1622580"/>
                  <a:gd name="connsiteX552" fmla="*/ 766207 w 1472023"/>
                  <a:gd name="connsiteY552" fmla="*/ 608443 h 1622580"/>
                  <a:gd name="connsiteX553" fmla="*/ 766828 w 1472023"/>
                  <a:gd name="connsiteY553" fmla="*/ 606768 h 1622580"/>
                  <a:gd name="connsiteX554" fmla="*/ 747785 w 1472023"/>
                  <a:gd name="connsiteY554" fmla="*/ 417149 h 1622580"/>
                  <a:gd name="connsiteX555" fmla="*/ 739322 w 1472023"/>
                  <a:gd name="connsiteY555" fmla="*/ 284453 h 1622580"/>
                  <a:gd name="connsiteX556" fmla="*/ 766698 w 1472023"/>
                  <a:gd name="connsiteY556" fmla="*/ 457925 h 1622580"/>
                  <a:gd name="connsiteX557" fmla="*/ 962199 w 1472023"/>
                  <a:gd name="connsiteY557" fmla="*/ 459329 h 1622580"/>
                  <a:gd name="connsiteX558" fmla="*/ 1060185 w 1472023"/>
                  <a:gd name="connsiteY558" fmla="*/ 295687 h 1622580"/>
                  <a:gd name="connsiteX559" fmla="*/ 995857 w 1472023"/>
                  <a:gd name="connsiteY559" fmla="*/ 234982 h 1622580"/>
                  <a:gd name="connsiteX560" fmla="*/ 990624 w 1472023"/>
                  <a:gd name="connsiteY560" fmla="*/ 229203 h 1622580"/>
                  <a:gd name="connsiteX561" fmla="*/ 975156 w 1472023"/>
                  <a:gd name="connsiteY561" fmla="*/ 251563 h 1622580"/>
                  <a:gd name="connsiteX562" fmla="*/ 975156 w 1472023"/>
                  <a:gd name="connsiteY562" fmla="*/ 251563 h 1622580"/>
                  <a:gd name="connsiteX563" fmla="*/ 866407 w 1472023"/>
                  <a:gd name="connsiteY563" fmla="*/ 357525 h 1622580"/>
                  <a:gd name="connsiteX564" fmla="*/ 845365 w 1472023"/>
                  <a:gd name="connsiteY564" fmla="*/ 375780 h 1622580"/>
                  <a:gd name="connsiteX565" fmla="*/ 807458 w 1472023"/>
                  <a:gd name="connsiteY565" fmla="*/ 345697 h 1622580"/>
                  <a:gd name="connsiteX566" fmla="*/ 771861 w 1472023"/>
                  <a:gd name="connsiteY566" fmla="*/ 275434 h 1622580"/>
                  <a:gd name="connsiteX567" fmla="*/ 753434 w 1472023"/>
                  <a:gd name="connsiteY567" fmla="*/ 233092 h 1622580"/>
                  <a:gd name="connsiteX568" fmla="*/ 694550 w 1472023"/>
                  <a:gd name="connsiteY568" fmla="*/ 126481 h 1622580"/>
                  <a:gd name="connsiteX569" fmla="*/ 619480 w 1472023"/>
                  <a:gd name="connsiteY569" fmla="*/ 79225 h 1622580"/>
                  <a:gd name="connsiteX570" fmla="*/ 619480 w 1472023"/>
                  <a:gd name="connsiteY570" fmla="*/ 79225 h 1622580"/>
                  <a:gd name="connsiteX571" fmla="*/ 781815 w 1472023"/>
                  <a:gd name="connsiteY571" fmla="*/ 586786 h 1622580"/>
                  <a:gd name="connsiteX572" fmla="*/ 782776 w 1472023"/>
                  <a:gd name="connsiteY572" fmla="*/ 594887 h 1622580"/>
                  <a:gd name="connsiteX573" fmla="*/ 782117 w 1472023"/>
                  <a:gd name="connsiteY573" fmla="*/ 616005 h 1622580"/>
                  <a:gd name="connsiteX574" fmla="*/ 925685 w 1472023"/>
                  <a:gd name="connsiteY574" fmla="*/ 609308 h 1622580"/>
                  <a:gd name="connsiteX575" fmla="*/ 1020684 w 1472023"/>
                  <a:gd name="connsiteY575" fmla="*/ 591485 h 1622580"/>
                  <a:gd name="connsiteX576" fmla="*/ 1026123 w 1472023"/>
                  <a:gd name="connsiteY576" fmla="*/ 578307 h 1622580"/>
                  <a:gd name="connsiteX577" fmla="*/ 781815 w 1472023"/>
                  <a:gd name="connsiteY577" fmla="*/ 586786 h 1622580"/>
                  <a:gd name="connsiteX578" fmla="*/ 505832 w 1472023"/>
                  <a:gd name="connsiteY578" fmla="*/ 494001 h 1622580"/>
                  <a:gd name="connsiteX579" fmla="*/ 432928 w 1472023"/>
                  <a:gd name="connsiteY579" fmla="*/ 552438 h 1622580"/>
                  <a:gd name="connsiteX580" fmla="*/ 435055 w 1472023"/>
                  <a:gd name="connsiteY580" fmla="*/ 556705 h 1622580"/>
                  <a:gd name="connsiteX581" fmla="*/ 472785 w 1472023"/>
                  <a:gd name="connsiteY581" fmla="*/ 567506 h 1622580"/>
                  <a:gd name="connsiteX582" fmla="*/ 509072 w 1472023"/>
                  <a:gd name="connsiteY582" fmla="*/ 586840 h 1622580"/>
                  <a:gd name="connsiteX583" fmla="*/ 532279 w 1472023"/>
                  <a:gd name="connsiteY583" fmla="*/ 603853 h 1622580"/>
                  <a:gd name="connsiteX584" fmla="*/ 529131 w 1472023"/>
                  <a:gd name="connsiteY584" fmla="*/ 587002 h 1622580"/>
                  <a:gd name="connsiteX585" fmla="*/ 524492 w 1472023"/>
                  <a:gd name="connsiteY585" fmla="*/ 566803 h 1622580"/>
                  <a:gd name="connsiteX586" fmla="*/ 571608 w 1472023"/>
                  <a:gd name="connsiteY586" fmla="*/ 600179 h 1622580"/>
                  <a:gd name="connsiteX587" fmla="*/ 573979 w 1472023"/>
                  <a:gd name="connsiteY587" fmla="*/ 597048 h 1622580"/>
                  <a:gd name="connsiteX588" fmla="*/ 545576 w 1472023"/>
                  <a:gd name="connsiteY588" fmla="*/ 564427 h 1622580"/>
                  <a:gd name="connsiteX589" fmla="*/ 552154 w 1472023"/>
                  <a:gd name="connsiteY589" fmla="*/ 556434 h 1622580"/>
                  <a:gd name="connsiteX590" fmla="*/ 597056 w 1472023"/>
                  <a:gd name="connsiteY590" fmla="*/ 590782 h 1622580"/>
                  <a:gd name="connsiteX591" fmla="*/ 599529 w 1472023"/>
                  <a:gd name="connsiteY591" fmla="*/ 588298 h 1622580"/>
                  <a:gd name="connsiteX592" fmla="*/ 572218 w 1472023"/>
                  <a:gd name="connsiteY592" fmla="*/ 554543 h 1622580"/>
                  <a:gd name="connsiteX593" fmla="*/ 577818 w 1472023"/>
                  <a:gd name="connsiteY593" fmla="*/ 549467 h 1622580"/>
                  <a:gd name="connsiteX594" fmla="*/ 614473 w 1472023"/>
                  <a:gd name="connsiteY594" fmla="*/ 563724 h 1622580"/>
                  <a:gd name="connsiteX595" fmla="*/ 505832 w 1472023"/>
                  <a:gd name="connsiteY595" fmla="*/ 494001 h 1622580"/>
                  <a:gd name="connsiteX596" fmla="*/ 505832 w 1472023"/>
                  <a:gd name="connsiteY596" fmla="*/ 494001 h 1622580"/>
                  <a:gd name="connsiteX597" fmla="*/ 361141 w 1472023"/>
                  <a:gd name="connsiteY597" fmla="*/ 358065 h 1622580"/>
                  <a:gd name="connsiteX598" fmla="*/ 333619 w 1472023"/>
                  <a:gd name="connsiteY598" fmla="*/ 421254 h 1622580"/>
                  <a:gd name="connsiteX599" fmla="*/ 333619 w 1472023"/>
                  <a:gd name="connsiteY599" fmla="*/ 421254 h 1622580"/>
                  <a:gd name="connsiteX600" fmla="*/ 317697 w 1472023"/>
                  <a:gd name="connsiteY600" fmla="*/ 450201 h 1622580"/>
                  <a:gd name="connsiteX601" fmla="*/ 331507 w 1472023"/>
                  <a:gd name="connsiteY601" fmla="*/ 458410 h 1622580"/>
                  <a:gd name="connsiteX602" fmla="*/ 331518 w 1472023"/>
                  <a:gd name="connsiteY602" fmla="*/ 458410 h 1622580"/>
                  <a:gd name="connsiteX603" fmla="*/ 476177 w 1472023"/>
                  <a:gd name="connsiteY603" fmla="*/ 473100 h 1622580"/>
                  <a:gd name="connsiteX604" fmla="*/ 487264 w 1472023"/>
                  <a:gd name="connsiteY604" fmla="*/ 478447 h 1622580"/>
                  <a:gd name="connsiteX605" fmla="*/ 600118 w 1472023"/>
                  <a:gd name="connsiteY605" fmla="*/ 523003 h 1622580"/>
                  <a:gd name="connsiteX606" fmla="*/ 624794 w 1472023"/>
                  <a:gd name="connsiteY606" fmla="*/ 574364 h 1622580"/>
                  <a:gd name="connsiteX607" fmla="*/ 645209 w 1472023"/>
                  <a:gd name="connsiteY607" fmla="*/ 584842 h 1622580"/>
                  <a:gd name="connsiteX608" fmla="*/ 419026 w 1472023"/>
                  <a:gd name="connsiteY608" fmla="*/ 40880 h 1622580"/>
                  <a:gd name="connsiteX609" fmla="*/ 395797 w 1472023"/>
                  <a:gd name="connsiteY609" fmla="*/ 54759 h 1622580"/>
                  <a:gd name="connsiteX610" fmla="*/ 395797 w 1472023"/>
                  <a:gd name="connsiteY610" fmla="*/ 54759 h 1622580"/>
                  <a:gd name="connsiteX611" fmla="*/ 306950 w 1472023"/>
                  <a:gd name="connsiteY611" fmla="*/ 104608 h 1622580"/>
                  <a:gd name="connsiteX612" fmla="*/ 205681 w 1472023"/>
                  <a:gd name="connsiteY612" fmla="*/ 314427 h 1622580"/>
                  <a:gd name="connsiteX613" fmla="*/ 192514 w 1472023"/>
                  <a:gd name="connsiteY613" fmla="*/ 373835 h 1622580"/>
                  <a:gd name="connsiteX614" fmla="*/ 217579 w 1472023"/>
                  <a:gd name="connsiteY614" fmla="*/ 550060 h 1622580"/>
                  <a:gd name="connsiteX615" fmla="*/ 425550 w 1472023"/>
                  <a:gd name="connsiteY615" fmla="*/ 549089 h 1622580"/>
                  <a:gd name="connsiteX616" fmla="*/ 473017 w 1472023"/>
                  <a:gd name="connsiteY616" fmla="*/ 485954 h 1622580"/>
                  <a:gd name="connsiteX617" fmla="*/ 317795 w 1472023"/>
                  <a:gd name="connsiteY617" fmla="*/ 466134 h 1622580"/>
                  <a:gd name="connsiteX618" fmla="*/ 289009 w 1472023"/>
                  <a:gd name="connsiteY618" fmla="*/ 449878 h 1622580"/>
                  <a:gd name="connsiteX619" fmla="*/ 303429 w 1472023"/>
                  <a:gd name="connsiteY619" fmla="*/ 449013 h 1622580"/>
                  <a:gd name="connsiteX620" fmla="*/ 311654 w 1472023"/>
                  <a:gd name="connsiteY620" fmla="*/ 426006 h 1622580"/>
                  <a:gd name="connsiteX621" fmla="*/ 396419 w 1472023"/>
                  <a:gd name="connsiteY621" fmla="*/ 209437 h 1622580"/>
                  <a:gd name="connsiteX622" fmla="*/ 362470 w 1472023"/>
                  <a:gd name="connsiteY622" fmla="*/ 354177 h 1622580"/>
                  <a:gd name="connsiteX623" fmla="*/ 402208 w 1472023"/>
                  <a:gd name="connsiteY623" fmla="*/ 392197 h 1622580"/>
                  <a:gd name="connsiteX624" fmla="*/ 443950 w 1472023"/>
                  <a:gd name="connsiteY624" fmla="*/ 437402 h 1622580"/>
                  <a:gd name="connsiteX625" fmla="*/ 361141 w 1472023"/>
                  <a:gd name="connsiteY625" fmla="*/ 358065 h 1622580"/>
                  <a:gd name="connsiteX626" fmla="*/ 770020 w 1472023"/>
                  <a:gd name="connsiteY626" fmla="*/ 486008 h 1622580"/>
                  <a:gd name="connsiteX627" fmla="*/ 770020 w 1472023"/>
                  <a:gd name="connsiteY627" fmla="*/ 486008 h 1622580"/>
                  <a:gd name="connsiteX628" fmla="*/ 776344 w 1472023"/>
                  <a:gd name="connsiteY628" fmla="*/ 540070 h 1622580"/>
                  <a:gd name="connsiteX629" fmla="*/ 821327 w 1472023"/>
                  <a:gd name="connsiteY629" fmla="*/ 535803 h 1622580"/>
                  <a:gd name="connsiteX630" fmla="*/ 770020 w 1472023"/>
                  <a:gd name="connsiteY630" fmla="*/ 486008 h 1622580"/>
                  <a:gd name="connsiteX631" fmla="*/ 770020 w 1472023"/>
                  <a:gd name="connsiteY631" fmla="*/ 486008 h 1622580"/>
                  <a:gd name="connsiteX632" fmla="*/ 1068389 w 1472023"/>
                  <a:gd name="connsiteY632" fmla="*/ 88838 h 1622580"/>
                  <a:gd name="connsiteX633" fmla="*/ 1028915 w 1472023"/>
                  <a:gd name="connsiteY633" fmla="*/ 153269 h 1622580"/>
                  <a:gd name="connsiteX634" fmla="*/ 1000248 w 1472023"/>
                  <a:gd name="connsiteY634" fmla="*/ 211489 h 1622580"/>
                  <a:gd name="connsiteX635" fmla="*/ 1004773 w 1472023"/>
                  <a:gd name="connsiteY635" fmla="*/ 221697 h 1622580"/>
                  <a:gd name="connsiteX636" fmla="*/ 1009262 w 1472023"/>
                  <a:gd name="connsiteY636" fmla="*/ 230283 h 1622580"/>
                  <a:gd name="connsiteX637" fmla="*/ 1019998 w 1472023"/>
                  <a:gd name="connsiteY637" fmla="*/ 245027 h 1622580"/>
                  <a:gd name="connsiteX638" fmla="*/ 1019998 w 1472023"/>
                  <a:gd name="connsiteY638" fmla="*/ 245027 h 1622580"/>
                  <a:gd name="connsiteX639" fmla="*/ 1054012 w 1472023"/>
                  <a:gd name="connsiteY639" fmla="*/ 276892 h 1622580"/>
                  <a:gd name="connsiteX640" fmla="*/ 1161919 w 1472023"/>
                  <a:gd name="connsiteY640" fmla="*/ 215215 h 1622580"/>
                  <a:gd name="connsiteX641" fmla="*/ 1221791 w 1472023"/>
                  <a:gd name="connsiteY641" fmla="*/ 195178 h 1622580"/>
                  <a:gd name="connsiteX642" fmla="*/ 1178061 w 1472023"/>
                  <a:gd name="connsiteY642" fmla="*/ 197177 h 1622580"/>
                  <a:gd name="connsiteX643" fmla="*/ 1173854 w 1472023"/>
                  <a:gd name="connsiteY643" fmla="*/ 193235 h 1622580"/>
                  <a:gd name="connsiteX644" fmla="*/ 1176911 w 1472023"/>
                  <a:gd name="connsiteY644" fmla="*/ 188644 h 1622580"/>
                  <a:gd name="connsiteX645" fmla="*/ 1236541 w 1472023"/>
                  <a:gd name="connsiteY645" fmla="*/ 160074 h 1622580"/>
                  <a:gd name="connsiteX646" fmla="*/ 1148752 w 1472023"/>
                  <a:gd name="connsiteY646" fmla="*/ 178275 h 1622580"/>
                  <a:gd name="connsiteX647" fmla="*/ 1144215 w 1472023"/>
                  <a:gd name="connsiteY647" fmla="*/ 170174 h 1622580"/>
                  <a:gd name="connsiteX648" fmla="*/ 1215964 w 1472023"/>
                  <a:gd name="connsiteY648" fmla="*/ 116976 h 1622580"/>
                  <a:gd name="connsiteX649" fmla="*/ 1150610 w 1472023"/>
                  <a:gd name="connsiteY649" fmla="*/ 150568 h 1622580"/>
                  <a:gd name="connsiteX650" fmla="*/ 1122077 w 1472023"/>
                  <a:gd name="connsiteY650" fmla="*/ 152297 h 1622580"/>
                  <a:gd name="connsiteX651" fmla="*/ 1124195 w 1472023"/>
                  <a:gd name="connsiteY651" fmla="*/ 146087 h 1622580"/>
                  <a:gd name="connsiteX652" fmla="*/ 1182614 w 1472023"/>
                  <a:gd name="connsiteY652" fmla="*/ 87921 h 1622580"/>
                  <a:gd name="connsiteX653" fmla="*/ 1066142 w 1472023"/>
                  <a:gd name="connsiteY653" fmla="*/ 154188 h 1622580"/>
                  <a:gd name="connsiteX654" fmla="*/ 1060552 w 1472023"/>
                  <a:gd name="connsiteY654" fmla="*/ 146896 h 1622580"/>
                  <a:gd name="connsiteX655" fmla="*/ 1066282 w 1472023"/>
                  <a:gd name="connsiteY655" fmla="*/ 114924 h 1622580"/>
                  <a:gd name="connsiteX656" fmla="*/ 1067735 w 1472023"/>
                  <a:gd name="connsiteY656" fmla="*/ 106607 h 1622580"/>
                  <a:gd name="connsiteX657" fmla="*/ 1067876 w 1472023"/>
                  <a:gd name="connsiteY657" fmla="*/ 105904 h 1622580"/>
                  <a:gd name="connsiteX658" fmla="*/ 1067876 w 1472023"/>
                  <a:gd name="connsiteY658" fmla="*/ 105850 h 1622580"/>
                  <a:gd name="connsiteX659" fmla="*/ 1068378 w 1472023"/>
                  <a:gd name="connsiteY659" fmla="*/ 88838 h 1622580"/>
                  <a:gd name="connsiteX660" fmla="*/ 1068389 w 1472023"/>
                  <a:gd name="connsiteY660" fmla="*/ 88838 h 1622580"/>
                  <a:gd name="connsiteX661" fmla="*/ 437864 w 1472023"/>
                  <a:gd name="connsiteY661" fmla="*/ 353312 h 1622580"/>
                  <a:gd name="connsiteX662" fmla="*/ 433181 w 1472023"/>
                  <a:gd name="connsiteY662" fmla="*/ 349856 h 1622580"/>
                  <a:gd name="connsiteX663" fmla="*/ 406199 w 1472023"/>
                  <a:gd name="connsiteY663" fmla="*/ 293040 h 1622580"/>
                  <a:gd name="connsiteX664" fmla="*/ 414387 w 1472023"/>
                  <a:gd name="connsiteY664" fmla="*/ 293040 h 1622580"/>
                  <a:gd name="connsiteX665" fmla="*/ 441493 w 1472023"/>
                  <a:gd name="connsiteY665" fmla="*/ 347426 h 1622580"/>
                  <a:gd name="connsiteX666" fmla="*/ 437864 w 1472023"/>
                  <a:gd name="connsiteY666" fmla="*/ 353312 h 162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1472023" h="1622580">
                    <a:moveTo>
                      <a:pt x="770128" y="1625780"/>
                    </a:moveTo>
                    <a:cubicBezTo>
                      <a:pt x="658484" y="1624646"/>
                      <a:pt x="614700" y="1470832"/>
                      <a:pt x="672439" y="1389011"/>
                    </a:cubicBezTo>
                    <a:cubicBezTo>
                      <a:pt x="663922" y="1364383"/>
                      <a:pt x="643729" y="1318531"/>
                      <a:pt x="674616" y="1300708"/>
                    </a:cubicBezTo>
                    <a:cubicBezTo>
                      <a:pt x="668470" y="1291204"/>
                      <a:pt x="669955" y="1279484"/>
                      <a:pt x="670193" y="1268736"/>
                    </a:cubicBezTo>
                    <a:cubicBezTo>
                      <a:pt x="613685" y="1270141"/>
                      <a:pt x="607928" y="1365733"/>
                      <a:pt x="576776" y="1399921"/>
                    </a:cubicBezTo>
                    <a:cubicBezTo>
                      <a:pt x="568707" y="1407481"/>
                      <a:pt x="557317" y="1409426"/>
                      <a:pt x="546662" y="1409912"/>
                    </a:cubicBezTo>
                    <a:cubicBezTo>
                      <a:pt x="520209" y="1412451"/>
                      <a:pt x="475015" y="1412505"/>
                      <a:pt x="455222" y="1402242"/>
                    </a:cubicBezTo>
                    <a:cubicBezTo>
                      <a:pt x="425302" y="1456844"/>
                      <a:pt x="377770" y="1503939"/>
                      <a:pt x="318270" y="1524624"/>
                    </a:cubicBezTo>
                    <a:cubicBezTo>
                      <a:pt x="192751" y="1569990"/>
                      <a:pt x="85147" y="1455278"/>
                      <a:pt x="44010" y="1346939"/>
                    </a:cubicBezTo>
                    <a:cubicBezTo>
                      <a:pt x="-41219" y="1143548"/>
                      <a:pt x="-15458" y="754803"/>
                      <a:pt x="238139" y="689724"/>
                    </a:cubicBezTo>
                    <a:cubicBezTo>
                      <a:pt x="237399" y="652514"/>
                      <a:pt x="241563" y="613897"/>
                      <a:pt x="237659" y="577388"/>
                    </a:cubicBezTo>
                    <a:cubicBezTo>
                      <a:pt x="210623" y="577172"/>
                      <a:pt x="184272" y="540070"/>
                      <a:pt x="176506" y="522301"/>
                    </a:cubicBezTo>
                    <a:cubicBezTo>
                      <a:pt x="147564" y="458033"/>
                      <a:pt x="172180" y="382531"/>
                      <a:pt x="185406" y="316587"/>
                    </a:cubicBezTo>
                    <a:cubicBezTo>
                      <a:pt x="172007" y="317506"/>
                      <a:pt x="157863" y="315723"/>
                      <a:pt x="144431" y="316372"/>
                    </a:cubicBezTo>
                    <a:cubicBezTo>
                      <a:pt x="124924" y="316695"/>
                      <a:pt x="114543" y="311889"/>
                      <a:pt x="114290" y="290232"/>
                    </a:cubicBezTo>
                    <a:cubicBezTo>
                      <a:pt x="114230" y="283157"/>
                      <a:pt x="112713" y="274569"/>
                      <a:pt x="114236" y="267549"/>
                    </a:cubicBezTo>
                    <a:cubicBezTo>
                      <a:pt x="116914" y="252859"/>
                      <a:pt x="132652" y="257557"/>
                      <a:pt x="142935" y="258961"/>
                    </a:cubicBezTo>
                    <a:cubicBezTo>
                      <a:pt x="158781" y="260258"/>
                      <a:pt x="180800" y="261770"/>
                      <a:pt x="201414" y="261662"/>
                    </a:cubicBezTo>
                    <a:cubicBezTo>
                      <a:pt x="235088" y="162018"/>
                      <a:pt x="248363" y="98560"/>
                      <a:pt x="357722" y="61889"/>
                    </a:cubicBezTo>
                    <a:cubicBezTo>
                      <a:pt x="374227" y="56001"/>
                      <a:pt x="390003" y="48225"/>
                      <a:pt x="403445" y="36830"/>
                    </a:cubicBezTo>
                    <a:cubicBezTo>
                      <a:pt x="413236" y="27270"/>
                      <a:pt x="424465" y="29809"/>
                      <a:pt x="436373" y="32509"/>
                    </a:cubicBezTo>
                    <a:cubicBezTo>
                      <a:pt x="437324" y="31806"/>
                      <a:pt x="438598" y="31321"/>
                      <a:pt x="439792" y="31644"/>
                    </a:cubicBezTo>
                    <a:cubicBezTo>
                      <a:pt x="442681" y="23759"/>
                      <a:pt x="444739" y="15604"/>
                      <a:pt x="445927" y="7287"/>
                    </a:cubicBezTo>
                    <a:cubicBezTo>
                      <a:pt x="445997" y="6801"/>
                      <a:pt x="446143" y="6369"/>
                      <a:pt x="445900" y="6423"/>
                    </a:cubicBezTo>
                    <a:cubicBezTo>
                      <a:pt x="443405" y="6747"/>
                      <a:pt x="444869" y="2535"/>
                      <a:pt x="446915" y="3290"/>
                    </a:cubicBezTo>
                    <a:cubicBezTo>
                      <a:pt x="449254" y="3669"/>
                      <a:pt x="450080" y="6747"/>
                      <a:pt x="450534" y="8961"/>
                    </a:cubicBezTo>
                    <a:cubicBezTo>
                      <a:pt x="454795" y="26946"/>
                      <a:pt x="448222" y="61240"/>
                      <a:pt x="431896" y="71286"/>
                    </a:cubicBezTo>
                    <a:cubicBezTo>
                      <a:pt x="433970" y="86084"/>
                      <a:pt x="436875" y="101260"/>
                      <a:pt x="440526" y="116328"/>
                    </a:cubicBezTo>
                    <a:cubicBezTo>
                      <a:pt x="447115" y="118596"/>
                      <a:pt x="453612" y="121567"/>
                      <a:pt x="459893" y="124376"/>
                    </a:cubicBezTo>
                    <a:lnTo>
                      <a:pt x="459899" y="124376"/>
                    </a:lnTo>
                    <a:cubicBezTo>
                      <a:pt x="491580" y="140307"/>
                      <a:pt x="532074" y="144574"/>
                      <a:pt x="567449" y="145438"/>
                    </a:cubicBezTo>
                    <a:cubicBezTo>
                      <a:pt x="581351" y="145492"/>
                      <a:pt x="595403" y="143871"/>
                      <a:pt x="608538" y="139173"/>
                    </a:cubicBezTo>
                    <a:cubicBezTo>
                      <a:pt x="615786" y="137175"/>
                      <a:pt x="621537" y="130910"/>
                      <a:pt x="629325" y="130802"/>
                    </a:cubicBezTo>
                    <a:cubicBezTo>
                      <a:pt x="624184" y="116760"/>
                      <a:pt x="618518" y="103043"/>
                      <a:pt x="612475" y="90080"/>
                    </a:cubicBezTo>
                    <a:cubicBezTo>
                      <a:pt x="584737" y="88892"/>
                      <a:pt x="570987" y="58648"/>
                      <a:pt x="568842" y="34290"/>
                    </a:cubicBezTo>
                    <a:cubicBezTo>
                      <a:pt x="568238" y="31267"/>
                      <a:pt x="567600" y="28026"/>
                      <a:pt x="567352" y="24947"/>
                    </a:cubicBezTo>
                    <a:cubicBezTo>
                      <a:pt x="567400" y="23543"/>
                      <a:pt x="568308" y="17873"/>
                      <a:pt x="568308" y="16036"/>
                    </a:cubicBezTo>
                    <a:cubicBezTo>
                      <a:pt x="568308" y="15820"/>
                      <a:pt x="567827" y="15604"/>
                      <a:pt x="567638" y="15604"/>
                    </a:cubicBezTo>
                    <a:cubicBezTo>
                      <a:pt x="567087" y="14848"/>
                      <a:pt x="567676" y="13660"/>
                      <a:pt x="568616" y="13769"/>
                    </a:cubicBezTo>
                    <a:cubicBezTo>
                      <a:pt x="569960" y="13769"/>
                      <a:pt x="570754" y="16253"/>
                      <a:pt x="571176" y="17603"/>
                    </a:cubicBezTo>
                    <a:cubicBezTo>
                      <a:pt x="578996" y="33859"/>
                      <a:pt x="582009" y="53679"/>
                      <a:pt x="596181" y="66101"/>
                    </a:cubicBezTo>
                    <a:cubicBezTo>
                      <a:pt x="601447" y="62806"/>
                      <a:pt x="607458" y="65238"/>
                      <a:pt x="612961" y="67289"/>
                    </a:cubicBezTo>
                    <a:lnTo>
                      <a:pt x="612966" y="67289"/>
                    </a:lnTo>
                    <a:cubicBezTo>
                      <a:pt x="629898" y="73231"/>
                      <a:pt x="650091" y="77821"/>
                      <a:pt x="664495" y="85382"/>
                    </a:cubicBezTo>
                    <a:cubicBezTo>
                      <a:pt x="696451" y="104932"/>
                      <a:pt x="725167" y="132477"/>
                      <a:pt x="742805" y="165853"/>
                    </a:cubicBezTo>
                    <a:cubicBezTo>
                      <a:pt x="755648" y="189832"/>
                      <a:pt x="764268" y="218023"/>
                      <a:pt x="773892" y="245243"/>
                    </a:cubicBezTo>
                    <a:cubicBezTo>
                      <a:pt x="789425" y="288503"/>
                      <a:pt x="808252" y="324311"/>
                      <a:pt x="839263" y="357309"/>
                    </a:cubicBezTo>
                    <a:cubicBezTo>
                      <a:pt x="866450" y="340567"/>
                      <a:pt x="904028" y="307136"/>
                      <a:pt x="927856" y="284182"/>
                    </a:cubicBezTo>
                    <a:cubicBezTo>
                      <a:pt x="944939" y="266846"/>
                      <a:pt x="952500" y="259232"/>
                      <a:pt x="962632" y="242273"/>
                    </a:cubicBezTo>
                    <a:lnTo>
                      <a:pt x="962632" y="242273"/>
                    </a:lnTo>
                    <a:lnTo>
                      <a:pt x="962632" y="242273"/>
                    </a:lnTo>
                    <a:cubicBezTo>
                      <a:pt x="970706" y="231202"/>
                      <a:pt x="979298" y="208896"/>
                      <a:pt x="995484" y="209005"/>
                    </a:cubicBezTo>
                    <a:cubicBezTo>
                      <a:pt x="996824" y="176762"/>
                      <a:pt x="1018016" y="150568"/>
                      <a:pt x="1033068" y="123511"/>
                    </a:cubicBezTo>
                    <a:lnTo>
                      <a:pt x="1054379" y="87704"/>
                    </a:lnTo>
                    <a:cubicBezTo>
                      <a:pt x="1056496" y="84086"/>
                      <a:pt x="1058435" y="79441"/>
                      <a:pt x="1061314" y="76687"/>
                    </a:cubicBezTo>
                    <a:cubicBezTo>
                      <a:pt x="1066342" y="71935"/>
                      <a:pt x="1074292" y="76092"/>
                      <a:pt x="1077457" y="81116"/>
                    </a:cubicBezTo>
                    <a:cubicBezTo>
                      <a:pt x="1085531" y="95319"/>
                      <a:pt x="1075604" y="119730"/>
                      <a:pt x="1073838" y="137175"/>
                    </a:cubicBezTo>
                    <a:cubicBezTo>
                      <a:pt x="1110504" y="115950"/>
                      <a:pt x="1145614" y="93051"/>
                      <a:pt x="1183721" y="73878"/>
                    </a:cubicBezTo>
                    <a:cubicBezTo>
                      <a:pt x="1185639" y="72960"/>
                      <a:pt x="1188058" y="72960"/>
                      <a:pt x="1189830" y="74202"/>
                    </a:cubicBezTo>
                    <a:cubicBezTo>
                      <a:pt x="1202019" y="95049"/>
                      <a:pt x="1172736" y="119191"/>
                      <a:pt x="1157458" y="132044"/>
                    </a:cubicBezTo>
                    <a:lnTo>
                      <a:pt x="1157458" y="132044"/>
                    </a:lnTo>
                    <a:cubicBezTo>
                      <a:pt x="1153499" y="135393"/>
                      <a:pt x="1149762" y="138525"/>
                      <a:pt x="1146651" y="141495"/>
                    </a:cubicBezTo>
                    <a:cubicBezTo>
                      <a:pt x="1164543" y="134312"/>
                      <a:pt x="1181988" y="124969"/>
                      <a:pt x="1198860" y="115950"/>
                    </a:cubicBezTo>
                    <a:lnTo>
                      <a:pt x="1198865" y="115950"/>
                    </a:lnTo>
                    <a:cubicBezTo>
                      <a:pt x="1209180" y="110874"/>
                      <a:pt x="1219436" y="104123"/>
                      <a:pt x="1230292" y="100180"/>
                    </a:cubicBezTo>
                    <a:cubicBezTo>
                      <a:pt x="1233468" y="100072"/>
                      <a:pt x="1236368" y="103798"/>
                      <a:pt x="1234262" y="106607"/>
                    </a:cubicBezTo>
                    <a:cubicBezTo>
                      <a:pt x="1219242" y="129182"/>
                      <a:pt x="1199767" y="148787"/>
                      <a:pt x="1177035" y="163639"/>
                    </a:cubicBezTo>
                    <a:cubicBezTo>
                      <a:pt x="1202089" y="159372"/>
                      <a:pt x="1226927" y="153106"/>
                      <a:pt x="1251900" y="145330"/>
                    </a:cubicBezTo>
                    <a:cubicBezTo>
                      <a:pt x="1253899" y="144682"/>
                      <a:pt x="1256043" y="145762"/>
                      <a:pt x="1256718" y="147706"/>
                    </a:cubicBezTo>
                    <a:cubicBezTo>
                      <a:pt x="1257404" y="149272"/>
                      <a:pt x="1257085" y="151055"/>
                      <a:pt x="1255918" y="152243"/>
                    </a:cubicBezTo>
                    <a:cubicBezTo>
                      <a:pt x="1242217" y="166231"/>
                      <a:pt x="1226738" y="178922"/>
                      <a:pt x="1208770" y="187023"/>
                    </a:cubicBezTo>
                    <a:cubicBezTo>
                      <a:pt x="1217838" y="186592"/>
                      <a:pt x="1225885" y="186160"/>
                      <a:pt x="1233532" y="185835"/>
                    </a:cubicBezTo>
                    <a:cubicBezTo>
                      <a:pt x="1250318" y="191993"/>
                      <a:pt x="1208910" y="214243"/>
                      <a:pt x="1202019" y="215323"/>
                    </a:cubicBezTo>
                    <a:cubicBezTo>
                      <a:pt x="1149848" y="229528"/>
                      <a:pt x="1101339" y="228448"/>
                      <a:pt x="1064554" y="280402"/>
                    </a:cubicBezTo>
                    <a:cubicBezTo>
                      <a:pt x="1073773" y="281915"/>
                      <a:pt x="1072477" y="292878"/>
                      <a:pt x="1069339" y="299197"/>
                    </a:cubicBezTo>
                    <a:cubicBezTo>
                      <a:pt x="1053942" y="334355"/>
                      <a:pt x="1025172" y="380964"/>
                      <a:pt x="1001128" y="418391"/>
                    </a:cubicBezTo>
                    <a:cubicBezTo>
                      <a:pt x="975015" y="460625"/>
                      <a:pt x="947342" y="505504"/>
                      <a:pt x="903753" y="531644"/>
                    </a:cubicBezTo>
                    <a:cubicBezTo>
                      <a:pt x="957447" y="530402"/>
                      <a:pt x="1017249" y="527972"/>
                      <a:pt x="1072672" y="529754"/>
                    </a:cubicBezTo>
                    <a:cubicBezTo>
                      <a:pt x="1091083" y="532401"/>
                      <a:pt x="1093405" y="556326"/>
                      <a:pt x="1080503" y="567128"/>
                    </a:cubicBezTo>
                    <a:cubicBezTo>
                      <a:pt x="1067373" y="579279"/>
                      <a:pt x="1047591" y="576255"/>
                      <a:pt x="1031070" y="577983"/>
                    </a:cubicBezTo>
                    <a:cubicBezTo>
                      <a:pt x="1033268" y="582250"/>
                      <a:pt x="1033851" y="587380"/>
                      <a:pt x="1034159" y="592349"/>
                    </a:cubicBezTo>
                    <a:cubicBezTo>
                      <a:pt x="1073671" y="593699"/>
                      <a:pt x="1101058" y="628858"/>
                      <a:pt x="1110984" y="664503"/>
                    </a:cubicBezTo>
                    <a:cubicBezTo>
                      <a:pt x="1127127" y="714729"/>
                      <a:pt x="1144080" y="780024"/>
                      <a:pt x="1157771" y="834031"/>
                    </a:cubicBezTo>
                    <a:cubicBezTo>
                      <a:pt x="1182236" y="929462"/>
                      <a:pt x="1206351" y="1027270"/>
                      <a:pt x="1241077" y="1129074"/>
                    </a:cubicBezTo>
                    <a:lnTo>
                      <a:pt x="1241077" y="1129074"/>
                    </a:lnTo>
                    <a:cubicBezTo>
                      <a:pt x="1245965" y="1143494"/>
                      <a:pt x="1251020" y="1158400"/>
                      <a:pt x="1255357" y="1173252"/>
                    </a:cubicBezTo>
                    <a:cubicBezTo>
                      <a:pt x="1255956" y="1175195"/>
                      <a:pt x="1255616" y="1177302"/>
                      <a:pt x="1254439" y="1178977"/>
                    </a:cubicBezTo>
                    <a:cubicBezTo>
                      <a:pt x="1252300" y="1189724"/>
                      <a:pt x="1248406" y="1202902"/>
                      <a:pt x="1236794" y="1207006"/>
                    </a:cubicBezTo>
                    <a:cubicBezTo>
                      <a:pt x="1240996" y="1215378"/>
                      <a:pt x="1244728" y="1224018"/>
                      <a:pt x="1247969" y="1232768"/>
                    </a:cubicBezTo>
                    <a:cubicBezTo>
                      <a:pt x="1294096" y="1220508"/>
                      <a:pt x="1332944" y="1256801"/>
                      <a:pt x="1371667" y="1275433"/>
                    </a:cubicBezTo>
                    <a:cubicBezTo>
                      <a:pt x="1390872" y="1285479"/>
                      <a:pt x="1419987" y="1282995"/>
                      <a:pt x="1430670" y="1305408"/>
                    </a:cubicBezTo>
                    <a:cubicBezTo>
                      <a:pt x="1454860" y="1297847"/>
                      <a:pt x="1484202" y="1324310"/>
                      <a:pt x="1466909" y="1347588"/>
                    </a:cubicBezTo>
                    <a:cubicBezTo>
                      <a:pt x="1460806" y="1354824"/>
                      <a:pt x="1448525" y="1357578"/>
                      <a:pt x="1438949" y="1358119"/>
                    </a:cubicBezTo>
                    <a:cubicBezTo>
                      <a:pt x="1408149" y="1362332"/>
                      <a:pt x="1377327" y="1365032"/>
                      <a:pt x="1346672" y="1366058"/>
                    </a:cubicBezTo>
                    <a:cubicBezTo>
                      <a:pt x="1368081" y="1441506"/>
                      <a:pt x="1319842" y="1544552"/>
                      <a:pt x="1233214" y="1543256"/>
                    </a:cubicBezTo>
                    <a:cubicBezTo>
                      <a:pt x="1166682" y="1543148"/>
                      <a:pt x="1105638" y="1484387"/>
                      <a:pt x="1104125" y="1417635"/>
                    </a:cubicBezTo>
                    <a:cubicBezTo>
                      <a:pt x="1038128" y="1423899"/>
                      <a:pt x="973033" y="1431623"/>
                      <a:pt x="906426" y="1435727"/>
                    </a:cubicBezTo>
                    <a:cubicBezTo>
                      <a:pt x="909180" y="1444963"/>
                      <a:pt x="896564" y="1449122"/>
                      <a:pt x="889543" y="1446259"/>
                    </a:cubicBezTo>
                    <a:cubicBezTo>
                      <a:pt x="907063" y="1522409"/>
                      <a:pt x="856999" y="1625888"/>
                      <a:pt x="770128" y="1625780"/>
                    </a:cubicBezTo>
                    <a:close/>
                    <a:moveTo>
                      <a:pt x="680675" y="1407320"/>
                    </a:moveTo>
                    <a:cubicBezTo>
                      <a:pt x="638561" y="1478177"/>
                      <a:pt x="675188" y="1605635"/>
                      <a:pt x="767357" y="1609415"/>
                    </a:cubicBezTo>
                    <a:cubicBezTo>
                      <a:pt x="800610" y="1609253"/>
                      <a:pt x="829098" y="1594617"/>
                      <a:pt x="848546" y="1567505"/>
                    </a:cubicBezTo>
                    <a:cubicBezTo>
                      <a:pt x="911114" y="1482390"/>
                      <a:pt x="857679" y="1311780"/>
                      <a:pt x="734213" y="1355689"/>
                    </a:cubicBezTo>
                    <a:cubicBezTo>
                      <a:pt x="731934" y="1371459"/>
                      <a:pt x="743211" y="1389281"/>
                      <a:pt x="747380" y="1404566"/>
                    </a:cubicBezTo>
                    <a:cubicBezTo>
                      <a:pt x="747639" y="1410614"/>
                      <a:pt x="748525" y="1416663"/>
                      <a:pt x="750021" y="1422549"/>
                    </a:cubicBezTo>
                    <a:cubicBezTo>
                      <a:pt x="751025" y="1439777"/>
                      <a:pt x="758198" y="1455224"/>
                      <a:pt x="761670" y="1471805"/>
                    </a:cubicBezTo>
                    <a:cubicBezTo>
                      <a:pt x="761816" y="1472885"/>
                      <a:pt x="762729" y="1473640"/>
                      <a:pt x="763782" y="1473586"/>
                    </a:cubicBezTo>
                    <a:cubicBezTo>
                      <a:pt x="765359" y="1473640"/>
                      <a:pt x="766823" y="1472129"/>
                      <a:pt x="766407" y="1470508"/>
                    </a:cubicBezTo>
                    <a:cubicBezTo>
                      <a:pt x="763409" y="1455765"/>
                      <a:pt x="759505" y="1441614"/>
                      <a:pt x="756080" y="1427032"/>
                    </a:cubicBezTo>
                    <a:cubicBezTo>
                      <a:pt x="757841" y="1428112"/>
                      <a:pt x="760455" y="1426384"/>
                      <a:pt x="759802" y="1424278"/>
                    </a:cubicBezTo>
                    <a:cubicBezTo>
                      <a:pt x="758608" y="1419472"/>
                      <a:pt x="758516" y="1414610"/>
                      <a:pt x="758743" y="1408777"/>
                    </a:cubicBezTo>
                    <a:cubicBezTo>
                      <a:pt x="829282" y="1415906"/>
                      <a:pt x="840327" y="1525434"/>
                      <a:pt x="780276" y="1554975"/>
                    </a:cubicBezTo>
                    <a:cubicBezTo>
                      <a:pt x="711643" y="1588137"/>
                      <a:pt x="658684" y="1495082"/>
                      <a:pt x="696764" y="1440588"/>
                    </a:cubicBezTo>
                    <a:cubicBezTo>
                      <a:pt x="691520" y="1429300"/>
                      <a:pt x="686011" y="1418553"/>
                      <a:pt x="680675" y="1407320"/>
                    </a:cubicBezTo>
                    <a:lnTo>
                      <a:pt x="680675" y="1407320"/>
                    </a:lnTo>
                    <a:close/>
                    <a:moveTo>
                      <a:pt x="1152565" y="1412505"/>
                    </a:moveTo>
                    <a:cubicBezTo>
                      <a:pt x="1139149" y="1413963"/>
                      <a:pt x="1119037" y="1416123"/>
                      <a:pt x="1107393" y="1417311"/>
                    </a:cubicBezTo>
                    <a:cubicBezTo>
                      <a:pt x="1122574" y="1457816"/>
                      <a:pt x="1151295" y="1498430"/>
                      <a:pt x="1191137" y="1516577"/>
                    </a:cubicBezTo>
                    <a:cubicBezTo>
                      <a:pt x="1246586" y="1542122"/>
                      <a:pt x="1307447" y="1512364"/>
                      <a:pt x="1327203" y="1453495"/>
                    </a:cubicBezTo>
                    <a:cubicBezTo>
                      <a:pt x="1336767" y="1427680"/>
                      <a:pt x="1339700" y="1399488"/>
                      <a:pt x="1336092" y="1372215"/>
                    </a:cubicBezTo>
                    <a:cubicBezTo>
                      <a:pt x="1335693" y="1370054"/>
                      <a:pt x="1336438" y="1367786"/>
                      <a:pt x="1338074" y="1366274"/>
                    </a:cubicBezTo>
                    <a:cubicBezTo>
                      <a:pt x="1315618" y="1366815"/>
                      <a:pt x="1297315" y="1366867"/>
                      <a:pt x="1275658" y="1364708"/>
                    </a:cubicBezTo>
                    <a:cubicBezTo>
                      <a:pt x="1301123" y="1409318"/>
                      <a:pt x="1282776" y="1489249"/>
                      <a:pt x="1222374" y="1488708"/>
                    </a:cubicBezTo>
                    <a:cubicBezTo>
                      <a:pt x="1186757" y="1489519"/>
                      <a:pt x="1152613" y="1456574"/>
                      <a:pt x="1153650" y="1420822"/>
                    </a:cubicBezTo>
                    <a:cubicBezTo>
                      <a:pt x="1154093" y="1417797"/>
                      <a:pt x="1154590" y="1414340"/>
                      <a:pt x="1152565" y="1412505"/>
                    </a:cubicBezTo>
                    <a:lnTo>
                      <a:pt x="1152565" y="1412505"/>
                    </a:lnTo>
                    <a:close/>
                    <a:moveTo>
                      <a:pt x="264981" y="722723"/>
                    </a:moveTo>
                    <a:cubicBezTo>
                      <a:pt x="215505" y="722074"/>
                      <a:pt x="166958" y="754154"/>
                      <a:pt x="135050" y="791528"/>
                    </a:cubicBezTo>
                    <a:cubicBezTo>
                      <a:pt x="26814" y="920173"/>
                      <a:pt x="13258" y="1130154"/>
                      <a:pt x="60520" y="1289205"/>
                    </a:cubicBezTo>
                    <a:cubicBezTo>
                      <a:pt x="88307" y="1373457"/>
                      <a:pt x="132636" y="1461057"/>
                      <a:pt x="220079" y="1491787"/>
                    </a:cubicBezTo>
                    <a:cubicBezTo>
                      <a:pt x="280972" y="1512795"/>
                      <a:pt x="346953" y="1483794"/>
                      <a:pt x="387362" y="1436916"/>
                    </a:cubicBezTo>
                    <a:cubicBezTo>
                      <a:pt x="443691" y="1369191"/>
                      <a:pt x="477667" y="1285155"/>
                      <a:pt x="488933" y="1194098"/>
                    </a:cubicBezTo>
                    <a:cubicBezTo>
                      <a:pt x="496440" y="1133394"/>
                      <a:pt x="492719" y="1069612"/>
                      <a:pt x="482971" y="1005397"/>
                    </a:cubicBezTo>
                    <a:cubicBezTo>
                      <a:pt x="482982" y="1006585"/>
                      <a:pt x="482539" y="1007719"/>
                      <a:pt x="481745" y="1008584"/>
                    </a:cubicBezTo>
                    <a:cubicBezTo>
                      <a:pt x="489759" y="1059134"/>
                      <a:pt x="491099" y="1112656"/>
                      <a:pt x="486773" y="1165475"/>
                    </a:cubicBezTo>
                    <a:cubicBezTo>
                      <a:pt x="480314" y="1244433"/>
                      <a:pt x="459478" y="1321880"/>
                      <a:pt x="415445" y="1385447"/>
                    </a:cubicBezTo>
                    <a:cubicBezTo>
                      <a:pt x="372807" y="1448203"/>
                      <a:pt x="300831" y="1497835"/>
                      <a:pt x="223190" y="1468996"/>
                    </a:cubicBezTo>
                    <a:cubicBezTo>
                      <a:pt x="74762" y="1413422"/>
                      <a:pt x="35898" y="1196583"/>
                      <a:pt x="47839" y="1056164"/>
                    </a:cubicBezTo>
                    <a:cubicBezTo>
                      <a:pt x="53812" y="988385"/>
                      <a:pt x="71257" y="920768"/>
                      <a:pt x="105492" y="861576"/>
                    </a:cubicBezTo>
                    <a:cubicBezTo>
                      <a:pt x="150113" y="781753"/>
                      <a:pt x="236092" y="714622"/>
                      <a:pt x="329190" y="758962"/>
                    </a:cubicBezTo>
                    <a:cubicBezTo>
                      <a:pt x="329374" y="759070"/>
                      <a:pt x="333300" y="761013"/>
                      <a:pt x="333495" y="761122"/>
                    </a:cubicBezTo>
                    <a:cubicBezTo>
                      <a:pt x="422580" y="811673"/>
                      <a:pt x="458181" y="899327"/>
                      <a:pt x="480357" y="1001076"/>
                    </a:cubicBezTo>
                    <a:cubicBezTo>
                      <a:pt x="481459" y="1001670"/>
                      <a:pt x="482296" y="1002642"/>
                      <a:pt x="482701" y="1003830"/>
                    </a:cubicBezTo>
                    <a:cubicBezTo>
                      <a:pt x="463739" y="887931"/>
                      <a:pt x="393297" y="727745"/>
                      <a:pt x="264981" y="722723"/>
                    </a:cubicBezTo>
                    <a:lnTo>
                      <a:pt x="264981" y="722723"/>
                    </a:lnTo>
                    <a:close/>
                    <a:moveTo>
                      <a:pt x="734294" y="1479149"/>
                    </a:moveTo>
                    <a:cubicBezTo>
                      <a:pt x="729968" y="1480122"/>
                      <a:pt x="733721" y="1490167"/>
                      <a:pt x="735498" y="1492220"/>
                    </a:cubicBezTo>
                    <a:cubicBezTo>
                      <a:pt x="736389" y="1493678"/>
                      <a:pt x="738706" y="1493732"/>
                      <a:pt x="739608" y="1492274"/>
                    </a:cubicBezTo>
                    <a:cubicBezTo>
                      <a:pt x="740732" y="1489950"/>
                      <a:pt x="738598" y="1488492"/>
                      <a:pt x="739219" y="1485631"/>
                    </a:cubicBezTo>
                    <a:cubicBezTo>
                      <a:pt x="739290" y="1482983"/>
                      <a:pt x="739365" y="1480283"/>
                      <a:pt x="736805" y="1480122"/>
                    </a:cubicBezTo>
                    <a:cubicBezTo>
                      <a:pt x="736076" y="1479581"/>
                      <a:pt x="735207" y="1479257"/>
                      <a:pt x="734294" y="1479149"/>
                    </a:cubicBezTo>
                    <a:lnTo>
                      <a:pt x="734294" y="1479149"/>
                    </a:lnTo>
                    <a:close/>
                    <a:moveTo>
                      <a:pt x="244663" y="763822"/>
                    </a:moveTo>
                    <a:cubicBezTo>
                      <a:pt x="36854" y="825498"/>
                      <a:pt x="22574" y="1198797"/>
                      <a:pt x="123827" y="1359956"/>
                    </a:cubicBezTo>
                    <a:cubicBezTo>
                      <a:pt x="183495" y="1466566"/>
                      <a:pt x="301447" y="1501455"/>
                      <a:pt x="385185" y="1398570"/>
                    </a:cubicBezTo>
                    <a:cubicBezTo>
                      <a:pt x="334607" y="1398300"/>
                      <a:pt x="277408" y="1390902"/>
                      <a:pt x="225788" y="1387013"/>
                    </a:cubicBezTo>
                    <a:cubicBezTo>
                      <a:pt x="212966" y="1386094"/>
                      <a:pt x="197493" y="1385014"/>
                      <a:pt x="190024" y="1372863"/>
                    </a:cubicBezTo>
                    <a:cubicBezTo>
                      <a:pt x="181194" y="1358605"/>
                      <a:pt x="190742" y="1339703"/>
                      <a:pt x="204963" y="1333221"/>
                    </a:cubicBezTo>
                    <a:cubicBezTo>
                      <a:pt x="222369" y="1308649"/>
                      <a:pt x="262140" y="1317397"/>
                      <a:pt x="287572" y="1314913"/>
                    </a:cubicBezTo>
                    <a:cubicBezTo>
                      <a:pt x="282728" y="1254910"/>
                      <a:pt x="285136" y="1185997"/>
                      <a:pt x="284478" y="1124321"/>
                    </a:cubicBezTo>
                    <a:cubicBezTo>
                      <a:pt x="268281" y="1127832"/>
                      <a:pt x="252386" y="1131504"/>
                      <a:pt x="237243" y="1135176"/>
                    </a:cubicBezTo>
                    <a:cubicBezTo>
                      <a:pt x="235455" y="1135609"/>
                      <a:pt x="233532" y="1135393"/>
                      <a:pt x="231885" y="1134583"/>
                    </a:cubicBezTo>
                    <a:cubicBezTo>
                      <a:pt x="223104" y="1147166"/>
                      <a:pt x="205195" y="1135825"/>
                      <a:pt x="203429" y="1123349"/>
                    </a:cubicBezTo>
                    <a:cubicBezTo>
                      <a:pt x="200534" y="1110819"/>
                      <a:pt x="203461" y="1084410"/>
                      <a:pt x="219296" y="1081656"/>
                    </a:cubicBezTo>
                    <a:cubicBezTo>
                      <a:pt x="225102" y="1077767"/>
                      <a:pt x="232452" y="1082465"/>
                      <a:pt x="234461" y="1088407"/>
                    </a:cubicBezTo>
                    <a:cubicBezTo>
                      <a:pt x="246111" y="1086570"/>
                      <a:pt x="258160" y="1090134"/>
                      <a:pt x="269523" y="1086029"/>
                    </a:cubicBezTo>
                    <a:lnTo>
                      <a:pt x="269534" y="1086029"/>
                    </a:lnTo>
                    <a:cubicBezTo>
                      <a:pt x="274427" y="1084626"/>
                      <a:pt x="279649" y="1083222"/>
                      <a:pt x="284602" y="1084949"/>
                    </a:cubicBezTo>
                    <a:cubicBezTo>
                      <a:pt x="284839" y="1041581"/>
                      <a:pt x="284991" y="998321"/>
                      <a:pt x="285455" y="954468"/>
                    </a:cubicBezTo>
                    <a:cubicBezTo>
                      <a:pt x="272267" y="958735"/>
                      <a:pt x="256826" y="949985"/>
                      <a:pt x="252883" y="936862"/>
                    </a:cubicBezTo>
                    <a:cubicBezTo>
                      <a:pt x="249934" y="921956"/>
                      <a:pt x="254034" y="906132"/>
                      <a:pt x="257582" y="891657"/>
                    </a:cubicBezTo>
                    <a:cubicBezTo>
                      <a:pt x="219447" y="882584"/>
                      <a:pt x="237777" y="793364"/>
                      <a:pt x="244663" y="763822"/>
                    </a:cubicBezTo>
                    <a:close/>
                    <a:moveTo>
                      <a:pt x="726911" y="1010743"/>
                    </a:moveTo>
                    <a:cubicBezTo>
                      <a:pt x="708122" y="1011122"/>
                      <a:pt x="702937" y="1035587"/>
                      <a:pt x="721127" y="1042500"/>
                    </a:cubicBezTo>
                    <a:cubicBezTo>
                      <a:pt x="769755" y="1052761"/>
                      <a:pt x="777489" y="1095481"/>
                      <a:pt x="792687" y="1136959"/>
                    </a:cubicBezTo>
                    <a:cubicBezTo>
                      <a:pt x="818103" y="1212299"/>
                      <a:pt x="833959" y="1293743"/>
                      <a:pt x="853299" y="1371080"/>
                    </a:cubicBezTo>
                    <a:cubicBezTo>
                      <a:pt x="866455" y="1385555"/>
                      <a:pt x="875691" y="1403322"/>
                      <a:pt x="884418" y="1420714"/>
                    </a:cubicBezTo>
                    <a:cubicBezTo>
                      <a:pt x="886454" y="1425466"/>
                      <a:pt x="888885" y="1432595"/>
                      <a:pt x="894950" y="1432379"/>
                    </a:cubicBezTo>
                    <a:cubicBezTo>
                      <a:pt x="881324" y="1420552"/>
                      <a:pt x="885606" y="1396357"/>
                      <a:pt x="887632" y="1379884"/>
                    </a:cubicBezTo>
                    <a:cubicBezTo>
                      <a:pt x="887659" y="1379668"/>
                      <a:pt x="888398" y="1376481"/>
                      <a:pt x="888398" y="1376481"/>
                    </a:cubicBezTo>
                    <a:cubicBezTo>
                      <a:pt x="853963" y="1296982"/>
                      <a:pt x="845457" y="1203118"/>
                      <a:pt x="821003" y="1120919"/>
                    </a:cubicBezTo>
                    <a:cubicBezTo>
                      <a:pt x="812432" y="1090891"/>
                      <a:pt x="800631" y="1054057"/>
                      <a:pt x="778353" y="1033103"/>
                    </a:cubicBezTo>
                    <a:cubicBezTo>
                      <a:pt x="777073" y="1033049"/>
                      <a:pt x="775988" y="1032238"/>
                      <a:pt x="775102" y="1031374"/>
                    </a:cubicBezTo>
                    <a:cubicBezTo>
                      <a:pt x="763361" y="1021220"/>
                      <a:pt x="748854" y="1012634"/>
                      <a:pt x="732890" y="1012688"/>
                    </a:cubicBezTo>
                    <a:cubicBezTo>
                      <a:pt x="731496" y="1012634"/>
                      <a:pt x="730087" y="1012742"/>
                      <a:pt x="728699" y="1012850"/>
                    </a:cubicBezTo>
                    <a:cubicBezTo>
                      <a:pt x="728034" y="1012850"/>
                      <a:pt x="727948" y="1011823"/>
                      <a:pt x="728580" y="1011662"/>
                    </a:cubicBezTo>
                    <a:cubicBezTo>
                      <a:pt x="728985" y="1011554"/>
                      <a:pt x="729417" y="1011446"/>
                      <a:pt x="729822" y="1011338"/>
                    </a:cubicBezTo>
                    <a:cubicBezTo>
                      <a:pt x="728931" y="1011176"/>
                      <a:pt x="728029" y="1011014"/>
                      <a:pt x="727073" y="1010743"/>
                    </a:cubicBezTo>
                    <a:lnTo>
                      <a:pt x="726911" y="1010743"/>
                    </a:lnTo>
                    <a:close/>
                    <a:moveTo>
                      <a:pt x="469534" y="1375888"/>
                    </a:moveTo>
                    <a:lnTo>
                      <a:pt x="469534" y="1375888"/>
                    </a:lnTo>
                    <a:cubicBezTo>
                      <a:pt x="465980" y="1383017"/>
                      <a:pt x="462146" y="1390199"/>
                      <a:pt x="458127" y="1397274"/>
                    </a:cubicBezTo>
                    <a:cubicBezTo>
                      <a:pt x="492670" y="1393656"/>
                      <a:pt x="528915" y="1399380"/>
                      <a:pt x="562437" y="1390091"/>
                    </a:cubicBezTo>
                    <a:cubicBezTo>
                      <a:pt x="576414" y="1382368"/>
                      <a:pt x="579720" y="1363574"/>
                      <a:pt x="587081" y="1350504"/>
                    </a:cubicBezTo>
                    <a:lnTo>
                      <a:pt x="587081" y="1350504"/>
                    </a:lnTo>
                    <a:cubicBezTo>
                      <a:pt x="604919" y="1315400"/>
                      <a:pt x="619404" y="1260203"/>
                      <a:pt x="667228" y="1259339"/>
                    </a:cubicBezTo>
                    <a:cubicBezTo>
                      <a:pt x="667487" y="1257234"/>
                      <a:pt x="668994" y="1255505"/>
                      <a:pt x="671041" y="1254910"/>
                    </a:cubicBezTo>
                    <a:cubicBezTo>
                      <a:pt x="671246" y="1251887"/>
                      <a:pt x="671462" y="1248754"/>
                      <a:pt x="671694" y="1245567"/>
                    </a:cubicBezTo>
                    <a:cubicBezTo>
                      <a:pt x="671024" y="1244920"/>
                      <a:pt x="670403" y="1244217"/>
                      <a:pt x="669798" y="1243515"/>
                    </a:cubicBezTo>
                    <a:lnTo>
                      <a:pt x="669798" y="1243515"/>
                    </a:lnTo>
                    <a:cubicBezTo>
                      <a:pt x="668454" y="1242003"/>
                      <a:pt x="667060" y="1240437"/>
                      <a:pt x="665100" y="1239519"/>
                    </a:cubicBezTo>
                    <a:cubicBezTo>
                      <a:pt x="614473" y="1237304"/>
                      <a:pt x="591623" y="1277863"/>
                      <a:pt x="575863" y="1319989"/>
                    </a:cubicBezTo>
                    <a:lnTo>
                      <a:pt x="575863" y="1319989"/>
                    </a:lnTo>
                    <a:cubicBezTo>
                      <a:pt x="558581" y="1364978"/>
                      <a:pt x="544318" y="1388364"/>
                      <a:pt x="492778" y="1377508"/>
                    </a:cubicBezTo>
                    <a:cubicBezTo>
                      <a:pt x="484856" y="1377831"/>
                      <a:pt x="477251" y="1377508"/>
                      <a:pt x="469534" y="1375888"/>
                    </a:cubicBezTo>
                    <a:lnTo>
                      <a:pt x="469534" y="1375888"/>
                    </a:lnTo>
                    <a:close/>
                    <a:moveTo>
                      <a:pt x="387918" y="1378912"/>
                    </a:moveTo>
                    <a:cubicBezTo>
                      <a:pt x="391617" y="1378966"/>
                      <a:pt x="394717" y="1381990"/>
                      <a:pt x="395549" y="1385501"/>
                    </a:cubicBezTo>
                    <a:cubicBezTo>
                      <a:pt x="400015" y="1379506"/>
                      <a:pt x="404390" y="1373133"/>
                      <a:pt x="408543" y="1366544"/>
                    </a:cubicBezTo>
                    <a:cubicBezTo>
                      <a:pt x="402575" y="1368218"/>
                      <a:pt x="396505" y="1368542"/>
                      <a:pt x="390300" y="1368111"/>
                    </a:cubicBezTo>
                    <a:cubicBezTo>
                      <a:pt x="385925" y="1372917"/>
                      <a:pt x="378699" y="1371134"/>
                      <a:pt x="372985" y="1371026"/>
                    </a:cubicBezTo>
                    <a:cubicBezTo>
                      <a:pt x="337000" y="1368165"/>
                      <a:pt x="300512" y="1364060"/>
                      <a:pt x="265224" y="1360064"/>
                    </a:cubicBezTo>
                    <a:cubicBezTo>
                      <a:pt x="251187" y="1358497"/>
                      <a:pt x="240688" y="1357255"/>
                      <a:pt x="224508" y="1355364"/>
                    </a:cubicBezTo>
                    <a:cubicBezTo>
                      <a:pt x="215359" y="1354824"/>
                      <a:pt x="202349" y="1352934"/>
                      <a:pt x="203148" y="1341376"/>
                    </a:cubicBezTo>
                    <a:cubicBezTo>
                      <a:pt x="199092" y="1348668"/>
                      <a:pt x="199421" y="1359793"/>
                      <a:pt x="206777" y="1364870"/>
                    </a:cubicBezTo>
                    <a:cubicBezTo>
                      <a:pt x="211719" y="1367624"/>
                      <a:pt x="218481" y="1367354"/>
                      <a:pt x="224168" y="1367732"/>
                    </a:cubicBezTo>
                    <a:cubicBezTo>
                      <a:pt x="229936" y="1368165"/>
                      <a:pt x="236962" y="1368650"/>
                      <a:pt x="242951" y="1369137"/>
                    </a:cubicBezTo>
                    <a:cubicBezTo>
                      <a:pt x="285768" y="1372538"/>
                      <a:pt x="329736" y="1376319"/>
                      <a:pt x="381853" y="1381072"/>
                    </a:cubicBezTo>
                    <a:cubicBezTo>
                      <a:pt x="383176" y="1380531"/>
                      <a:pt x="384553" y="1379776"/>
                      <a:pt x="384834" y="1379668"/>
                    </a:cubicBezTo>
                    <a:cubicBezTo>
                      <a:pt x="385790" y="1379181"/>
                      <a:pt x="386843" y="1378966"/>
                      <a:pt x="387918" y="1378912"/>
                    </a:cubicBezTo>
                    <a:lnTo>
                      <a:pt x="387918" y="1378912"/>
                    </a:lnTo>
                    <a:close/>
                    <a:moveTo>
                      <a:pt x="1044680" y="1348992"/>
                    </a:moveTo>
                    <a:cubicBezTo>
                      <a:pt x="1056070" y="1347965"/>
                      <a:pt x="1062896" y="1356877"/>
                      <a:pt x="1063350" y="1365842"/>
                    </a:cubicBezTo>
                    <a:cubicBezTo>
                      <a:pt x="1063885" y="1368866"/>
                      <a:pt x="1064290" y="1372376"/>
                      <a:pt x="1066833" y="1374483"/>
                    </a:cubicBezTo>
                    <a:cubicBezTo>
                      <a:pt x="1075037" y="1378588"/>
                      <a:pt x="1086703" y="1375509"/>
                      <a:pt x="1095706" y="1375239"/>
                    </a:cubicBezTo>
                    <a:cubicBezTo>
                      <a:pt x="1116288" y="1373512"/>
                      <a:pt x="1137297" y="1372053"/>
                      <a:pt x="1157620" y="1370595"/>
                    </a:cubicBezTo>
                    <a:cubicBezTo>
                      <a:pt x="1177122" y="1369245"/>
                      <a:pt x="1197288" y="1367840"/>
                      <a:pt x="1217012" y="1366166"/>
                    </a:cubicBezTo>
                    <a:cubicBezTo>
                      <a:pt x="1221435" y="1365248"/>
                      <a:pt x="1226263" y="1364491"/>
                      <a:pt x="1229795" y="1361467"/>
                    </a:cubicBezTo>
                    <a:cubicBezTo>
                      <a:pt x="1234056" y="1356877"/>
                      <a:pt x="1228666" y="1352286"/>
                      <a:pt x="1235785" y="1348397"/>
                    </a:cubicBezTo>
                    <a:cubicBezTo>
                      <a:pt x="1236098" y="1311780"/>
                      <a:pt x="1190991" y="1314805"/>
                      <a:pt x="1164830" y="1311834"/>
                    </a:cubicBezTo>
                    <a:cubicBezTo>
                      <a:pt x="1156847" y="1315021"/>
                      <a:pt x="1148779" y="1317938"/>
                      <a:pt x="1140840" y="1320530"/>
                    </a:cubicBezTo>
                    <a:cubicBezTo>
                      <a:pt x="1138928" y="1321286"/>
                      <a:pt x="1136794" y="1320098"/>
                      <a:pt x="1136092" y="1318208"/>
                    </a:cubicBezTo>
                    <a:cubicBezTo>
                      <a:pt x="1133943" y="1314535"/>
                      <a:pt x="1140710" y="1310376"/>
                      <a:pt x="1142471" y="1308000"/>
                    </a:cubicBezTo>
                    <a:cubicBezTo>
                      <a:pt x="1138377" y="1307082"/>
                      <a:pt x="1134640" y="1306109"/>
                      <a:pt x="1131059" y="1305029"/>
                    </a:cubicBezTo>
                    <a:cubicBezTo>
                      <a:pt x="1124659" y="1307513"/>
                      <a:pt x="1118454" y="1310646"/>
                      <a:pt x="1112054" y="1312914"/>
                    </a:cubicBezTo>
                    <a:cubicBezTo>
                      <a:pt x="1103299" y="1311457"/>
                      <a:pt x="1111352" y="1302870"/>
                      <a:pt x="1112367" y="1298116"/>
                    </a:cubicBezTo>
                    <a:cubicBezTo>
                      <a:pt x="1107074" y="1295740"/>
                      <a:pt x="1101960" y="1292986"/>
                      <a:pt x="1097088" y="1289800"/>
                    </a:cubicBezTo>
                    <a:lnTo>
                      <a:pt x="1082198" y="1298116"/>
                    </a:lnTo>
                    <a:cubicBezTo>
                      <a:pt x="1079320" y="1299845"/>
                      <a:pt x="1074853" y="1296874"/>
                      <a:pt x="1076182" y="1293526"/>
                    </a:cubicBezTo>
                    <a:cubicBezTo>
                      <a:pt x="1077613" y="1288827"/>
                      <a:pt x="1082279" y="1286505"/>
                      <a:pt x="1085644" y="1283372"/>
                    </a:cubicBezTo>
                    <a:cubicBezTo>
                      <a:pt x="1085228" y="1282509"/>
                      <a:pt x="1085077" y="1281537"/>
                      <a:pt x="1085217" y="1280618"/>
                    </a:cubicBezTo>
                    <a:cubicBezTo>
                      <a:pt x="1078472" y="1274732"/>
                      <a:pt x="1072709" y="1267278"/>
                      <a:pt x="1064176" y="1263822"/>
                    </a:cubicBezTo>
                    <a:cubicBezTo>
                      <a:pt x="1053823" y="1271383"/>
                      <a:pt x="1039090" y="1273652"/>
                      <a:pt x="1029584" y="1283372"/>
                    </a:cubicBezTo>
                    <a:cubicBezTo>
                      <a:pt x="1000080" y="1314049"/>
                      <a:pt x="963642" y="1352664"/>
                      <a:pt x="924573" y="1310160"/>
                    </a:cubicBezTo>
                    <a:cubicBezTo>
                      <a:pt x="922223" y="1311187"/>
                      <a:pt x="919982" y="1309188"/>
                      <a:pt x="917687" y="1308918"/>
                    </a:cubicBezTo>
                    <a:cubicBezTo>
                      <a:pt x="920112" y="1323501"/>
                      <a:pt x="921780" y="1338136"/>
                      <a:pt x="927694" y="1351855"/>
                    </a:cubicBezTo>
                    <a:cubicBezTo>
                      <a:pt x="929520" y="1356228"/>
                      <a:pt x="932717" y="1360549"/>
                      <a:pt x="932609" y="1365410"/>
                    </a:cubicBezTo>
                    <a:cubicBezTo>
                      <a:pt x="967784" y="1358011"/>
                      <a:pt x="1009629" y="1352502"/>
                      <a:pt x="1044680" y="1348992"/>
                    </a:cubicBezTo>
                    <a:lnTo>
                      <a:pt x="1044680" y="1348992"/>
                    </a:lnTo>
                    <a:close/>
                    <a:moveTo>
                      <a:pt x="719258" y="901703"/>
                    </a:moveTo>
                    <a:cubicBezTo>
                      <a:pt x="719928" y="907967"/>
                      <a:pt x="720603" y="914233"/>
                      <a:pt x="721267" y="920551"/>
                    </a:cubicBezTo>
                    <a:cubicBezTo>
                      <a:pt x="724076" y="947122"/>
                      <a:pt x="726782" y="974018"/>
                      <a:pt x="729028" y="1002265"/>
                    </a:cubicBezTo>
                    <a:cubicBezTo>
                      <a:pt x="729336" y="1002588"/>
                      <a:pt x="729601" y="1002913"/>
                      <a:pt x="729811" y="1003291"/>
                    </a:cubicBezTo>
                    <a:cubicBezTo>
                      <a:pt x="743999" y="1005667"/>
                      <a:pt x="758981" y="1008313"/>
                      <a:pt x="770490" y="1017602"/>
                    </a:cubicBezTo>
                    <a:cubicBezTo>
                      <a:pt x="806631" y="1036829"/>
                      <a:pt x="819582" y="1079332"/>
                      <a:pt x="830611" y="1115950"/>
                    </a:cubicBezTo>
                    <a:lnTo>
                      <a:pt x="830611" y="1115950"/>
                    </a:lnTo>
                    <a:cubicBezTo>
                      <a:pt x="848055" y="1172226"/>
                      <a:pt x="858327" y="1235739"/>
                      <a:pt x="873887" y="1293634"/>
                    </a:cubicBezTo>
                    <a:cubicBezTo>
                      <a:pt x="880962" y="1319881"/>
                      <a:pt x="888750" y="1343968"/>
                      <a:pt x="898800" y="1367732"/>
                    </a:cubicBezTo>
                    <a:cubicBezTo>
                      <a:pt x="899708" y="1369622"/>
                      <a:pt x="899794" y="1371783"/>
                      <a:pt x="899043" y="1373726"/>
                    </a:cubicBezTo>
                    <a:cubicBezTo>
                      <a:pt x="904779" y="1372053"/>
                      <a:pt x="910714" y="1370487"/>
                      <a:pt x="916682" y="1369028"/>
                    </a:cubicBezTo>
                    <a:cubicBezTo>
                      <a:pt x="908365" y="1352069"/>
                      <a:pt x="905497" y="1332465"/>
                      <a:pt x="907522" y="1313725"/>
                    </a:cubicBezTo>
                    <a:cubicBezTo>
                      <a:pt x="904449" y="1313617"/>
                      <a:pt x="900809" y="1313779"/>
                      <a:pt x="898363" y="1311888"/>
                    </a:cubicBezTo>
                    <a:cubicBezTo>
                      <a:pt x="894075" y="1313184"/>
                      <a:pt x="890170" y="1308864"/>
                      <a:pt x="889894" y="1304867"/>
                    </a:cubicBezTo>
                    <a:cubicBezTo>
                      <a:pt x="888404" y="1288126"/>
                      <a:pt x="886946" y="1271167"/>
                      <a:pt x="885536" y="1254802"/>
                    </a:cubicBezTo>
                    <a:cubicBezTo>
                      <a:pt x="875534" y="1137715"/>
                      <a:pt x="864786" y="1015443"/>
                      <a:pt x="836551" y="901811"/>
                    </a:cubicBezTo>
                    <a:cubicBezTo>
                      <a:pt x="833117" y="905321"/>
                      <a:pt x="827413" y="905321"/>
                      <a:pt x="822380" y="905321"/>
                    </a:cubicBezTo>
                    <a:cubicBezTo>
                      <a:pt x="815931" y="905375"/>
                      <a:pt x="810342" y="905807"/>
                      <a:pt x="803240" y="906024"/>
                    </a:cubicBezTo>
                    <a:cubicBezTo>
                      <a:pt x="775129" y="906348"/>
                      <a:pt x="719258" y="901703"/>
                      <a:pt x="719258" y="901703"/>
                    </a:cubicBezTo>
                    <a:close/>
                    <a:moveTo>
                      <a:pt x="519447" y="1009934"/>
                    </a:moveTo>
                    <a:cubicBezTo>
                      <a:pt x="537923" y="1126104"/>
                      <a:pt x="522380" y="1267927"/>
                      <a:pt x="472774" y="1369191"/>
                    </a:cubicBezTo>
                    <a:cubicBezTo>
                      <a:pt x="555621" y="1362871"/>
                      <a:pt x="533025" y="1367084"/>
                      <a:pt x="567854" y="1296173"/>
                    </a:cubicBezTo>
                    <a:cubicBezTo>
                      <a:pt x="584580" y="1261932"/>
                      <a:pt x="608630" y="1231472"/>
                      <a:pt x="647796" y="1227367"/>
                    </a:cubicBezTo>
                    <a:cubicBezTo>
                      <a:pt x="655222" y="1226773"/>
                      <a:pt x="668842" y="1225260"/>
                      <a:pt x="669193" y="1235252"/>
                    </a:cubicBezTo>
                    <a:cubicBezTo>
                      <a:pt x="670290" y="1235144"/>
                      <a:pt x="671408" y="1235252"/>
                      <a:pt x="672466" y="1235523"/>
                    </a:cubicBezTo>
                    <a:cubicBezTo>
                      <a:pt x="674168" y="1220508"/>
                      <a:pt x="670484" y="1192317"/>
                      <a:pt x="692244" y="1191884"/>
                    </a:cubicBezTo>
                    <a:cubicBezTo>
                      <a:pt x="692508" y="1190372"/>
                      <a:pt x="692957" y="1188805"/>
                      <a:pt x="693578" y="1187401"/>
                    </a:cubicBezTo>
                    <a:cubicBezTo>
                      <a:pt x="667244" y="1173899"/>
                      <a:pt x="675982" y="1061780"/>
                      <a:pt x="673681" y="1034345"/>
                    </a:cubicBezTo>
                    <a:cubicBezTo>
                      <a:pt x="665143" y="1028728"/>
                      <a:pt x="662821" y="1021437"/>
                      <a:pt x="662540" y="1010473"/>
                    </a:cubicBezTo>
                    <a:cubicBezTo>
                      <a:pt x="616347" y="1011662"/>
                      <a:pt x="566191" y="1010419"/>
                      <a:pt x="519447" y="1009934"/>
                    </a:cubicBezTo>
                    <a:lnTo>
                      <a:pt x="519447" y="1009934"/>
                    </a:lnTo>
                    <a:close/>
                    <a:moveTo>
                      <a:pt x="769820" y="1331871"/>
                    </a:moveTo>
                    <a:cubicBezTo>
                      <a:pt x="795522" y="1331710"/>
                      <a:pt x="820711" y="1341755"/>
                      <a:pt x="840186" y="1358335"/>
                    </a:cubicBezTo>
                    <a:cubicBezTo>
                      <a:pt x="822218" y="1281645"/>
                      <a:pt x="803931" y="1201984"/>
                      <a:pt x="779196" y="1127670"/>
                    </a:cubicBezTo>
                    <a:lnTo>
                      <a:pt x="779196" y="1127670"/>
                    </a:lnTo>
                    <a:cubicBezTo>
                      <a:pt x="770311" y="1099316"/>
                      <a:pt x="759326" y="1062645"/>
                      <a:pt x="726571" y="1054706"/>
                    </a:cubicBezTo>
                    <a:cubicBezTo>
                      <a:pt x="734202" y="1076578"/>
                      <a:pt x="732625" y="1101260"/>
                      <a:pt x="734785" y="1123997"/>
                    </a:cubicBezTo>
                    <a:cubicBezTo>
                      <a:pt x="734613" y="1131126"/>
                      <a:pt x="737664" y="1137607"/>
                      <a:pt x="739468" y="1144411"/>
                    </a:cubicBezTo>
                    <a:cubicBezTo>
                      <a:pt x="740953" y="1159209"/>
                      <a:pt x="737043" y="1172064"/>
                      <a:pt x="734542" y="1189346"/>
                    </a:cubicBezTo>
                    <a:cubicBezTo>
                      <a:pt x="731496" y="1199553"/>
                      <a:pt x="719577" y="1193288"/>
                      <a:pt x="712761" y="1190696"/>
                    </a:cubicBezTo>
                    <a:cubicBezTo>
                      <a:pt x="713258" y="1195125"/>
                      <a:pt x="713474" y="1200093"/>
                      <a:pt x="710758" y="1203874"/>
                    </a:cubicBezTo>
                    <a:cubicBezTo>
                      <a:pt x="729455" y="1202361"/>
                      <a:pt x="730918" y="1218996"/>
                      <a:pt x="728472" y="1233578"/>
                    </a:cubicBezTo>
                    <a:cubicBezTo>
                      <a:pt x="727160" y="1254802"/>
                      <a:pt x="726744" y="1276459"/>
                      <a:pt x="732479" y="1297090"/>
                    </a:cubicBezTo>
                    <a:cubicBezTo>
                      <a:pt x="747434" y="1304382"/>
                      <a:pt x="758241" y="1318855"/>
                      <a:pt x="767951" y="1331871"/>
                    </a:cubicBezTo>
                    <a:cubicBezTo>
                      <a:pt x="768567" y="1331871"/>
                      <a:pt x="769204" y="1331871"/>
                      <a:pt x="769820" y="1331871"/>
                    </a:cubicBezTo>
                    <a:close/>
                    <a:moveTo>
                      <a:pt x="323039" y="1000699"/>
                    </a:moveTo>
                    <a:cubicBezTo>
                      <a:pt x="323098" y="1030888"/>
                      <a:pt x="323309" y="1060916"/>
                      <a:pt x="323498" y="1090674"/>
                    </a:cubicBezTo>
                    <a:cubicBezTo>
                      <a:pt x="362378" y="1097101"/>
                      <a:pt x="362858" y="1109577"/>
                      <a:pt x="323654" y="1116004"/>
                    </a:cubicBezTo>
                    <a:cubicBezTo>
                      <a:pt x="322812" y="1180866"/>
                      <a:pt x="327100" y="1247350"/>
                      <a:pt x="320662" y="1311672"/>
                    </a:cubicBezTo>
                    <a:cubicBezTo>
                      <a:pt x="339711" y="1314158"/>
                      <a:pt x="341671" y="1336840"/>
                      <a:pt x="337815" y="1351855"/>
                    </a:cubicBezTo>
                    <a:cubicBezTo>
                      <a:pt x="361389" y="1352934"/>
                      <a:pt x="388053" y="1362817"/>
                      <a:pt x="410288" y="1352015"/>
                    </a:cubicBezTo>
                    <a:cubicBezTo>
                      <a:pt x="413037" y="1350180"/>
                      <a:pt x="415640" y="1348505"/>
                      <a:pt x="418756" y="1349208"/>
                    </a:cubicBezTo>
                    <a:cubicBezTo>
                      <a:pt x="472990" y="1249187"/>
                      <a:pt x="484710" y="1123025"/>
                      <a:pt x="465559" y="1011122"/>
                    </a:cubicBezTo>
                    <a:cubicBezTo>
                      <a:pt x="412956" y="1010258"/>
                      <a:pt x="366336" y="1006855"/>
                      <a:pt x="323039" y="1000699"/>
                    </a:cubicBezTo>
                    <a:lnTo>
                      <a:pt x="323039" y="1000699"/>
                    </a:lnTo>
                    <a:close/>
                    <a:moveTo>
                      <a:pt x="287810" y="1317722"/>
                    </a:moveTo>
                    <a:cubicBezTo>
                      <a:pt x="275145" y="1320206"/>
                      <a:pt x="262599" y="1322636"/>
                      <a:pt x="249832" y="1324148"/>
                    </a:cubicBezTo>
                    <a:cubicBezTo>
                      <a:pt x="238377" y="1325498"/>
                      <a:pt x="218119" y="1326794"/>
                      <a:pt x="216223" y="1340080"/>
                    </a:cubicBezTo>
                    <a:cubicBezTo>
                      <a:pt x="254617" y="1343375"/>
                      <a:pt x="290132" y="1346723"/>
                      <a:pt x="322072" y="1350126"/>
                    </a:cubicBezTo>
                    <a:cubicBezTo>
                      <a:pt x="322429" y="1347912"/>
                      <a:pt x="323060" y="1345535"/>
                      <a:pt x="323736" y="1342997"/>
                    </a:cubicBezTo>
                    <a:lnTo>
                      <a:pt x="323736" y="1342997"/>
                    </a:lnTo>
                    <a:cubicBezTo>
                      <a:pt x="326171" y="1333870"/>
                      <a:pt x="328936" y="1323501"/>
                      <a:pt x="319177" y="1318423"/>
                    </a:cubicBezTo>
                    <a:cubicBezTo>
                      <a:pt x="317201" y="1320314"/>
                      <a:pt x="313685" y="1318855"/>
                      <a:pt x="313631" y="1316101"/>
                    </a:cubicBezTo>
                    <a:cubicBezTo>
                      <a:pt x="312507" y="1305408"/>
                      <a:pt x="311649" y="1294390"/>
                      <a:pt x="311011" y="1282563"/>
                    </a:cubicBezTo>
                    <a:cubicBezTo>
                      <a:pt x="308068" y="1228555"/>
                      <a:pt x="310801" y="1173144"/>
                      <a:pt x="310018" y="1118866"/>
                    </a:cubicBezTo>
                    <a:cubicBezTo>
                      <a:pt x="305503" y="1119838"/>
                      <a:pt x="300977" y="1120811"/>
                      <a:pt x="296516" y="1121729"/>
                    </a:cubicBezTo>
                    <a:cubicBezTo>
                      <a:pt x="295911" y="1184270"/>
                      <a:pt x="298449" y="1254317"/>
                      <a:pt x="293481" y="1315129"/>
                    </a:cubicBezTo>
                    <a:cubicBezTo>
                      <a:pt x="295252" y="1315021"/>
                      <a:pt x="295085" y="1316263"/>
                      <a:pt x="293362" y="1316425"/>
                    </a:cubicBezTo>
                    <a:cubicBezTo>
                      <a:pt x="293918" y="1323284"/>
                      <a:pt x="287885" y="1324526"/>
                      <a:pt x="287810" y="1317722"/>
                    </a:cubicBezTo>
                    <a:lnTo>
                      <a:pt x="287810" y="1317722"/>
                    </a:lnTo>
                    <a:close/>
                    <a:moveTo>
                      <a:pt x="1137362" y="1261122"/>
                    </a:moveTo>
                    <a:cubicBezTo>
                      <a:pt x="1127781" y="1267548"/>
                      <a:pt x="1134051" y="1282022"/>
                      <a:pt x="1131885" y="1291204"/>
                    </a:cubicBezTo>
                    <a:cubicBezTo>
                      <a:pt x="1170819" y="1305894"/>
                      <a:pt x="1239786" y="1286884"/>
                      <a:pt x="1248784" y="1342133"/>
                    </a:cubicBezTo>
                    <a:lnTo>
                      <a:pt x="1250723" y="1342079"/>
                    </a:lnTo>
                    <a:cubicBezTo>
                      <a:pt x="1250691" y="1339270"/>
                      <a:pt x="1252586" y="1336138"/>
                      <a:pt x="1256351" y="1335975"/>
                    </a:cubicBezTo>
                    <a:cubicBezTo>
                      <a:pt x="1308948" y="1332682"/>
                      <a:pt x="1361049" y="1332844"/>
                      <a:pt x="1413641" y="1327551"/>
                    </a:cubicBezTo>
                    <a:cubicBezTo>
                      <a:pt x="1427116" y="1323824"/>
                      <a:pt x="1419923" y="1307407"/>
                      <a:pt x="1409310" y="1303517"/>
                    </a:cubicBezTo>
                    <a:cubicBezTo>
                      <a:pt x="1401468" y="1299845"/>
                      <a:pt x="1391720" y="1298819"/>
                      <a:pt x="1383576" y="1296605"/>
                    </a:cubicBezTo>
                    <a:cubicBezTo>
                      <a:pt x="1369755" y="1292878"/>
                      <a:pt x="1354174" y="1284399"/>
                      <a:pt x="1342827" y="1277486"/>
                    </a:cubicBezTo>
                    <a:cubicBezTo>
                      <a:pt x="1330168" y="1280618"/>
                      <a:pt x="1312810" y="1287693"/>
                      <a:pt x="1325485" y="1266954"/>
                    </a:cubicBezTo>
                    <a:cubicBezTo>
                      <a:pt x="1320630" y="1264039"/>
                      <a:pt x="1316574" y="1261715"/>
                      <a:pt x="1312729" y="1259664"/>
                    </a:cubicBezTo>
                    <a:cubicBezTo>
                      <a:pt x="1305427" y="1262256"/>
                      <a:pt x="1298449" y="1265712"/>
                      <a:pt x="1291920" y="1269870"/>
                    </a:cubicBezTo>
                    <a:cubicBezTo>
                      <a:pt x="1289905" y="1271275"/>
                      <a:pt x="1287081" y="1270087"/>
                      <a:pt x="1286217" y="1267927"/>
                    </a:cubicBezTo>
                    <a:cubicBezTo>
                      <a:pt x="1285520" y="1266469"/>
                      <a:pt x="1285768" y="1264740"/>
                      <a:pt x="1286854" y="1263552"/>
                    </a:cubicBezTo>
                    <a:cubicBezTo>
                      <a:pt x="1290256" y="1260042"/>
                      <a:pt x="1293021" y="1255992"/>
                      <a:pt x="1294998" y="1251563"/>
                    </a:cubicBezTo>
                    <a:cubicBezTo>
                      <a:pt x="1264954" y="1237844"/>
                      <a:pt x="1238112" y="1249942"/>
                      <a:pt x="1212783" y="1268143"/>
                    </a:cubicBezTo>
                    <a:lnTo>
                      <a:pt x="1212777" y="1268143"/>
                    </a:lnTo>
                    <a:cubicBezTo>
                      <a:pt x="1194798" y="1281537"/>
                      <a:pt x="1168270" y="1290015"/>
                      <a:pt x="1147866" y="1277000"/>
                    </a:cubicBezTo>
                    <a:cubicBezTo>
                      <a:pt x="1139619" y="1277486"/>
                      <a:pt x="1136600" y="1267873"/>
                      <a:pt x="1137362" y="1261122"/>
                    </a:cubicBezTo>
                    <a:lnTo>
                      <a:pt x="1137362" y="1261122"/>
                    </a:lnTo>
                    <a:close/>
                    <a:moveTo>
                      <a:pt x="1032063" y="1256423"/>
                    </a:moveTo>
                    <a:cubicBezTo>
                      <a:pt x="996408" y="1273813"/>
                      <a:pt x="959521" y="1286451"/>
                      <a:pt x="923233" y="1302113"/>
                    </a:cubicBezTo>
                    <a:cubicBezTo>
                      <a:pt x="924718" y="1302653"/>
                      <a:pt x="926630" y="1303356"/>
                      <a:pt x="927133" y="1304652"/>
                    </a:cubicBezTo>
                    <a:cubicBezTo>
                      <a:pt x="978942" y="1341700"/>
                      <a:pt x="997115" y="1282022"/>
                      <a:pt x="1034478" y="1260689"/>
                    </a:cubicBezTo>
                    <a:cubicBezTo>
                      <a:pt x="1033516" y="1259339"/>
                      <a:pt x="1032706" y="1257935"/>
                      <a:pt x="1032063" y="1256423"/>
                    </a:cubicBezTo>
                    <a:lnTo>
                      <a:pt x="1032063" y="1256423"/>
                    </a:lnTo>
                    <a:close/>
                    <a:moveTo>
                      <a:pt x="691466" y="1207439"/>
                    </a:moveTo>
                    <a:cubicBezTo>
                      <a:pt x="691326" y="1207439"/>
                      <a:pt x="691185" y="1207439"/>
                      <a:pt x="691050" y="1207493"/>
                    </a:cubicBezTo>
                    <a:cubicBezTo>
                      <a:pt x="685569" y="1237682"/>
                      <a:pt x="683289" y="1268682"/>
                      <a:pt x="678866" y="1299143"/>
                    </a:cubicBezTo>
                    <a:cubicBezTo>
                      <a:pt x="691083" y="1295740"/>
                      <a:pt x="703672" y="1293851"/>
                      <a:pt x="716353" y="1293472"/>
                    </a:cubicBezTo>
                    <a:cubicBezTo>
                      <a:pt x="713069" y="1270087"/>
                      <a:pt x="712696" y="1249618"/>
                      <a:pt x="716050" y="1226773"/>
                    </a:cubicBezTo>
                    <a:cubicBezTo>
                      <a:pt x="719042" y="1215108"/>
                      <a:pt x="716223" y="1211758"/>
                      <a:pt x="704736" y="1208249"/>
                    </a:cubicBezTo>
                    <a:cubicBezTo>
                      <a:pt x="700291" y="1210031"/>
                      <a:pt x="695819" y="1208519"/>
                      <a:pt x="691466" y="1207439"/>
                    </a:cubicBezTo>
                    <a:lnTo>
                      <a:pt x="691466" y="1207439"/>
                    </a:lnTo>
                    <a:close/>
                    <a:moveTo>
                      <a:pt x="807760" y="779431"/>
                    </a:moveTo>
                    <a:cubicBezTo>
                      <a:pt x="819339" y="782995"/>
                      <a:pt x="817044" y="813292"/>
                      <a:pt x="821894" y="824041"/>
                    </a:cubicBezTo>
                    <a:lnTo>
                      <a:pt x="821894" y="824041"/>
                    </a:lnTo>
                    <a:cubicBezTo>
                      <a:pt x="822850" y="827497"/>
                      <a:pt x="823844" y="831115"/>
                      <a:pt x="824454" y="834680"/>
                    </a:cubicBezTo>
                    <a:cubicBezTo>
                      <a:pt x="882868" y="978555"/>
                      <a:pt x="883948" y="1140415"/>
                      <a:pt x="903067" y="1294660"/>
                    </a:cubicBezTo>
                    <a:cubicBezTo>
                      <a:pt x="934051" y="1282076"/>
                      <a:pt x="964538" y="1269816"/>
                      <a:pt x="995614" y="1257665"/>
                    </a:cubicBezTo>
                    <a:cubicBezTo>
                      <a:pt x="1018351" y="1249942"/>
                      <a:pt x="1043086" y="1239519"/>
                      <a:pt x="1037875" y="1215432"/>
                    </a:cubicBezTo>
                    <a:cubicBezTo>
                      <a:pt x="1038382" y="1214567"/>
                      <a:pt x="1039079" y="1213866"/>
                      <a:pt x="1039900" y="1213379"/>
                    </a:cubicBezTo>
                    <a:cubicBezTo>
                      <a:pt x="1021359" y="1133233"/>
                      <a:pt x="1024259" y="1063400"/>
                      <a:pt x="1019210" y="974991"/>
                    </a:cubicBezTo>
                    <a:cubicBezTo>
                      <a:pt x="1016223" y="905916"/>
                      <a:pt x="1015683" y="838406"/>
                      <a:pt x="1011865" y="769817"/>
                    </a:cubicBezTo>
                    <a:cubicBezTo>
                      <a:pt x="1008532" y="721966"/>
                      <a:pt x="998735" y="671523"/>
                      <a:pt x="965969" y="634799"/>
                    </a:cubicBezTo>
                    <a:cubicBezTo>
                      <a:pt x="947715" y="617301"/>
                      <a:pt x="921219" y="617355"/>
                      <a:pt x="896915" y="617516"/>
                    </a:cubicBezTo>
                    <a:cubicBezTo>
                      <a:pt x="838128" y="617193"/>
                      <a:pt x="780697" y="622053"/>
                      <a:pt x="722018" y="631666"/>
                    </a:cubicBezTo>
                    <a:cubicBezTo>
                      <a:pt x="720398" y="634312"/>
                      <a:pt x="716309" y="635122"/>
                      <a:pt x="713955" y="632962"/>
                    </a:cubicBezTo>
                    <a:cubicBezTo>
                      <a:pt x="699330" y="635446"/>
                      <a:pt x="684472" y="638147"/>
                      <a:pt x="668545" y="641280"/>
                    </a:cubicBezTo>
                    <a:cubicBezTo>
                      <a:pt x="672758" y="667959"/>
                      <a:pt x="676042" y="694153"/>
                      <a:pt x="679779" y="720724"/>
                    </a:cubicBezTo>
                    <a:cubicBezTo>
                      <a:pt x="681675" y="731688"/>
                      <a:pt x="682555" y="747295"/>
                      <a:pt x="674654" y="756207"/>
                    </a:cubicBezTo>
                    <a:cubicBezTo>
                      <a:pt x="674427" y="785803"/>
                      <a:pt x="673320" y="814750"/>
                      <a:pt x="673206" y="844346"/>
                    </a:cubicBezTo>
                    <a:cubicBezTo>
                      <a:pt x="676425" y="841323"/>
                      <a:pt x="681091" y="840782"/>
                      <a:pt x="685601" y="840296"/>
                    </a:cubicBezTo>
                    <a:cubicBezTo>
                      <a:pt x="699529" y="837920"/>
                      <a:pt x="712707" y="834895"/>
                      <a:pt x="724303" y="834518"/>
                    </a:cubicBezTo>
                    <a:cubicBezTo>
                      <a:pt x="735693" y="832789"/>
                      <a:pt x="747461" y="830845"/>
                      <a:pt x="759045" y="829225"/>
                    </a:cubicBezTo>
                    <a:cubicBezTo>
                      <a:pt x="760379" y="829225"/>
                      <a:pt x="761638" y="829873"/>
                      <a:pt x="762432" y="830953"/>
                    </a:cubicBezTo>
                    <a:cubicBezTo>
                      <a:pt x="777316" y="829171"/>
                      <a:pt x="791855" y="826255"/>
                      <a:pt x="806864" y="825283"/>
                    </a:cubicBezTo>
                    <a:cubicBezTo>
                      <a:pt x="802273" y="812374"/>
                      <a:pt x="797207" y="794552"/>
                      <a:pt x="803888" y="781699"/>
                    </a:cubicBezTo>
                    <a:cubicBezTo>
                      <a:pt x="804574" y="780240"/>
                      <a:pt x="806188" y="779431"/>
                      <a:pt x="807760" y="779431"/>
                    </a:cubicBezTo>
                    <a:close/>
                    <a:moveTo>
                      <a:pt x="1057841" y="1251779"/>
                    </a:moveTo>
                    <a:cubicBezTo>
                      <a:pt x="1061200" y="1251779"/>
                      <a:pt x="1065402" y="1252859"/>
                      <a:pt x="1066331" y="1258043"/>
                    </a:cubicBezTo>
                    <a:cubicBezTo>
                      <a:pt x="1083905" y="1260744"/>
                      <a:pt x="1097185" y="1278404"/>
                      <a:pt x="1113858" y="1284345"/>
                    </a:cubicBezTo>
                    <a:cubicBezTo>
                      <a:pt x="1115440" y="1271923"/>
                      <a:pt x="1122850" y="1256100"/>
                      <a:pt x="1137356" y="1256531"/>
                    </a:cubicBezTo>
                    <a:cubicBezTo>
                      <a:pt x="1137351" y="1248970"/>
                      <a:pt x="1136065" y="1241517"/>
                      <a:pt x="1134947" y="1234118"/>
                    </a:cubicBezTo>
                    <a:cubicBezTo>
                      <a:pt x="1128213" y="1235252"/>
                      <a:pt x="1121354" y="1235685"/>
                      <a:pt x="1114538" y="1235360"/>
                    </a:cubicBezTo>
                    <a:cubicBezTo>
                      <a:pt x="1110477" y="1238762"/>
                      <a:pt x="1105125" y="1234820"/>
                      <a:pt x="1104887" y="1230122"/>
                    </a:cubicBezTo>
                    <a:cubicBezTo>
                      <a:pt x="1083354" y="1155213"/>
                      <a:pt x="1059710" y="1081710"/>
                      <a:pt x="1034602" y="1011608"/>
                    </a:cubicBezTo>
                    <a:cubicBezTo>
                      <a:pt x="1037885" y="1073717"/>
                      <a:pt x="1036584" y="1138849"/>
                      <a:pt x="1051441" y="1199176"/>
                    </a:cubicBezTo>
                    <a:cubicBezTo>
                      <a:pt x="1052899" y="1206196"/>
                      <a:pt x="1057339" y="1214621"/>
                      <a:pt x="1054752" y="1221372"/>
                    </a:cubicBezTo>
                    <a:cubicBezTo>
                      <a:pt x="1055459" y="1235252"/>
                      <a:pt x="1057620" y="1246486"/>
                      <a:pt x="1041196" y="1250483"/>
                    </a:cubicBezTo>
                    <a:cubicBezTo>
                      <a:pt x="1042854" y="1252318"/>
                      <a:pt x="1044960" y="1253722"/>
                      <a:pt x="1047310" y="1254479"/>
                    </a:cubicBezTo>
                    <a:cubicBezTo>
                      <a:pt x="1050588" y="1252805"/>
                      <a:pt x="1054179" y="1251887"/>
                      <a:pt x="1057841" y="1251779"/>
                    </a:cubicBezTo>
                    <a:lnTo>
                      <a:pt x="1057841" y="1251779"/>
                    </a:lnTo>
                    <a:close/>
                    <a:moveTo>
                      <a:pt x="1225226" y="1202038"/>
                    </a:moveTo>
                    <a:cubicBezTo>
                      <a:pt x="1197110" y="1210841"/>
                      <a:pt x="1166752" y="1210949"/>
                      <a:pt x="1139635" y="1223101"/>
                    </a:cubicBezTo>
                    <a:cubicBezTo>
                      <a:pt x="1147655" y="1234658"/>
                      <a:pt x="1150858" y="1248700"/>
                      <a:pt x="1152775" y="1262418"/>
                    </a:cubicBezTo>
                    <a:cubicBezTo>
                      <a:pt x="1155357" y="1264416"/>
                      <a:pt x="1156588" y="1267981"/>
                      <a:pt x="1155665" y="1271167"/>
                    </a:cubicBezTo>
                    <a:cubicBezTo>
                      <a:pt x="1185250" y="1277486"/>
                      <a:pt x="1207706" y="1251995"/>
                      <a:pt x="1231550" y="1239249"/>
                    </a:cubicBezTo>
                    <a:cubicBezTo>
                      <a:pt x="1228197" y="1226989"/>
                      <a:pt x="1226614" y="1213703"/>
                      <a:pt x="1225226" y="1202038"/>
                    </a:cubicBezTo>
                    <a:lnTo>
                      <a:pt x="1225226" y="1202038"/>
                    </a:lnTo>
                    <a:close/>
                    <a:moveTo>
                      <a:pt x="999745" y="604771"/>
                    </a:moveTo>
                    <a:cubicBezTo>
                      <a:pt x="974794" y="604771"/>
                      <a:pt x="950950" y="607795"/>
                      <a:pt x="927559" y="609469"/>
                    </a:cubicBezTo>
                    <a:cubicBezTo>
                      <a:pt x="1006513" y="618272"/>
                      <a:pt x="1015321" y="718078"/>
                      <a:pt x="1022671" y="780619"/>
                    </a:cubicBezTo>
                    <a:cubicBezTo>
                      <a:pt x="1027581" y="846183"/>
                      <a:pt x="1029347" y="910290"/>
                      <a:pt x="1032933" y="975584"/>
                    </a:cubicBezTo>
                    <a:cubicBezTo>
                      <a:pt x="1061389" y="1051141"/>
                      <a:pt x="1089111" y="1143386"/>
                      <a:pt x="1114068" y="1222992"/>
                    </a:cubicBezTo>
                    <a:cubicBezTo>
                      <a:pt x="1134375" y="1211650"/>
                      <a:pt x="1157306" y="1203820"/>
                      <a:pt x="1182231" y="1199715"/>
                    </a:cubicBezTo>
                    <a:cubicBezTo>
                      <a:pt x="1203888" y="1196637"/>
                      <a:pt x="1225485" y="1193126"/>
                      <a:pt x="1242600" y="1180111"/>
                    </a:cubicBezTo>
                    <a:cubicBezTo>
                      <a:pt x="1194960" y="1064157"/>
                      <a:pt x="1168751" y="936052"/>
                      <a:pt x="1137065" y="814319"/>
                    </a:cubicBezTo>
                    <a:cubicBezTo>
                      <a:pt x="1125885" y="769979"/>
                      <a:pt x="1115964" y="739735"/>
                      <a:pt x="1104676" y="700147"/>
                    </a:cubicBezTo>
                    <a:cubicBezTo>
                      <a:pt x="1088966" y="637822"/>
                      <a:pt x="1071613" y="602016"/>
                      <a:pt x="999751" y="604771"/>
                    </a:cubicBezTo>
                    <a:lnTo>
                      <a:pt x="999745" y="604771"/>
                    </a:lnTo>
                    <a:close/>
                    <a:moveTo>
                      <a:pt x="704136" y="1175790"/>
                    </a:moveTo>
                    <a:cubicBezTo>
                      <a:pt x="707544" y="1175736"/>
                      <a:pt x="710666" y="1178220"/>
                      <a:pt x="711497" y="1181515"/>
                    </a:cubicBezTo>
                    <a:cubicBezTo>
                      <a:pt x="712788" y="1179516"/>
                      <a:pt x="716671" y="1179031"/>
                      <a:pt x="719426" y="1179516"/>
                    </a:cubicBezTo>
                    <a:cubicBezTo>
                      <a:pt x="720641" y="1165313"/>
                      <a:pt x="725194" y="1150569"/>
                      <a:pt x="718632" y="1137121"/>
                    </a:cubicBezTo>
                    <a:cubicBezTo>
                      <a:pt x="716569" y="1119353"/>
                      <a:pt x="718880" y="1101530"/>
                      <a:pt x="719183" y="1083761"/>
                    </a:cubicBezTo>
                    <a:cubicBezTo>
                      <a:pt x="719960" y="1074959"/>
                      <a:pt x="720441" y="1058594"/>
                      <a:pt x="724475" y="1054111"/>
                    </a:cubicBezTo>
                    <a:cubicBezTo>
                      <a:pt x="698627" y="1050710"/>
                      <a:pt x="689749" y="1014469"/>
                      <a:pt x="715445" y="1003561"/>
                    </a:cubicBezTo>
                    <a:cubicBezTo>
                      <a:pt x="715089" y="1001995"/>
                      <a:pt x="715429" y="1000212"/>
                      <a:pt x="716553" y="998970"/>
                    </a:cubicBezTo>
                    <a:cubicBezTo>
                      <a:pt x="714322" y="972291"/>
                      <a:pt x="711508" y="946259"/>
                      <a:pt x="708997" y="919742"/>
                    </a:cubicBezTo>
                    <a:cubicBezTo>
                      <a:pt x="707917" y="907752"/>
                      <a:pt x="707965" y="895006"/>
                      <a:pt x="701944" y="884313"/>
                    </a:cubicBezTo>
                    <a:cubicBezTo>
                      <a:pt x="696419" y="875132"/>
                      <a:pt x="684602" y="867139"/>
                      <a:pt x="674049" y="871027"/>
                    </a:cubicBezTo>
                    <a:cubicBezTo>
                      <a:pt x="690132" y="881234"/>
                      <a:pt x="686438" y="908454"/>
                      <a:pt x="687691" y="925305"/>
                    </a:cubicBezTo>
                    <a:cubicBezTo>
                      <a:pt x="686568" y="943991"/>
                      <a:pt x="690024" y="968456"/>
                      <a:pt x="680060" y="985630"/>
                    </a:cubicBezTo>
                    <a:cubicBezTo>
                      <a:pt x="681318" y="995837"/>
                      <a:pt x="680049" y="1007450"/>
                      <a:pt x="682652" y="1017170"/>
                    </a:cubicBezTo>
                    <a:cubicBezTo>
                      <a:pt x="699843" y="1027162"/>
                      <a:pt x="691407" y="1049467"/>
                      <a:pt x="692471" y="1065670"/>
                    </a:cubicBezTo>
                    <a:cubicBezTo>
                      <a:pt x="691704" y="1096454"/>
                      <a:pt x="693826" y="1126535"/>
                      <a:pt x="694712" y="1157104"/>
                    </a:cubicBezTo>
                    <a:cubicBezTo>
                      <a:pt x="694658" y="1165043"/>
                      <a:pt x="693891" y="1173360"/>
                      <a:pt x="696516" y="1180921"/>
                    </a:cubicBezTo>
                    <a:cubicBezTo>
                      <a:pt x="697823" y="1177950"/>
                      <a:pt x="700842" y="1175790"/>
                      <a:pt x="704136" y="1175790"/>
                    </a:cubicBezTo>
                    <a:lnTo>
                      <a:pt x="704136" y="1175790"/>
                    </a:lnTo>
                    <a:close/>
                    <a:moveTo>
                      <a:pt x="218691" y="1105581"/>
                    </a:moveTo>
                    <a:cubicBezTo>
                      <a:pt x="214651" y="1106931"/>
                      <a:pt x="214052" y="1113465"/>
                      <a:pt x="214581" y="1117138"/>
                    </a:cubicBezTo>
                    <a:cubicBezTo>
                      <a:pt x="217120" y="1121512"/>
                      <a:pt x="219933" y="1117624"/>
                      <a:pt x="220257" y="1113682"/>
                    </a:cubicBezTo>
                    <a:lnTo>
                      <a:pt x="220257" y="1113682"/>
                    </a:lnTo>
                    <a:cubicBezTo>
                      <a:pt x="220322" y="1113357"/>
                      <a:pt x="220382" y="1113087"/>
                      <a:pt x="220446" y="1112764"/>
                    </a:cubicBezTo>
                    <a:cubicBezTo>
                      <a:pt x="221440" y="1112007"/>
                      <a:pt x="221446" y="1110549"/>
                      <a:pt x="220798" y="1109523"/>
                    </a:cubicBezTo>
                    <a:cubicBezTo>
                      <a:pt x="222153" y="1107957"/>
                      <a:pt x="220635" y="1105581"/>
                      <a:pt x="218691" y="1105581"/>
                    </a:cubicBezTo>
                    <a:lnTo>
                      <a:pt x="218691" y="1105581"/>
                    </a:lnTo>
                    <a:close/>
                    <a:moveTo>
                      <a:pt x="300237" y="899002"/>
                    </a:moveTo>
                    <a:cubicBezTo>
                      <a:pt x="298125" y="900299"/>
                      <a:pt x="295781" y="901108"/>
                      <a:pt x="293340" y="901433"/>
                    </a:cubicBezTo>
                    <a:cubicBezTo>
                      <a:pt x="297807" y="960949"/>
                      <a:pt x="295365" y="1028404"/>
                      <a:pt x="296413" y="1089378"/>
                    </a:cubicBezTo>
                    <a:cubicBezTo>
                      <a:pt x="300874" y="1090404"/>
                      <a:pt x="305659" y="1089541"/>
                      <a:pt x="310142" y="1089919"/>
                    </a:cubicBezTo>
                    <a:cubicBezTo>
                      <a:pt x="311265" y="1034993"/>
                      <a:pt x="309164" y="981201"/>
                      <a:pt x="312669" y="926060"/>
                    </a:cubicBezTo>
                    <a:cubicBezTo>
                      <a:pt x="309537" y="918013"/>
                      <a:pt x="307701" y="908994"/>
                      <a:pt x="309926" y="900461"/>
                    </a:cubicBezTo>
                    <a:cubicBezTo>
                      <a:pt x="306680" y="900136"/>
                      <a:pt x="303445" y="899651"/>
                      <a:pt x="300237" y="899002"/>
                    </a:cubicBezTo>
                    <a:lnTo>
                      <a:pt x="300237" y="899002"/>
                    </a:lnTo>
                    <a:close/>
                    <a:moveTo>
                      <a:pt x="515337" y="985901"/>
                    </a:moveTo>
                    <a:cubicBezTo>
                      <a:pt x="516390" y="991410"/>
                      <a:pt x="517368" y="996971"/>
                      <a:pt x="518254" y="1002372"/>
                    </a:cubicBezTo>
                    <a:cubicBezTo>
                      <a:pt x="565283" y="1001833"/>
                      <a:pt x="615370" y="1000699"/>
                      <a:pt x="661978" y="1001724"/>
                    </a:cubicBezTo>
                    <a:cubicBezTo>
                      <a:pt x="661708" y="998754"/>
                      <a:pt x="661416" y="995783"/>
                      <a:pt x="661330" y="992652"/>
                    </a:cubicBezTo>
                    <a:cubicBezTo>
                      <a:pt x="655211" y="992165"/>
                      <a:pt x="649400" y="989519"/>
                      <a:pt x="644701" y="985630"/>
                    </a:cubicBezTo>
                    <a:cubicBezTo>
                      <a:pt x="605179" y="987251"/>
                      <a:pt x="556529" y="986440"/>
                      <a:pt x="515337" y="985901"/>
                    </a:cubicBezTo>
                    <a:close/>
                    <a:moveTo>
                      <a:pt x="339705" y="999511"/>
                    </a:moveTo>
                    <a:cubicBezTo>
                      <a:pt x="380454" y="999511"/>
                      <a:pt x="423179" y="999996"/>
                      <a:pt x="463415" y="999617"/>
                    </a:cubicBezTo>
                    <a:cubicBezTo>
                      <a:pt x="456210" y="963379"/>
                      <a:pt x="445220" y="927789"/>
                      <a:pt x="429514" y="894303"/>
                    </a:cubicBezTo>
                    <a:cubicBezTo>
                      <a:pt x="426128" y="898247"/>
                      <a:pt x="420230" y="895601"/>
                      <a:pt x="415867" y="896032"/>
                    </a:cubicBezTo>
                    <a:cubicBezTo>
                      <a:pt x="414651" y="897977"/>
                      <a:pt x="412551" y="899165"/>
                      <a:pt x="410277" y="899219"/>
                    </a:cubicBezTo>
                    <a:cubicBezTo>
                      <a:pt x="389911" y="900299"/>
                      <a:pt x="369415" y="900515"/>
                      <a:pt x="349308" y="900785"/>
                    </a:cubicBezTo>
                    <a:cubicBezTo>
                      <a:pt x="343270" y="907698"/>
                      <a:pt x="332803" y="903702"/>
                      <a:pt x="325205" y="906509"/>
                    </a:cubicBezTo>
                    <a:cubicBezTo>
                      <a:pt x="323952" y="913206"/>
                      <a:pt x="324205" y="920281"/>
                      <a:pt x="321240" y="926547"/>
                    </a:cubicBezTo>
                    <a:cubicBezTo>
                      <a:pt x="322877" y="944476"/>
                      <a:pt x="323017" y="962569"/>
                      <a:pt x="323017" y="981039"/>
                    </a:cubicBezTo>
                    <a:cubicBezTo>
                      <a:pt x="365948" y="974342"/>
                      <a:pt x="409737" y="978663"/>
                      <a:pt x="452743" y="977854"/>
                    </a:cubicBezTo>
                    <a:cubicBezTo>
                      <a:pt x="457490" y="975909"/>
                      <a:pt x="461508" y="982498"/>
                      <a:pt x="458586" y="986116"/>
                    </a:cubicBezTo>
                    <a:cubicBezTo>
                      <a:pt x="456847" y="988385"/>
                      <a:pt x="453018" y="988816"/>
                      <a:pt x="450107" y="988816"/>
                    </a:cubicBezTo>
                    <a:cubicBezTo>
                      <a:pt x="407938" y="986548"/>
                      <a:pt x="364716" y="989951"/>
                      <a:pt x="323023" y="982227"/>
                    </a:cubicBezTo>
                    <a:cubicBezTo>
                      <a:pt x="323028" y="984982"/>
                      <a:pt x="323017" y="997079"/>
                      <a:pt x="323039" y="999511"/>
                    </a:cubicBezTo>
                    <a:cubicBezTo>
                      <a:pt x="328418" y="999511"/>
                      <a:pt x="333867" y="999511"/>
                      <a:pt x="339705" y="999511"/>
                    </a:cubicBezTo>
                    <a:lnTo>
                      <a:pt x="339705" y="999511"/>
                    </a:lnTo>
                    <a:close/>
                    <a:moveTo>
                      <a:pt x="491282" y="897436"/>
                    </a:moveTo>
                    <a:lnTo>
                      <a:pt x="491282" y="897436"/>
                    </a:lnTo>
                    <a:cubicBezTo>
                      <a:pt x="500442" y="922873"/>
                      <a:pt x="507787" y="948959"/>
                      <a:pt x="513258" y="975422"/>
                    </a:cubicBezTo>
                    <a:cubicBezTo>
                      <a:pt x="548509" y="974613"/>
                      <a:pt x="595965" y="974991"/>
                      <a:pt x="634013" y="975045"/>
                    </a:cubicBezTo>
                    <a:cubicBezTo>
                      <a:pt x="627997" y="967700"/>
                      <a:pt x="619415" y="963002"/>
                      <a:pt x="610417" y="960193"/>
                    </a:cubicBezTo>
                    <a:cubicBezTo>
                      <a:pt x="604503" y="958140"/>
                      <a:pt x="599394" y="956359"/>
                      <a:pt x="596035" y="951335"/>
                    </a:cubicBezTo>
                    <a:cubicBezTo>
                      <a:pt x="590278" y="937725"/>
                      <a:pt x="595360" y="917041"/>
                      <a:pt x="596554" y="903863"/>
                    </a:cubicBezTo>
                    <a:cubicBezTo>
                      <a:pt x="561481" y="902404"/>
                      <a:pt x="526339" y="902243"/>
                      <a:pt x="491282" y="897436"/>
                    </a:cubicBezTo>
                    <a:lnTo>
                      <a:pt x="491282" y="897436"/>
                    </a:lnTo>
                    <a:close/>
                    <a:moveTo>
                      <a:pt x="281810" y="937348"/>
                    </a:moveTo>
                    <a:cubicBezTo>
                      <a:pt x="283138" y="937294"/>
                      <a:pt x="284467" y="937456"/>
                      <a:pt x="285747" y="937833"/>
                    </a:cubicBezTo>
                    <a:cubicBezTo>
                      <a:pt x="286292" y="925736"/>
                      <a:pt x="285812" y="913638"/>
                      <a:pt x="287794" y="901595"/>
                    </a:cubicBezTo>
                    <a:cubicBezTo>
                      <a:pt x="286546" y="901487"/>
                      <a:pt x="285309" y="901270"/>
                      <a:pt x="284100" y="900947"/>
                    </a:cubicBezTo>
                    <a:cubicBezTo>
                      <a:pt x="284073" y="895384"/>
                      <a:pt x="278175" y="889767"/>
                      <a:pt x="272688" y="892684"/>
                    </a:cubicBezTo>
                    <a:cubicBezTo>
                      <a:pt x="271689" y="891388"/>
                      <a:pt x="270695" y="889876"/>
                      <a:pt x="269555" y="888039"/>
                    </a:cubicBezTo>
                    <a:cubicBezTo>
                      <a:pt x="268805" y="888633"/>
                      <a:pt x="267995" y="889227"/>
                      <a:pt x="267141" y="889659"/>
                    </a:cubicBezTo>
                    <a:cubicBezTo>
                      <a:pt x="269302" y="895438"/>
                      <a:pt x="267087" y="901001"/>
                      <a:pt x="268988" y="906833"/>
                    </a:cubicBezTo>
                    <a:cubicBezTo>
                      <a:pt x="269755" y="917797"/>
                      <a:pt x="264165" y="939454"/>
                      <a:pt x="281810" y="937348"/>
                    </a:cubicBezTo>
                    <a:lnTo>
                      <a:pt x="281810" y="937348"/>
                    </a:lnTo>
                    <a:close/>
                    <a:moveTo>
                      <a:pt x="636233" y="883718"/>
                    </a:moveTo>
                    <a:cubicBezTo>
                      <a:pt x="634526" y="883934"/>
                      <a:pt x="632852" y="884313"/>
                      <a:pt x="631253" y="884960"/>
                    </a:cubicBezTo>
                    <a:cubicBezTo>
                      <a:pt x="631756" y="899866"/>
                      <a:pt x="655578" y="891118"/>
                      <a:pt x="656885" y="908454"/>
                    </a:cubicBezTo>
                    <a:cubicBezTo>
                      <a:pt x="657447" y="914610"/>
                      <a:pt x="656761" y="920768"/>
                      <a:pt x="656016" y="926870"/>
                    </a:cubicBezTo>
                    <a:cubicBezTo>
                      <a:pt x="656016" y="927789"/>
                      <a:pt x="656518" y="928598"/>
                      <a:pt x="657317" y="929031"/>
                    </a:cubicBezTo>
                    <a:cubicBezTo>
                      <a:pt x="659656" y="931677"/>
                      <a:pt x="662664" y="929570"/>
                      <a:pt x="661659" y="926330"/>
                    </a:cubicBezTo>
                    <a:cubicBezTo>
                      <a:pt x="662718" y="924494"/>
                      <a:pt x="663436" y="922442"/>
                      <a:pt x="663777" y="920281"/>
                    </a:cubicBezTo>
                    <a:cubicBezTo>
                      <a:pt x="665327" y="919471"/>
                      <a:pt x="664430" y="917256"/>
                      <a:pt x="664117" y="916609"/>
                    </a:cubicBezTo>
                    <a:cubicBezTo>
                      <a:pt x="663777" y="913692"/>
                      <a:pt x="664878" y="909263"/>
                      <a:pt x="661967" y="907805"/>
                    </a:cubicBezTo>
                    <a:cubicBezTo>
                      <a:pt x="662729" y="893061"/>
                      <a:pt x="654736" y="885987"/>
                      <a:pt x="638588" y="885771"/>
                    </a:cubicBezTo>
                    <a:cubicBezTo>
                      <a:pt x="637686" y="885663"/>
                      <a:pt x="636762" y="886095"/>
                      <a:pt x="636438" y="886959"/>
                    </a:cubicBezTo>
                    <a:cubicBezTo>
                      <a:pt x="636028" y="885933"/>
                      <a:pt x="635957" y="884799"/>
                      <a:pt x="636233" y="883718"/>
                    </a:cubicBezTo>
                    <a:lnTo>
                      <a:pt x="636233" y="883718"/>
                    </a:lnTo>
                    <a:close/>
                    <a:moveTo>
                      <a:pt x="340753" y="698527"/>
                    </a:moveTo>
                    <a:cubicBezTo>
                      <a:pt x="340775" y="699824"/>
                      <a:pt x="340926" y="701120"/>
                      <a:pt x="341201" y="702362"/>
                    </a:cubicBezTo>
                    <a:cubicBezTo>
                      <a:pt x="342735" y="703766"/>
                      <a:pt x="343707" y="705656"/>
                      <a:pt x="343956" y="707763"/>
                    </a:cubicBezTo>
                    <a:cubicBezTo>
                      <a:pt x="407506" y="740598"/>
                      <a:pt x="450588" y="802545"/>
                      <a:pt x="478926" y="866598"/>
                    </a:cubicBezTo>
                    <a:cubicBezTo>
                      <a:pt x="522547" y="860388"/>
                      <a:pt x="565996" y="854338"/>
                      <a:pt x="609812" y="848559"/>
                    </a:cubicBezTo>
                    <a:lnTo>
                      <a:pt x="609823" y="848559"/>
                    </a:lnTo>
                    <a:cubicBezTo>
                      <a:pt x="614646" y="847750"/>
                      <a:pt x="619658" y="846886"/>
                      <a:pt x="624519" y="847858"/>
                    </a:cubicBezTo>
                    <a:cubicBezTo>
                      <a:pt x="627392" y="818963"/>
                      <a:pt x="627376" y="791528"/>
                      <a:pt x="629530" y="762688"/>
                    </a:cubicBezTo>
                    <a:cubicBezTo>
                      <a:pt x="623276" y="757666"/>
                      <a:pt x="624702" y="746864"/>
                      <a:pt x="624470" y="739465"/>
                    </a:cubicBezTo>
                    <a:cubicBezTo>
                      <a:pt x="623028" y="709436"/>
                      <a:pt x="622920" y="680056"/>
                      <a:pt x="621613" y="650028"/>
                    </a:cubicBezTo>
                    <a:cubicBezTo>
                      <a:pt x="579606" y="658616"/>
                      <a:pt x="534964" y="664233"/>
                      <a:pt x="492346" y="676547"/>
                    </a:cubicBezTo>
                    <a:lnTo>
                      <a:pt x="492346" y="676547"/>
                    </a:lnTo>
                    <a:cubicBezTo>
                      <a:pt x="443140" y="688104"/>
                      <a:pt x="391396" y="703388"/>
                      <a:pt x="340753" y="698527"/>
                    </a:cubicBezTo>
                    <a:lnTo>
                      <a:pt x="340753" y="698527"/>
                    </a:lnTo>
                    <a:close/>
                    <a:moveTo>
                      <a:pt x="636184" y="765442"/>
                    </a:moveTo>
                    <a:cubicBezTo>
                      <a:pt x="639527" y="797306"/>
                      <a:pt x="638685" y="831655"/>
                      <a:pt x="636060" y="863844"/>
                    </a:cubicBezTo>
                    <a:cubicBezTo>
                      <a:pt x="644528" y="864438"/>
                      <a:pt x="652770" y="865464"/>
                      <a:pt x="661211" y="866166"/>
                    </a:cubicBezTo>
                    <a:cubicBezTo>
                      <a:pt x="661292" y="831980"/>
                      <a:pt x="662869" y="798548"/>
                      <a:pt x="662453" y="764308"/>
                    </a:cubicBezTo>
                    <a:cubicBezTo>
                      <a:pt x="660369" y="764848"/>
                      <a:pt x="658171" y="765064"/>
                      <a:pt x="656026" y="764740"/>
                    </a:cubicBezTo>
                    <a:cubicBezTo>
                      <a:pt x="650718" y="767386"/>
                      <a:pt x="642282" y="766090"/>
                      <a:pt x="636184" y="765442"/>
                    </a:cubicBezTo>
                    <a:lnTo>
                      <a:pt x="636184" y="765442"/>
                    </a:lnTo>
                    <a:close/>
                    <a:moveTo>
                      <a:pt x="342795" y="785425"/>
                    </a:moveTo>
                    <a:lnTo>
                      <a:pt x="342795" y="785425"/>
                    </a:lnTo>
                    <a:cubicBezTo>
                      <a:pt x="350458" y="813725"/>
                      <a:pt x="377073" y="854068"/>
                      <a:pt x="410109" y="858335"/>
                    </a:cubicBezTo>
                    <a:cubicBezTo>
                      <a:pt x="390337" y="826579"/>
                      <a:pt x="368756" y="802869"/>
                      <a:pt x="342795" y="785425"/>
                    </a:cubicBezTo>
                    <a:lnTo>
                      <a:pt x="342795" y="785425"/>
                    </a:lnTo>
                    <a:close/>
                    <a:moveTo>
                      <a:pt x="637318" y="753129"/>
                    </a:moveTo>
                    <a:cubicBezTo>
                      <a:pt x="637702" y="753183"/>
                      <a:pt x="638080" y="753291"/>
                      <a:pt x="638442" y="753399"/>
                    </a:cubicBezTo>
                    <a:lnTo>
                      <a:pt x="638447" y="753399"/>
                    </a:lnTo>
                    <a:cubicBezTo>
                      <a:pt x="641931" y="754100"/>
                      <a:pt x="645554" y="754100"/>
                      <a:pt x="649103" y="753992"/>
                    </a:cubicBezTo>
                    <a:cubicBezTo>
                      <a:pt x="658446" y="751616"/>
                      <a:pt x="667476" y="749186"/>
                      <a:pt x="667400" y="737305"/>
                    </a:cubicBezTo>
                    <a:cubicBezTo>
                      <a:pt x="666871" y="718078"/>
                      <a:pt x="662875" y="699229"/>
                      <a:pt x="660801" y="680165"/>
                    </a:cubicBezTo>
                    <a:cubicBezTo>
                      <a:pt x="654131" y="645060"/>
                      <a:pt x="658619" y="585976"/>
                      <a:pt x="614300" y="575391"/>
                    </a:cubicBezTo>
                    <a:cubicBezTo>
                      <a:pt x="613301" y="575391"/>
                      <a:pt x="612367" y="575391"/>
                      <a:pt x="611400" y="575391"/>
                    </a:cubicBezTo>
                    <a:cubicBezTo>
                      <a:pt x="617222" y="584085"/>
                      <a:pt x="616234" y="596778"/>
                      <a:pt x="609148" y="604446"/>
                    </a:cubicBezTo>
                    <a:cubicBezTo>
                      <a:pt x="632760" y="618164"/>
                      <a:pt x="633360" y="654403"/>
                      <a:pt x="633743" y="679247"/>
                    </a:cubicBezTo>
                    <a:cubicBezTo>
                      <a:pt x="634715" y="703820"/>
                      <a:pt x="635984" y="727691"/>
                      <a:pt x="637021" y="752157"/>
                    </a:cubicBezTo>
                    <a:cubicBezTo>
                      <a:pt x="637038" y="752534"/>
                      <a:pt x="637151" y="753129"/>
                      <a:pt x="637318" y="753129"/>
                    </a:cubicBezTo>
                    <a:close/>
                    <a:moveTo>
                      <a:pt x="324027" y="612439"/>
                    </a:moveTo>
                    <a:cubicBezTo>
                      <a:pt x="325739" y="632099"/>
                      <a:pt x="326047" y="661857"/>
                      <a:pt x="337939" y="680489"/>
                    </a:cubicBezTo>
                    <a:cubicBezTo>
                      <a:pt x="341769" y="684269"/>
                      <a:pt x="347358" y="684485"/>
                      <a:pt x="352440" y="684053"/>
                    </a:cubicBezTo>
                    <a:cubicBezTo>
                      <a:pt x="363474" y="683837"/>
                      <a:pt x="374492" y="683135"/>
                      <a:pt x="385455" y="681839"/>
                    </a:cubicBezTo>
                    <a:cubicBezTo>
                      <a:pt x="464603" y="670984"/>
                      <a:pt x="539705" y="643169"/>
                      <a:pt x="620268" y="636905"/>
                    </a:cubicBezTo>
                    <a:cubicBezTo>
                      <a:pt x="618292" y="625294"/>
                      <a:pt x="615175" y="613142"/>
                      <a:pt x="605152" y="608064"/>
                    </a:cubicBezTo>
                    <a:cubicBezTo>
                      <a:pt x="591347" y="616976"/>
                      <a:pt x="571813" y="617030"/>
                      <a:pt x="555481" y="616760"/>
                    </a:cubicBezTo>
                    <a:cubicBezTo>
                      <a:pt x="536087" y="616706"/>
                      <a:pt x="518583" y="617409"/>
                      <a:pt x="498908" y="617247"/>
                    </a:cubicBezTo>
                    <a:cubicBezTo>
                      <a:pt x="444442" y="617247"/>
                      <a:pt x="381534" y="614869"/>
                      <a:pt x="324027" y="612439"/>
                    </a:cubicBezTo>
                    <a:close/>
                    <a:moveTo>
                      <a:pt x="619480" y="79225"/>
                    </a:moveTo>
                    <a:lnTo>
                      <a:pt x="619480" y="79225"/>
                    </a:lnTo>
                    <a:cubicBezTo>
                      <a:pt x="620295" y="80737"/>
                      <a:pt x="620987" y="82412"/>
                      <a:pt x="620533" y="84193"/>
                    </a:cubicBezTo>
                    <a:cubicBezTo>
                      <a:pt x="699141" y="251940"/>
                      <a:pt x="678823" y="446637"/>
                      <a:pt x="720257" y="623727"/>
                    </a:cubicBezTo>
                    <a:cubicBezTo>
                      <a:pt x="721008" y="624214"/>
                      <a:pt x="721602" y="624915"/>
                      <a:pt x="721969" y="625779"/>
                    </a:cubicBezTo>
                    <a:cubicBezTo>
                      <a:pt x="735050" y="623133"/>
                      <a:pt x="748725" y="620757"/>
                      <a:pt x="762621" y="618705"/>
                    </a:cubicBezTo>
                    <a:cubicBezTo>
                      <a:pt x="761071" y="614923"/>
                      <a:pt x="763431" y="610981"/>
                      <a:pt x="766207" y="608443"/>
                    </a:cubicBezTo>
                    <a:cubicBezTo>
                      <a:pt x="766347" y="607849"/>
                      <a:pt x="766558" y="607309"/>
                      <a:pt x="766828" y="606768"/>
                    </a:cubicBezTo>
                    <a:cubicBezTo>
                      <a:pt x="761632" y="542932"/>
                      <a:pt x="754233" y="480500"/>
                      <a:pt x="747785" y="417149"/>
                    </a:cubicBezTo>
                    <a:cubicBezTo>
                      <a:pt x="744669" y="374214"/>
                      <a:pt x="734580" y="325120"/>
                      <a:pt x="739322" y="284453"/>
                    </a:cubicBezTo>
                    <a:cubicBezTo>
                      <a:pt x="750161" y="322204"/>
                      <a:pt x="758829" y="401919"/>
                      <a:pt x="766698" y="457925"/>
                    </a:cubicBezTo>
                    <a:cubicBezTo>
                      <a:pt x="838960" y="544822"/>
                      <a:pt x="889954" y="564912"/>
                      <a:pt x="962199" y="459329"/>
                    </a:cubicBezTo>
                    <a:cubicBezTo>
                      <a:pt x="994593" y="412288"/>
                      <a:pt x="1036335" y="347641"/>
                      <a:pt x="1060185" y="295687"/>
                    </a:cubicBezTo>
                    <a:cubicBezTo>
                      <a:pt x="1029401" y="295741"/>
                      <a:pt x="1008862" y="259610"/>
                      <a:pt x="995857" y="234982"/>
                    </a:cubicBezTo>
                    <a:cubicBezTo>
                      <a:pt x="993529" y="233686"/>
                      <a:pt x="991693" y="231633"/>
                      <a:pt x="990624" y="229203"/>
                    </a:cubicBezTo>
                    <a:cubicBezTo>
                      <a:pt x="985088" y="236116"/>
                      <a:pt x="980038" y="243947"/>
                      <a:pt x="975156" y="251563"/>
                    </a:cubicBezTo>
                    <a:lnTo>
                      <a:pt x="975156" y="251563"/>
                    </a:lnTo>
                    <a:cubicBezTo>
                      <a:pt x="955854" y="287802"/>
                      <a:pt x="899427" y="333546"/>
                      <a:pt x="866407" y="357525"/>
                    </a:cubicBezTo>
                    <a:cubicBezTo>
                      <a:pt x="860957" y="362116"/>
                      <a:pt x="852008" y="374214"/>
                      <a:pt x="845365" y="375780"/>
                    </a:cubicBezTo>
                    <a:cubicBezTo>
                      <a:pt x="831923" y="385231"/>
                      <a:pt x="816104" y="358065"/>
                      <a:pt x="807458" y="345697"/>
                    </a:cubicBezTo>
                    <a:cubicBezTo>
                      <a:pt x="787351" y="313995"/>
                      <a:pt x="786546" y="301141"/>
                      <a:pt x="771861" y="275434"/>
                    </a:cubicBezTo>
                    <a:cubicBezTo>
                      <a:pt x="765732" y="264795"/>
                      <a:pt x="758138" y="248755"/>
                      <a:pt x="753434" y="233092"/>
                    </a:cubicBezTo>
                    <a:cubicBezTo>
                      <a:pt x="740418" y="194044"/>
                      <a:pt x="726960" y="153647"/>
                      <a:pt x="694550" y="126481"/>
                    </a:cubicBezTo>
                    <a:cubicBezTo>
                      <a:pt x="673498" y="103582"/>
                      <a:pt x="650431" y="84463"/>
                      <a:pt x="619480" y="79225"/>
                    </a:cubicBezTo>
                    <a:lnTo>
                      <a:pt x="619480" y="79225"/>
                    </a:lnTo>
                    <a:close/>
                    <a:moveTo>
                      <a:pt x="781815" y="586786"/>
                    </a:moveTo>
                    <a:cubicBezTo>
                      <a:pt x="781993" y="589432"/>
                      <a:pt x="782393" y="592240"/>
                      <a:pt x="782776" y="594887"/>
                    </a:cubicBezTo>
                    <a:cubicBezTo>
                      <a:pt x="783824" y="601854"/>
                      <a:pt x="784791" y="609254"/>
                      <a:pt x="782117" y="616005"/>
                    </a:cubicBezTo>
                    <a:cubicBezTo>
                      <a:pt x="832069" y="610225"/>
                      <a:pt x="877494" y="607093"/>
                      <a:pt x="925685" y="609308"/>
                    </a:cubicBezTo>
                    <a:cubicBezTo>
                      <a:pt x="955249" y="595536"/>
                      <a:pt x="988382" y="591755"/>
                      <a:pt x="1020684" y="591485"/>
                    </a:cubicBezTo>
                    <a:cubicBezTo>
                      <a:pt x="1021240" y="586678"/>
                      <a:pt x="1023125" y="582088"/>
                      <a:pt x="1026123" y="578307"/>
                    </a:cubicBezTo>
                    <a:cubicBezTo>
                      <a:pt x="945711" y="582789"/>
                      <a:pt x="860687" y="590243"/>
                      <a:pt x="781815" y="586786"/>
                    </a:cubicBezTo>
                    <a:close/>
                    <a:moveTo>
                      <a:pt x="505832" y="494001"/>
                    </a:moveTo>
                    <a:cubicBezTo>
                      <a:pt x="471165" y="493138"/>
                      <a:pt x="442395" y="520410"/>
                      <a:pt x="432928" y="552438"/>
                    </a:cubicBezTo>
                    <a:cubicBezTo>
                      <a:pt x="434137" y="553518"/>
                      <a:pt x="434899" y="555084"/>
                      <a:pt x="435055" y="556705"/>
                    </a:cubicBezTo>
                    <a:cubicBezTo>
                      <a:pt x="444399" y="566102"/>
                      <a:pt x="461055" y="561673"/>
                      <a:pt x="472785" y="567506"/>
                    </a:cubicBezTo>
                    <a:cubicBezTo>
                      <a:pt x="486287" y="571232"/>
                      <a:pt x="497126" y="580089"/>
                      <a:pt x="509072" y="586840"/>
                    </a:cubicBezTo>
                    <a:cubicBezTo>
                      <a:pt x="516126" y="593428"/>
                      <a:pt x="523033" y="600450"/>
                      <a:pt x="532279" y="603853"/>
                    </a:cubicBezTo>
                    <a:cubicBezTo>
                      <a:pt x="539889" y="603312"/>
                      <a:pt x="531178" y="590998"/>
                      <a:pt x="529131" y="587002"/>
                    </a:cubicBezTo>
                    <a:cubicBezTo>
                      <a:pt x="525637" y="580738"/>
                      <a:pt x="519183" y="573987"/>
                      <a:pt x="524492" y="566803"/>
                    </a:cubicBezTo>
                    <a:cubicBezTo>
                      <a:pt x="542627" y="573987"/>
                      <a:pt x="552629" y="596453"/>
                      <a:pt x="571608" y="600179"/>
                    </a:cubicBezTo>
                    <a:cubicBezTo>
                      <a:pt x="573206" y="600342"/>
                      <a:pt x="574373" y="598506"/>
                      <a:pt x="573979" y="597048"/>
                    </a:cubicBezTo>
                    <a:cubicBezTo>
                      <a:pt x="569761" y="583060"/>
                      <a:pt x="557636" y="573284"/>
                      <a:pt x="545576" y="564427"/>
                    </a:cubicBezTo>
                    <a:cubicBezTo>
                      <a:pt x="545668" y="560593"/>
                      <a:pt x="548379" y="557298"/>
                      <a:pt x="552154" y="556434"/>
                    </a:cubicBezTo>
                    <a:cubicBezTo>
                      <a:pt x="569015" y="565831"/>
                      <a:pt x="580076" y="581926"/>
                      <a:pt x="597056" y="590782"/>
                    </a:cubicBezTo>
                    <a:cubicBezTo>
                      <a:pt x="598390" y="590674"/>
                      <a:pt x="599454" y="589594"/>
                      <a:pt x="599529" y="588298"/>
                    </a:cubicBezTo>
                    <a:cubicBezTo>
                      <a:pt x="599141" y="573879"/>
                      <a:pt x="582901" y="562699"/>
                      <a:pt x="572218" y="554543"/>
                    </a:cubicBezTo>
                    <a:cubicBezTo>
                      <a:pt x="572817" y="551843"/>
                      <a:pt x="575059" y="549791"/>
                      <a:pt x="577818" y="549467"/>
                    </a:cubicBezTo>
                    <a:cubicBezTo>
                      <a:pt x="582501" y="550223"/>
                      <a:pt x="613928" y="575768"/>
                      <a:pt x="614473" y="563724"/>
                    </a:cubicBezTo>
                    <a:cubicBezTo>
                      <a:pt x="607474" y="533157"/>
                      <a:pt x="535471" y="491517"/>
                      <a:pt x="505832" y="494001"/>
                    </a:cubicBezTo>
                    <a:lnTo>
                      <a:pt x="505832" y="494001"/>
                    </a:lnTo>
                    <a:close/>
                    <a:moveTo>
                      <a:pt x="361141" y="358065"/>
                    </a:moveTo>
                    <a:cubicBezTo>
                      <a:pt x="353267" y="380856"/>
                      <a:pt x="343724" y="400514"/>
                      <a:pt x="333619" y="421254"/>
                    </a:cubicBezTo>
                    <a:lnTo>
                      <a:pt x="333619" y="421254"/>
                    </a:lnTo>
                    <a:cubicBezTo>
                      <a:pt x="328494" y="430489"/>
                      <a:pt x="325075" y="442532"/>
                      <a:pt x="317697" y="450201"/>
                    </a:cubicBezTo>
                    <a:cubicBezTo>
                      <a:pt x="320236" y="455279"/>
                      <a:pt x="326225" y="456952"/>
                      <a:pt x="331507" y="458410"/>
                    </a:cubicBezTo>
                    <a:lnTo>
                      <a:pt x="331518" y="458410"/>
                    </a:lnTo>
                    <a:cubicBezTo>
                      <a:pt x="378283" y="472399"/>
                      <a:pt x="429082" y="461056"/>
                      <a:pt x="476177" y="473100"/>
                    </a:cubicBezTo>
                    <a:cubicBezTo>
                      <a:pt x="480103" y="474181"/>
                      <a:pt x="484953" y="474829"/>
                      <a:pt x="487264" y="478447"/>
                    </a:cubicBezTo>
                    <a:cubicBezTo>
                      <a:pt x="528526" y="480013"/>
                      <a:pt x="568335" y="497026"/>
                      <a:pt x="600118" y="523003"/>
                    </a:cubicBezTo>
                    <a:cubicBezTo>
                      <a:pt x="611454" y="530186"/>
                      <a:pt x="641639" y="565453"/>
                      <a:pt x="624794" y="574364"/>
                    </a:cubicBezTo>
                    <a:cubicBezTo>
                      <a:pt x="632566" y="575337"/>
                      <a:pt x="639641" y="579441"/>
                      <a:pt x="645209" y="584842"/>
                    </a:cubicBezTo>
                    <a:cubicBezTo>
                      <a:pt x="590872" y="396033"/>
                      <a:pt x="430292" y="243084"/>
                      <a:pt x="419026" y="40880"/>
                    </a:cubicBezTo>
                    <a:cubicBezTo>
                      <a:pt x="411179" y="45362"/>
                      <a:pt x="403359" y="50115"/>
                      <a:pt x="395797" y="54759"/>
                    </a:cubicBezTo>
                    <a:lnTo>
                      <a:pt x="395797" y="54759"/>
                    </a:lnTo>
                    <a:cubicBezTo>
                      <a:pt x="367379" y="73500"/>
                      <a:pt x="335666" y="86246"/>
                      <a:pt x="306950" y="104608"/>
                    </a:cubicBezTo>
                    <a:cubicBezTo>
                      <a:pt x="245911" y="149921"/>
                      <a:pt x="228758" y="242112"/>
                      <a:pt x="205681" y="314427"/>
                    </a:cubicBezTo>
                    <a:cubicBezTo>
                      <a:pt x="201112" y="334085"/>
                      <a:pt x="196651" y="352665"/>
                      <a:pt x="192514" y="373835"/>
                    </a:cubicBezTo>
                    <a:cubicBezTo>
                      <a:pt x="181113" y="435188"/>
                      <a:pt x="170554" y="502103"/>
                      <a:pt x="217579" y="550060"/>
                    </a:cubicBezTo>
                    <a:cubicBezTo>
                      <a:pt x="281864" y="579658"/>
                      <a:pt x="358295" y="561511"/>
                      <a:pt x="425550" y="549089"/>
                    </a:cubicBezTo>
                    <a:cubicBezTo>
                      <a:pt x="428564" y="524623"/>
                      <a:pt x="449891" y="495135"/>
                      <a:pt x="473017" y="485954"/>
                    </a:cubicBezTo>
                    <a:cubicBezTo>
                      <a:pt x="426312" y="473370"/>
                      <a:pt x="365580" y="484604"/>
                      <a:pt x="317795" y="466134"/>
                    </a:cubicBezTo>
                    <a:cubicBezTo>
                      <a:pt x="307917" y="461867"/>
                      <a:pt x="296235" y="457925"/>
                      <a:pt x="289009" y="449878"/>
                    </a:cubicBezTo>
                    <a:cubicBezTo>
                      <a:pt x="288307" y="439886"/>
                      <a:pt x="298660" y="447123"/>
                      <a:pt x="303429" y="449013"/>
                    </a:cubicBezTo>
                    <a:cubicBezTo>
                      <a:pt x="300674" y="440210"/>
                      <a:pt x="308133" y="433297"/>
                      <a:pt x="311654" y="426006"/>
                    </a:cubicBezTo>
                    <a:cubicBezTo>
                      <a:pt x="342255" y="365356"/>
                      <a:pt x="373892" y="276784"/>
                      <a:pt x="396419" y="209437"/>
                    </a:cubicBezTo>
                    <a:cubicBezTo>
                      <a:pt x="389462" y="258799"/>
                      <a:pt x="378207" y="307568"/>
                      <a:pt x="362470" y="354177"/>
                    </a:cubicBezTo>
                    <a:cubicBezTo>
                      <a:pt x="377111" y="365464"/>
                      <a:pt x="389074" y="379344"/>
                      <a:pt x="402208" y="392197"/>
                    </a:cubicBezTo>
                    <a:cubicBezTo>
                      <a:pt x="416277" y="407103"/>
                      <a:pt x="433171" y="419633"/>
                      <a:pt x="443950" y="437402"/>
                    </a:cubicBezTo>
                    <a:cubicBezTo>
                      <a:pt x="444777" y="470616"/>
                      <a:pt x="364079" y="367354"/>
                      <a:pt x="361141" y="358065"/>
                    </a:cubicBezTo>
                    <a:close/>
                    <a:moveTo>
                      <a:pt x="770020" y="486008"/>
                    </a:moveTo>
                    <a:lnTo>
                      <a:pt x="770020" y="486008"/>
                    </a:lnTo>
                    <a:cubicBezTo>
                      <a:pt x="771883" y="501886"/>
                      <a:pt x="774092" y="520735"/>
                      <a:pt x="776344" y="540070"/>
                    </a:cubicBezTo>
                    <a:cubicBezTo>
                      <a:pt x="791315" y="538071"/>
                      <a:pt x="806161" y="536937"/>
                      <a:pt x="821327" y="535803"/>
                    </a:cubicBezTo>
                    <a:cubicBezTo>
                      <a:pt x="801009" y="522950"/>
                      <a:pt x="784251" y="505289"/>
                      <a:pt x="770020" y="486008"/>
                    </a:cubicBezTo>
                    <a:lnTo>
                      <a:pt x="770020" y="486008"/>
                    </a:lnTo>
                    <a:close/>
                    <a:moveTo>
                      <a:pt x="1068389" y="88838"/>
                    </a:moveTo>
                    <a:cubicBezTo>
                      <a:pt x="1057117" y="108011"/>
                      <a:pt x="1041963" y="132260"/>
                      <a:pt x="1028915" y="153269"/>
                    </a:cubicBezTo>
                    <a:cubicBezTo>
                      <a:pt x="1017508" y="171578"/>
                      <a:pt x="1004795" y="190156"/>
                      <a:pt x="1000248" y="211489"/>
                    </a:cubicBezTo>
                    <a:cubicBezTo>
                      <a:pt x="1002937" y="214243"/>
                      <a:pt x="1004541" y="217861"/>
                      <a:pt x="1004773" y="221697"/>
                    </a:cubicBezTo>
                    <a:cubicBezTo>
                      <a:pt x="1008095" y="222993"/>
                      <a:pt x="1010126" y="226773"/>
                      <a:pt x="1009262" y="230283"/>
                    </a:cubicBezTo>
                    <a:cubicBezTo>
                      <a:pt x="1013053" y="234820"/>
                      <a:pt x="1016585" y="240005"/>
                      <a:pt x="1019998" y="245027"/>
                    </a:cubicBezTo>
                    <a:lnTo>
                      <a:pt x="1019998" y="245027"/>
                    </a:lnTo>
                    <a:cubicBezTo>
                      <a:pt x="1028758" y="257990"/>
                      <a:pt x="1038388" y="272085"/>
                      <a:pt x="1054012" y="276892"/>
                    </a:cubicBezTo>
                    <a:cubicBezTo>
                      <a:pt x="1078445" y="241463"/>
                      <a:pt x="1119717" y="220239"/>
                      <a:pt x="1161919" y="215215"/>
                    </a:cubicBezTo>
                    <a:cubicBezTo>
                      <a:pt x="1181243" y="211975"/>
                      <a:pt x="1206426" y="207654"/>
                      <a:pt x="1221791" y="195178"/>
                    </a:cubicBezTo>
                    <a:cubicBezTo>
                      <a:pt x="1206296" y="195935"/>
                      <a:pt x="1191995" y="196583"/>
                      <a:pt x="1178061" y="197177"/>
                    </a:cubicBezTo>
                    <a:cubicBezTo>
                      <a:pt x="1175826" y="197339"/>
                      <a:pt x="1174011" y="195395"/>
                      <a:pt x="1173854" y="193235"/>
                    </a:cubicBezTo>
                    <a:cubicBezTo>
                      <a:pt x="1173487" y="191128"/>
                      <a:pt x="1174832" y="189130"/>
                      <a:pt x="1176911" y="188644"/>
                    </a:cubicBezTo>
                    <a:cubicBezTo>
                      <a:pt x="1199276" y="183838"/>
                      <a:pt x="1220452" y="173684"/>
                      <a:pt x="1236541" y="160074"/>
                    </a:cubicBezTo>
                    <a:cubicBezTo>
                      <a:pt x="1208198" y="169903"/>
                      <a:pt x="1178683" y="176060"/>
                      <a:pt x="1148752" y="178275"/>
                    </a:cubicBezTo>
                    <a:cubicBezTo>
                      <a:pt x="1144642" y="178545"/>
                      <a:pt x="1142206" y="173521"/>
                      <a:pt x="1144215" y="170174"/>
                    </a:cubicBezTo>
                    <a:cubicBezTo>
                      <a:pt x="1170673" y="156618"/>
                      <a:pt x="1197294" y="141279"/>
                      <a:pt x="1215964" y="116976"/>
                    </a:cubicBezTo>
                    <a:cubicBezTo>
                      <a:pt x="1198147" y="125888"/>
                      <a:pt x="1168605" y="143008"/>
                      <a:pt x="1150610" y="150568"/>
                    </a:cubicBezTo>
                    <a:cubicBezTo>
                      <a:pt x="1144026" y="152567"/>
                      <a:pt x="1125955" y="160182"/>
                      <a:pt x="1122077" y="152297"/>
                    </a:cubicBezTo>
                    <a:cubicBezTo>
                      <a:pt x="1121359" y="150029"/>
                      <a:pt x="1122234" y="147437"/>
                      <a:pt x="1124195" y="146087"/>
                    </a:cubicBezTo>
                    <a:cubicBezTo>
                      <a:pt x="1143022" y="130640"/>
                      <a:pt x="1173811" y="112709"/>
                      <a:pt x="1182614" y="87921"/>
                    </a:cubicBezTo>
                    <a:cubicBezTo>
                      <a:pt x="1144156" y="111251"/>
                      <a:pt x="1105702" y="133719"/>
                      <a:pt x="1066142" y="154188"/>
                    </a:cubicBezTo>
                    <a:cubicBezTo>
                      <a:pt x="1062486" y="154188"/>
                      <a:pt x="1059829" y="150352"/>
                      <a:pt x="1060552" y="146896"/>
                    </a:cubicBezTo>
                    <a:cubicBezTo>
                      <a:pt x="1062761" y="134690"/>
                      <a:pt x="1064587" y="124484"/>
                      <a:pt x="1066282" y="114924"/>
                    </a:cubicBezTo>
                    <a:lnTo>
                      <a:pt x="1067735" y="106607"/>
                    </a:lnTo>
                    <a:cubicBezTo>
                      <a:pt x="1067773" y="106445"/>
                      <a:pt x="1067822" y="106174"/>
                      <a:pt x="1067876" y="105904"/>
                    </a:cubicBezTo>
                    <a:lnTo>
                      <a:pt x="1067876" y="105850"/>
                    </a:lnTo>
                    <a:cubicBezTo>
                      <a:pt x="1068632" y="102448"/>
                      <a:pt x="1070306" y="91755"/>
                      <a:pt x="1068378" y="88838"/>
                    </a:cubicBezTo>
                    <a:lnTo>
                      <a:pt x="1068389" y="88838"/>
                    </a:lnTo>
                    <a:close/>
                    <a:moveTo>
                      <a:pt x="437864" y="353312"/>
                    </a:moveTo>
                    <a:cubicBezTo>
                      <a:pt x="435671" y="353474"/>
                      <a:pt x="434267" y="351477"/>
                      <a:pt x="433181" y="349856"/>
                    </a:cubicBezTo>
                    <a:cubicBezTo>
                      <a:pt x="421111" y="333762"/>
                      <a:pt x="407965" y="312861"/>
                      <a:pt x="406199" y="293040"/>
                    </a:cubicBezTo>
                    <a:cubicBezTo>
                      <a:pt x="405557" y="287640"/>
                      <a:pt x="414209" y="288179"/>
                      <a:pt x="414387" y="293040"/>
                    </a:cubicBezTo>
                    <a:cubicBezTo>
                      <a:pt x="416688" y="313672"/>
                      <a:pt x="429601" y="331224"/>
                      <a:pt x="441493" y="347426"/>
                    </a:cubicBezTo>
                    <a:cubicBezTo>
                      <a:pt x="443691" y="349964"/>
                      <a:pt x="440834" y="353474"/>
                      <a:pt x="437864" y="353312"/>
                    </a:cubicBezTo>
                    <a:close/>
                  </a:path>
                </a:pathLst>
              </a:custGeom>
              <a:solidFill>
                <a:srgbClr val="000000"/>
              </a:solidFill>
              <a:ln w="5370" cap="flat">
                <a:noFill/>
                <a:prstDash val="solid"/>
                <a:miter/>
              </a:ln>
            </p:spPr>
            <p:txBody>
              <a:bodyPr rtlCol="0" anchor="ctr"/>
              <a:lstStyle/>
              <a:p>
                <a:endParaRPr lang="en-US"/>
              </a:p>
            </p:txBody>
          </p:sp>
        </p:grpSp>
        <p:grpSp>
          <p:nvGrpSpPr>
            <p:cNvPr id="137" name="Graphic 12" descr="Woman in a wheelchair">
              <a:extLst>
                <a:ext uri="{FF2B5EF4-FFF2-40B4-BE49-F238E27FC236}">
                  <a16:creationId xmlns:a16="http://schemas.microsoft.com/office/drawing/2014/main" id="{EDD9EAD1-D149-1A8C-04F6-2603402E471D}"/>
                </a:ext>
              </a:extLst>
            </p:cNvPr>
            <p:cNvGrpSpPr/>
            <p:nvPr/>
          </p:nvGrpSpPr>
          <p:grpSpPr>
            <a:xfrm>
              <a:off x="3035354" y="2932793"/>
              <a:ext cx="384190" cy="406435"/>
              <a:chOff x="3035354" y="2932793"/>
              <a:chExt cx="384190" cy="406435"/>
            </a:xfrm>
          </p:grpSpPr>
          <p:sp>
            <p:nvSpPr>
              <p:cNvPr id="138" name="Freeform: Shape 137">
                <a:extLst>
                  <a:ext uri="{FF2B5EF4-FFF2-40B4-BE49-F238E27FC236}">
                    <a16:creationId xmlns:a16="http://schemas.microsoft.com/office/drawing/2014/main" id="{E67BB755-7639-5D0B-9838-B89EA456B587}"/>
                  </a:ext>
                </a:extLst>
              </p:cNvPr>
              <p:cNvSpPr/>
              <p:nvPr/>
            </p:nvSpPr>
            <p:spPr>
              <a:xfrm>
                <a:off x="3126960" y="2973298"/>
                <a:ext cx="252818" cy="328777"/>
              </a:xfrm>
              <a:custGeom>
                <a:avLst/>
                <a:gdLst>
                  <a:gd name="connsiteX0" fmla="*/ 254803 w 252818"/>
                  <a:gd name="connsiteY0" fmla="*/ 160622 h 328777"/>
                  <a:gd name="connsiteX1" fmla="*/ 176817 w 252818"/>
                  <a:gd name="connsiteY1" fmla="*/ 2084 h 328777"/>
                  <a:gd name="connsiteX2" fmla="*/ 165314 w 252818"/>
                  <a:gd name="connsiteY2" fmla="*/ 3655 h 328777"/>
                  <a:gd name="connsiteX3" fmla="*/ 159319 w 252818"/>
                  <a:gd name="connsiteY3" fmla="*/ 8170 h 328777"/>
                  <a:gd name="connsiteX4" fmla="*/ 57785 w 252818"/>
                  <a:gd name="connsiteY4" fmla="*/ 181301 h 328777"/>
                  <a:gd name="connsiteX5" fmla="*/ 3617 w 252818"/>
                  <a:gd name="connsiteY5" fmla="*/ 299113 h 328777"/>
                  <a:gd name="connsiteX6" fmla="*/ 22087 w 252818"/>
                  <a:gd name="connsiteY6" fmla="*/ 302359 h 328777"/>
                  <a:gd name="connsiteX7" fmla="*/ 46552 w 252818"/>
                  <a:gd name="connsiteY7" fmla="*/ 307187 h 328777"/>
                  <a:gd name="connsiteX8" fmla="*/ 105528 w 252818"/>
                  <a:gd name="connsiteY8" fmla="*/ 323924 h 328777"/>
                  <a:gd name="connsiteX9" fmla="*/ 246271 w 252818"/>
                  <a:gd name="connsiteY9" fmla="*/ 243053 h 328777"/>
                  <a:gd name="connsiteX10" fmla="*/ 256262 w 252818"/>
                  <a:gd name="connsiteY10" fmla="*/ 175744 h 328777"/>
                  <a:gd name="connsiteX11" fmla="*/ 254803 w 252818"/>
                  <a:gd name="connsiteY11" fmla="*/ 160622 h 32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818" h="328777">
                    <a:moveTo>
                      <a:pt x="254803" y="160622"/>
                    </a:moveTo>
                    <a:cubicBezTo>
                      <a:pt x="253453" y="96964"/>
                      <a:pt x="231203" y="41422"/>
                      <a:pt x="176817" y="2084"/>
                    </a:cubicBezTo>
                    <a:cubicBezTo>
                      <a:pt x="173361" y="-428"/>
                      <a:pt x="168177" y="787"/>
                      <a:pt x="165314" y="3655"/>
                    </a:cubicBezTo>
                    <a:cubicBezTo>
                      <a:pt x="162722" y="4168"/>
                      <a:pt x="160507" y="5832"/>
                      <a:pt x="159319" y="8170"/>
                    </a:cubicBezTo>
                    <a:cubicBezTo>
                      <a:pt x="127185" y="66849"/>
                      <a:pt x="93322" y="124561"/>
                      <a:pt x="57785" y="181301"/>
                    </a:cubicBezTo>
                    <a:cubicBezTo>
                      <a:pt x="34994" y="217962"/>
                      <a:pt x="7289" y="254670"/>
                      <a:pt x="3617" y="299113"/>
                    </a:cubicBezTo>
                    <a:cubicBezTo>
                      <a:pt x="3022" y="299956"/>
                      <a:pt x="19657" y="309509"/>
                      <a:pt x="22087" y="302359"/>
                    </a:cubicBezTo>
                    <a:cubicBezTo>
                      <a:pt x="30404" y="302602"/>
                      <a:pt x="38613" y="304724"/>
                      <a:pt x="46552" y="307187"/>
                    </a:cubicBezTo>
                    <a:cubicBezTo>
                      <a:pt x="65940" y="313269"/>
                      <a:pt x="85707" y="319279"/>
                      <a:pt x="105528" y="323924"/>
                    </a:cubicBezTo>
                    <a:cubicBezTo>
                      <a:pt x="170823" y="341260"/>
                      <a:pt x="241033" y="319204"/>
                      <a:pt x="246271" y="243053"/>
                    </a:cubicBezTo>
                    <a:cubicBezTo>
                      <a:pt x="253238" y="233176"/>
                      <a:pt x="257289" y="189343"/>
                      <a:pt x="256262" y="175744"/>
                    </a:cubicBezTo>
                    <a:lnTo>
                      <a:pt x="254803" y="160622"/>
                    </a:lnTo>
                    <a:close/>
                  </a:path>
                </a:pathLst>
              </a:custGeom>
              <a:solidFill>
                <a:srgbClr val="FFFFFF"/>
              </a:solidFill>
              <a:ln w="537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E8B45FB-27C3-BBEB-24BD-850BFD660EA8}"/>
                  </a:ext>
                </a:extLst>
              </p:cNvPr>
              <p:cNvSpPr/>
              <p:nvPr/>
            </p:nvSpPr>
            <p:spPr>
              <a:xfrm>
                <a:off x="3035354" y="2932793"/>
                <a:ext cx="384190" cy="406435"/>
              </a:xfrm>
              <a:custGeom>
                <a:avLst/>
                <a:gdLst>
                  <a:gd name="connsiteX0" fmla="*/ 387563 w 384190"/>
                  <a:gd name="connsiteY0" fmla="*/ 372531 h 406435"/>
                  <a:gd name="connsiteX1" fmla="*/ 367094 w 384190"/>
                  <a:gd name="connsiteY1" fmla="*/ 241185 h 406435"/>
                  <a:gd name="connsiteX2" fmla="*/ 360073 w 384190"/>
                  <a:gd name="connsiteY2" fmla="*/ 177170 h 406435"/>
                  <a:gd name="connsiteX3" fmla="*/ 350082 w 384190"/>
                  <a:gd name="connsiteY3" fmla="*/ 118016 h 406435"/>
                  <a:gd name="connsiteX4" fmla="*/ 327831 w 384190"/>
                  <a:gd name="connsiteY4" fmla="*/ 66720 h 406435"/>
                  <a:gd name="connsiteX5" fmla="*/ 291808 w 384190"/>
                  <a:gd name="connsiteY5" fmla="*/ 29293 h 406435"/>
                  <a:gd name="connsiteX6" fmla="*/ 193946 w 384190"/>
                  <a:gd name="connsiteY6" fmla="*/ 1409 h 406435"/>
                  <a:gd name="connsiteX7" fmla="*/ 183199 w 384190"/>
                  <a:gd name="connsiteY7" fmla="*/ 1911 h 406435"/>
                  <a:gd name="connsiteX8" fmla="*/ 6595 w 384190"/>
                  <a:gd name="connsiteY8" fmla="*/ 308359 h 406435"/>
                  <a:gd name="connsiteX9" fmla="*/ 6002 w 384190"/>
                  <a:gd name="connsiteY9" fmla="*/ 319847 h 406435"/>
                  <a:gd name="connsiteX10" fmla="*/ 3841 w 384190"/>
                  <a:gd name="connsiteY10" fmla="*/ 345560 h 406435"/>
                  <a:gd name="connsiteX11" fmla="*/ 4489 w 384190"/>
                  <a:gd name="connsiteY11" fmla="*/ 375339 h 406435"/>
                  <a:gd name="connsiteX12" fmla="*/ 10754 w 384190"/>
                  <a:gd name="connsiteY12" fmla="*/ 405173 h 406435"/>
                  <a:gd name="connsiteX13" fmla="*/ 135457 w 384190"/>
                  <a:gd name="connsiteY13" fmla="*/ 396278 h 406435"/>
                  <a:gd name="connsiteX14" fmla="*/ 138481 w 384190"/>
                  <a:gd name="connsiteY14" fmla="*/ 354584 h 406435"/>
                  <a:gd name="connsiteX15" fmla="*/ 135996 w 384190"/>
                  <a:gd name="connsiteY15" fmla="*/ 334769 h 406435"/>
                  <a:gd name="connsiteX16" fmla="*/ 134161 w 384190"/>
                  <a:gd name="connsiteY16" fmla="*/ 326992 h 406435"/>
                  <a:gd name="connsiteX17" fmla="*/ 169805 w 384190"/>
                  <a:gd name="connsiteY17" fmla="*/ 265580 h 406435"/>
                  <a:gd name="connsiteX18" fmla="*/ 244606 w 384190"/>
                  <a:gd name="connsiteY18" fmla="*/ 137988 h 406435"/>
                  <a:gd name="connsiteX19" fmla="*/ 270799 w 384190"/>
                  <a:gd name="connsiteY19" fmla="*/ 67411 h 406435"/>
                  <a:gd name="connsiteX20" fmla="*/ 271610 w 384190"/>
                  <a:gd name="connsiteY20" fmla="*/ 67573 h 406435"/>
                  <a:gd name="connsiteX21" fmla="*/ 271880 w 384190"/>
                  <a:gd name="connsiteY21" fmla="*/ 68432 h 406435"/>
                  <a:gd name="connsiteX22" fmla="*/ 320378 w 384190"/>
                  <a:gd name="connsiteY22" fmla="*/ 134440 h 406435"/>
                  <a:gd name="connsiteX23" fmla="*/ 336851 w 384190"/>
                  <a:gd name="connsiteY23" fmla="*/ 229406 h 406435"/>
                  <a:gd name="connsiteX24" fmla="*/ 261078 w 384190"/>
                  <a:gd name="connsiteY24" fmla="*/ 360352 h 406435"/>
                  <a:gd name="connsiteX25" fmla="*/ 222085 w 384190"/>
                  <a:gd name="connsiteY25" fmla="*/ 362394 h 406435"/>
                  <a:gd name="connsiteX26" fmla="*/ 204587 w 384190"/>
                  <a:gd name="connsiteY26" fmla="*/ 356226 h 406435"/>
                  <a:gd name="connsiteX27" fmla="*/ 187844 w 384190"/>
                  <a:gd name="connsiteY27" fmla="*/ 344652 h 406435"/>
                  <a:gd name="connsiteX28" fmla="*/ 179473 w 384190"/>
                  <a:gd name="connsiteY28" fmla="*/ 353018 h 406435"/>
                  <a:gd name="connsiteX29" fmla="*/ 212580 w 384190"/>
                  <a:gd name="connsiteY29" fmla="*/ 374551 h 406435"/>
                  <a:gd name="connsiteX30" fmla="*/ 252653 w 384190"/>
                  <a:gd name="connsiteY30" fmla="*/ 376042 h 406435"/>
                  <a:gd name="connsiteX31" fmla="*/ 255678 w 384190"/>
                  <a:gd name="connsiteY31" fmla="*/ 375464 h 406435"/>
                  <a:gd name="connsiteX32" fmla="*/ 259674 w 384190"/>
                  <a:gd name="connsiteY32" fmla="*/ 384823 h 406435"/>
                  <a:gd name="connsiteX33" fmla="*/ 263454 w 384190"/>
                  <a:gd name="connsiteY33" fmla="*/ 387972 h 406435"/>
                  <a:gd name="connsiteX34" fmla="*/ 269179 w 384190"/>
                  <a:gd name="connsiteY34" fmla="*/ 395214 h 406435"/>
                  <a:gd name="connsiteX35" fmla="*/ 381245 w 384190"/>
                  <a:gd name="connsiteY35" fmla="*/ 383646 h 406435"/>
                  <a:gd name="connsiteX36" fmla="*/ 387563 w 384190"/>
                  <a:gd name="connsiteY36" fmla="*/ 372531 h 40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4190" h="406435">
                    <a:moveTo>
                      <a:pt x="387563" y="372531"/>
                    </a:moveTo>
                    <a:cubicBezTo>
                      <a:pt x="378328" y="329141"/>
                      <a:pt x="372387" y="285190"/>
                      <a:pt x="367094" y="241185"/>
                    </a:cubicBezTo>
                    <a:cubicBezTo>
                      <a:pt x="364502" y="219874"/>
                      <a:pt x="362450" y="198503"/>
                      <a:pt x="360073" y="177170"/>
                    </a:cubicBezTo>
                    <a:cubicBezTo>
                      <a:pt x="357859" y="157296"/>
                      <a:pt x="355267" y="137361"/>
                      <a:pt x="350082" y="118016"/>
                    </a:cubicBezTo>
                    <a:cubicBezTo>
                      <a:pt x="345275" y="100042"/>
                      <a:pt x="338201" y="82242"/>
                      <a:pt x="327831" y="66720"/>
                    </a:cubicBezTo>
                    <a:cubicBezTo>
                      <a:pt x="318055" y="52262"/>
                      <a:pt x="305851" y="39603"/>
                      <a:pt x="291808" y="29293"/>
                    </a:cubicBezTo>
                    <a:cubicBezTo>
                      <a:pt x="264048" y="8721"/>
                      <a:pt x="228512" y="-2220"/>
                      <a:pt x="193946" y="1409"/>
                    </a:cubicBezTo>
                    <a:cubicBezTo>
                      <a:pt x="188762" y="1965"/>
                      <a:pt x="183685" y="1862"/>
                      <a:pt x="183199" y="1911"/>
                    </a:cubicBezTo>
                    <a:cubicBezTo>
                      <a:pt x="42672" y="14678"/>
                      <a:pt x="9566" y="259078"/>
                      <a:pt x="6595" y="308359"/>
                    </a:cubicBezTo>
                    <a:cubicBezTo>
                      <a:pt x="6379" y="312194"/>
                      <a:pt x="6163" y="316023"/>
                      <a:pt x="6002" y="319847"/>
                    </a:cubicBezTo>
                    <a:cubicBezTo>
                      <a:pt x="4975" y="328396"/>
                      <a:pt x="4165" y="336967"/>
                      <a:pt x="3841" y="345560"/>
                    </a:cubicBezTo>
                    <a:cubicBezTo>
                      <a:pt x="3355" y="355492"/>
                      <a:pt x="3624" y="365440"/>
                      <a:pt x="4489" y="375339"/>
                    </a:cubicBezTo>
                    <a:cubicBezTo>
                      <a:pt x="5461" y="385471"/>
                      <a:pt x="6541" y="395857"/>
                      <a:pt x="10754" y="405173"/>
                    </a:cubicBezTo>
                    <a:cubicBezTo>
                      <a:pt x="13346" y="410909"/>
                      <a:pt x="134215" y="403051"/>
                      <a:pt x="135457" y="396278"/>
                    </a:cubicBezTo>
                    <a:cubicBezTo>
                      <a:pt x="138104" y="382549"/>
                      <a:pt x="139129" y="368551"/>
                      <a:pt x="138481" y="354584"/>
                    </a:cubicBezTo>
                    <a:cubicBezTo>
                      <a:pt x="138212" y="347925"/>
                      <a:pt x="137347" y="341298"/>
                      <a:pt x="135996" y="334769"/>
                    </a:cubicBezTo>
                    <a:cubicBezTo>
                      <a:pt x="135619" y="332987"/>
                      <a:pt x="135187" y="329644"/>
                      <a:pt x="134161" y="326992"/>
                    </a:cubicBezTo>
                    <a:cubicBezTo>
                      <a:pt x="145179" y="306043"/>
                      <a:pt x="157330" y="285693"/>
                      <a:pt x="169805" y="265580"/>
                    </a:cubicBezTo>
                    <a:cubicBezTo>
                      <a:pt x="195783" y="223698"/>
                      <a:pt x="223381" y="182593"/>
                      <a:pt x="244606" y="137988"/>
                    </a:cubicBezTo>
                    <a:cubicBezTo>
                      <a:pt x="255245" y="115640"/>
                      <a:pt x="265776" y="91903"/>
                      <a:pt x="270799" y="67411"/>
                    </a:cubicBezTo>
                    <a:lnTo>
                      <a:pt x="271610" y="67573"/>
                    </a:lnTo>
                    <a:cubicBezTo>
                      <a:pt x="271501" y="67886"/>
                      <a:pt x="271610" y="68237"/>
                      <a:pt x="271880" y="68432"/>
                    </a:cubicBezTo>
                    <a:cubicBezTo>
                      <a:pt x="294941" y="84386"/>
                      <a:pt x="310386" y="108559"/>
                      <a:pt x="320378" y="134440"/>
                    </a:cubicBezTo>
                    <a:cubicBezTo>
                      <a:pt x="332043" y="164711"/>
                      <a:pt x="337606" y="196980"/>
                      <a:pt x="336851" y="229406"/>
                    </a:cubicBezTo>
                    <a:cubicBezTo>
                      <a:pt x="335555" y="280718"/>
                      <a:pt x="316112" y="344134"/>
                      <a:pt x="261078" y="360352"/>
                    </a:cubicBezTo>
                    <a:cubicBezTo>
                      <a:pt x="248494" y="364052"/>
                      <a:pt x="234938" y="365100"/>
                      <a:pt x="222085" y="362394"/>
                    </a:cubicBezTo>
                    <a:cubicBezTo>
                      <a:pt x="215982" y="361168"/>
                      <a:pt x="210094" y="359094"/>
                      <a:pt x="204587" y="356226"/>
                    </a:cubicBezTo>
                    <a:cubicBezTo>
                      <a:pt x="198537" y="352996"/>
                      <a:pt x="193515" y="348417"/>
                      <a:pt x="187844" y="344652"/>
                    </a:cubicBezTo>
                    <a:cubicBezTo>
                      <a:pt x="182606" y="341207"/>
                      <a:pt x="176448" y="347925"/>
                      <a:pt x="179473" y="353018"/>
                    </a:cubicBezTo>
                    <a:cubicBezTo>
                      <a:pt x="186115" y="364279"/>
                      <a:pt x="200320" y="371165"/>
                      <a:pt x="212580" y="374551"/>
                    </a:cubicBezTo>
                    <a:cubicBezTo>
                      <a:pt x="225595" y="378175"/>
                      <a:pt x="239367" y="378342"/>
                      <a:pt x="252653" y="376042"/>
                    </a:cubicBezTo>
                    <a:cubicBezTo>
                      <a:pt x="253679" y="375869"/>
                      <a:pt x="254705" y="375674"/>
                      <a:pt x="255678" y="375464"/>
                    </a:cubicBezTo>
                    <a:cubicBezTo>
                      <a:pt x="256001" y="378931"/>
                      <a:pt x="257405" y="382215"/>
                      <a:pt x="259674" y="384823"/>
                    </a:cubicBezTo>
                    <a:cubicBezTo>
                      <a:pt x="260754" y="386060"/>
                      <a:pt x="262050" y="387124"/>
                      <a:pt x="263454" y="387972"/>
                    </a:cubicBezTo>
                    <a:cubicBezTo>
                      <a:pt x="263671" y="391228"/>
                      <a:pt x="265722" y="394501"/>
                      <a:pt x="269179" y="395214"/>
                    </a:cubicBezTo>
                    <a:cubicBezTo>
                      <a:pt x="287379" y="399006"/>
                      <a:pt x="363044" y="389063"/>
                      <a:pt x="381245" y="383646"/>
                    </a:cubicBezTo>
                    <a:cubicBezTo>
                      <a:pt x="386105" y="382193"/>
                      <a:pt x="388589" y="377408"/>
                      <a:pt x="387563" y="372531"/>
                    </a:cubicBezTo>
                  </a:path>
                </a:pathLst>
              </a:custGeom>
              <a:solidFill>
                <a:srgbClr val="000000"/>
              </a:solidFill>
              <a:ln w="5370" cap="flat">
                <a:noFill/>
                <a:prstDash val="solid"/>
                <a:miter/>
              </a:ln>
            </p:spPr>
            <p:txBody>
              <a:bodyPr rtlCol="0" anchor="ctr"/>
              <a:lstStyle/>
              <a:p>
                <a:endParaRPr lang="en-US"/>
              </a:p>
            </p:txBody>
          </p:sp>
        </p:grpSp>
        <p:grpSp>
          <p:nvGrpSpPr>
            <p:cNvPr id="140" name="Graphic 12" descr="Woman in a wheelchair">
              <a:extLst>
                <a:ext uri="{FF2B5EF4-FFF2-40B4-BE49-F238E27FC236}">
                  <a16:creationId xmlns:a16="http://schemas.microsoft.com/office/drawing/2014/main" id="{68166E1F-DFE1-7A79-8D2B-BB293C9729E6}"/>
                </a:ext>
              </a:extLst>
            </p:cNvPr>
            <p:cNvGrpSpPr/>
            <p:nvPr/>
          </p:nvGrpSpPr>
          <p:grpSpPr>
            <a:xfrm>
              <a:off x="3224251" y="3093396"/>
              <a:ext cx="141663" cy="174076"/>
              <a:chOff x="3224251" y="3093396"/>
              <a:chExt cx="141663" cy="174076"/>
            </a:xfrm>
          </p:grpSpPr>
          <p:sp>
            <p:nvSpPr>
              <p:cNvPr id="141" name="Freeform: Shape 140">
                <a:extLst>
                  <a:ext uri="{FF2B5EF4-FFF2-40B4-BE49-F238E27FC236}">
                    <a16:creationId xmlns:a16="http://schemas.microsoft.com/office/drawing/2014/main" id="{C2B83C54-D45C-DA8F-94E6-344793899548}"/>
                  </a:ext>
                </a:extLst>
              </p:cNvPr>
              <p:cNvSpPr/>
              <p:nvPr/>
            </p:nvSpPr>
            <p:spPr>
              <a:xfrm>
                <a:off x="3246986" y="3210864"/>
                <a:ext cx="66071" cy="26077"/>
              </a:xfrm>
              <a:custGeom>
                <a:avLst/>
                <a:gdLst>
                  <a:gd name="connsiteX0" fmla="*/ 2313 w 66071"/>
                  <a:gd name="connsiteY0" fmla="*/ 12236 h 26077"/>
                  <a:gd name="connsiteX1" fmla="*/ 21410 w 66071"/>
                  <a:gd name="connsiteY1" fmla="*/ 1127 h 26077"/>
                  <a:gd name="connsiteX2" fmla="*/ 66549 w 66071"/>
                  <a:gd name="connsiteY2" fmla="*/ 6744 h 26077"/>
                  <a:gd name="connsiteX3" fmla="*/ 66895 w 66071"/>
                  <a:gd name="connsiteY3" fmla="*/ 20915 h 26077"/>
                  <a:gd name="connsiteX4" fmla="*/ 6131 w 66071"/>
                  <a:gd name="connsiteY4" fmla="*/ 26818 h 26077"/>
                  <a:gd name="connsiteX5" fmla="*/ 2313 w 66071"/>
                  <a:gd name="connsiteY5" fmla="*/ 12236 h 2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71" h="26077">
                    <a:moveTo>
                      <a:pt x="2313" y="12236"/>
                    </a:moveTo>
                    <a:cubicBezTo>
                      <a:pt x="4462" y="7943"/>
                      <a:pt x="11602" y="2104"/>
                      <a:pt x="21410" y="1127"/>
                    </a:cubicBezTo>
                    <a:cubicBezTo>
                      <a:pt x="40156" y="-747"/>
                      <a:pt x="66549" y="6744"/>
                      <a:pt x="66549" y="6744"/>
                    </a:cubicBezTo>
                    <a:lnTo>
                      <a:pt x="66895" y="20915"/>
                    </a:lnTo>
                    <a:cubicBezTo>
                      <a:pt x="66895" y="20915"/>
                      <a:pt x="22679" y="27736"/>
                      <a:pt x="6131" y="26818"/>
                    </a:cubicBezTo>
                    <a:cubicBezTo>
                      <a:pt x="-118" y="26473"/>
                      <a:pt x="-75" y="17794"/>
                      <a:pt x="2313" y="12236"/>
                    </a:cubicBezTo>
                    <a:close/>
                  </a:path>
                </a:pathLst>
              </a:custGeom>
              <a:solidFill>
                <a:srgbClr val="FFFFFF"/>
              </a:solidFill>
              <a:ln w="537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8B7173FE-6192-75EA-A36B-6208DF7177D4}"/>
                  </a:ext>
                </a:extLst>
              </p:cNvPr>
              <p:cNvSpPr/>
              <p:nvPr/>
            </p:nvSpPr>
            <p:spPr>
              <a:xfrm>
                <a:off x="3251706" y="3235333"/>
                <a:ext cx="61073" cy="24586"/>
              </a:xfrm>
              <a:custGeom>
                <a:avLst/>
                <a:gdLst>
                  <a:gd name="connsiteX0" fmla="*/ 892 w 61073"/>
                  <a:gd name="connsiteY0" fmla="*/ 11417 h 24586"/>
                  <a:gd name="connsiteX1" fmla="*/ 52588 w 61073"/>
                  <a:gd name="connsiteY1" fmla="*/ 3521 h 24586"/>
                  <a:gd name="connsiteX2" fmla="*/ 61310 w 61073"/>
                  <a:gd name="connsiteY2" fmla="*/ 22186 h 24586"/>
                  <a:gd name="connsiteX3" fmla="*/ 892 w 61073"/>
                  <a:gd name="connsiteY3" fmla="*/ 11417 h 24586"/>
                </a:gdLst>
                <a:ahLst/>
                <a:cxnLst>
                  <a:cxn ang="0">
                    <a:pos x="connsiteX0" y="connsiteY0"/>
                  </a:cxn>
                  <a:cxn ang="0">
                    <a:pos x="connsiteX1" y="connsiteY1"/>
                  </a:cxn>
                  <a:cxn ang="0">
                    <a:pos x="connsiteX2" y="connsiteY2"/>
                  </a:cxn>
                  <a:cxn ang="0">
                    <a:pos x="connsiteX3" y="connsiteY3"/>
                  </a:cxn>
                </a:cxnLst>
                <a:rect l="l" t="t" r="r" b="b"/>
                <a:pathLst>
                  <a:path w="61073" h="24586">
                    <a:moveTo>
                      <a:pt x="892" y="11417"/>
                    </a:moveTo>
                    <a:cubicBezTo>
                      <a:pt x="-1090" y="7177"/>
                      <a:pt x="39902" y="-4375"/>
                      <a:pt x="52588" y="3521"/>
                    </a:cubicBezTo>
                    <a:cubicBezTo>
                      <a:pt x="65274" y="11417"/>
                      <a:pt x="61310" y="22186"/>
                      <a:pt x="61310" y="22186"/>
                    </a:cubicBezTo>
                    <a:cubicBezTo>
                      <a:pt x="61310" y="22186"/>
                      <a:pt x="7940" y="34359"/>
                      <a:pt x="892" y="11417"/>
                    </a:cubicBezTo>
                    <a:close/>
                  </a:path>
                </a:pathLst>
              </a:custGeom>
              <a:solidFill>
                <a:srgbClr val="FFFFFF"/>
              </a:solidFill>
              <a:ln w="5370" cap="flat">
                <a:noFill/>
                <a:prstDash val="solid"/>
                <a:miter/>
              </a:ln>
            </p:spPr>
            <p:txBody>
              <a:bodyPr rtlCol="0" anchor="ctr"/>
              <a:lstStyle/>
              <a:p>
                <a:endParaRPr lang="en-US"/>
              </a:p>
            </p:txBody>
          </p:sp>
          <p:grpSp>
            <p:nvGrpSpPr>
              <p:cNvPr id="143" name="Graphic 12" descr="Woman in a wheelchair">
                <a:extLst>
                  <a:ext uri="{FF2B5EF4-FFF2-40B4-BE49-F238E27FC236}">
                    <a16:creationId xmlns:a16="http://schemas.microsoft.com/office/drawing/2014/main" id="{4AC65BED-AE4E-E95C-B80F-239D2B0D95A5}"/>
                  </a:ext>
                </a:extLst>
              </p:cNvPr>
              <p:cNvGrpSpPr/>
              <p:nvPr/>
            </p:nvGrpSpPr>
            <p:grpSpPr>
              <a:xfrm>
                <a:off x="3224251" y="3093396"/>
                <a:ext cx="141663" cy="174076"/>
                <a:chOff x="3224251" y="3093396"/>
                <a:chExt cx="141663" cy="174076"/>
              </a:xfrm>
              <a:solidFill>
                <a:srgbClr val="000000"/>
              </a:solidFill>
            </p:grpSpPr>
            <p:sp>
              <p:nvSpPr>
                <p:cNvPr id="144" name="Freeform: Shape 143">
                  <a:extLst>
                    <a:ext uri="{FF2B5EF4-FFF2-40B4-BE49-F238E27FC236}">
                      <a16:creationId xmlns:a16="http://schemas.microsoft.com/office/drawing/2014/main" id="{AF45182C-95F9-2087-2909-A7965A4C71FE}"/>
                    </a:ext>
                  </a:extLst>
                </p:cNvPr>
                <p:cNvSpPr/>
                <p:nvPr/>
              </p:nvSpPr>
              <p:spPr>
                <a:xfrm>
                  <a:off x="3239249" y="3205582"/>
                  <a:ext cx="95859" cy="61890"/>
                </a:xfrm>
                <a:custGeom>
                  <a:avLst/>
                  <a:gdLst>
                    <a:gd name="connsiteX0" fmla="*/ 87966 w 95859"/>
                    <a:gd name="connsiteY0" fmla="*/ 41605 h 61890"/>
                    <a:gd name="connsiteX1" fmla="*/ 82619 w 95859"/>
                    <a:gd name="connsiteY1" fmla="*/ 43025 h 61890"/>
                    <a:gd name="connsiteX2" fmla="*/ 81237 w 95859"/>
                    <a:gd name="connsiteY2" fmla="*/ 43684 h 61890"/>
                    <a:gd name="connsiteX3" fmla="*/ 80972 w 95859"/>
                    <a:gd name="connsiteY3" fmla="*/ 43803 h 61890"/>
                    <a:gd name="connsiteX4" fmla="*/ 80740 w 95859"/>
                    <a:gd name="connsiteY4" fmla="*/ 41151 h 61890"/>
                    <a:gd name="connsiteX5" fmla="*/ 80540 w 95859"/>
                    <a:gd name="connsiteY5" fmla="*/ 40379 h 61890"/>
                    <a:gd name="connsiteX6" fmla="*/ 79087 w 95859"/>
                    <a:gd name="connsiteY6" fmla="*/ 30760 h 61890"/>
                    <a:gd name="connsiteX7" fmla="*/ 77127 w 95859"/>
                    <a:gd name="connsiteY7" fmla="*/ 15735 h 61890"/>
                    <a:gd name="connsiteX8" fmla="*/ 77013 w 95859"/>
                    <a:gd name="connsiteY8" fmla="*/ 14390 h 61890"/>
                    <a:gd name="connsiteX9" fmla="*/ 96683 w 95859"/>
                    <a:gd name="connsiteY9" fmla="*/ 8584 h 61890"/>
                    <a:gd name="connsiteX10" fmla="*/ 95079 w 95859"/>
                    <a:gd name="connsiteY10" fmla="*/ 8093 h 61890"/>
                    <a:gd name="connsiteX11" fmla="*/ 71785 w 95859"/>
                    <a:gd name="connsiteY11" fmla="*/ 8255 h 61890"/>
                    <a:gd name="connsiteX12" fmla="*/ 56085 w 95859"/>
                    <a:gd name="connsiteY12" fmla="*/ 4831 h 61890"/>
                    <a:gd name="connsiteX13" fmla="*/ 43421 w 95859"/>
                    <a:gd name="connsiteY13" fmla="*/ 62716 h 61890"/>
                    <a:gd name="connsiteX14" fmla="*/ 85757 w 95859"/>
                    <a:gd name="connsiteY14" fmla="*/ 53935 h 61890"/>
                    <a:gd name="connsiteX15" fmla="*/ 90337 w 95859"/>
                    <a:gd name="connsiteY15" fmla="*/ 50289 h 61890"/>
                    <a:gd name="connsiteX16" fmla="*/ 92173 w 95859"/>
                    <a:gd name="connsiteY16" fmla="*/ 44942 h 61890"/>
                    <a:gd name="connsiteX17" fmla="*/ 91190 w 95859"/>
                    <a:gd name="connsiteY17" fmla="*/ 42642 h 61890"/>
                    <a:gd name="connsiteX18" fmla="*/ 87966 w 95859"/>
                    <a:gd name="connsiteY18" fmla="*/ 41605 h 61890"/>
                    <a:gd name="connsiteX19" fmla="*/ 18664 w 95859"/>
                    <a:gd name="connsiteY19" fmla="*/ 43328 h 61890"/>
                    <a:gd name="connsiteX20" fmla="*/ 18572 w 95859"/>
                    <a:gd name="connsiteY20" fmla="*/ 42847 h 61890"/>
                    <a:gd name="connsiteX21" fmla="*/ 38825 w 95859"/>
                    <a:gd name="connsiteY21" fmla="*/ 36814 h 61890"/>
                    <a:gd name="connsiteX22" fmla="*/ 38825 w 95859"/>
                    <a:gd name="connsiteY22" fmla="*/ 36814 h 61890"/>
                    <a:gd name="connsiteX23" fmla="*/ 48244 w 95859"/>
                    <a:gd name="connsiteY23" fmla="*/ 42048 h 61890"/>
                    <a:gd name="connsiteX24" fmla="*/ 70090 w 95859"/>
                    <a:gd name="connsiteY24" fmla="*/ 47470 h 61890"/>
                    <a:gd name="connsiteX25" fmla="*/ 18664 w 95859"/>
                    <a:gd name="connsiteY25" fmla="*/ 43328 h 61890"/>
                    <a:gd name="connsiteX26" fmla="*/ 70246 w 95859"/>
                    <a:gd name="connsiteY26" fmla="*/ 19138 h 61890"/>
                    <a:gd name="connsiteX27" fmla="*/ 70106 w 95859"/>
                    <a:gd name="connsiteY27" fmla="*/ 20520 h 61890"/>
                    <a:gd name="connsiteX28" fmla="*/ 68021 w 95859"/>
                    <a:gd name="connsiteY28" fmla="*/ 20428 h 61890"/>
                    <a:gd name="connsiteX29" fmla="*/ 12637 w 95859"/>
                    <a:gd name="connsiteY29" fmla="*/ 25791 h 61890"/>
                    <a:gd name="connsiteX30" fmla="*/ 35844 w 95859"/>
                    <a:gd name="connsiteY30" fmla="*/ 12030 h 61890"/>
                    <a:gd name="connsiteX31" fmla="*/ 35844 w 95859"/>
                    <a:gd name="connsiteY31" fmla="*/ 12030 h 61890"/>
                    <a:gd name="connsiteX32" fmla="*/ 70824 w 95859"/>
                    <a:gd name="connsiteY32" fmla="*/ 14833 h 61890"/>
                    <a:gd name="connsiteX33" fmla="*/ 70246 w 95859"/>
                    <a:gd name="connsiteY33" fmla="*/ 19138 h 6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859" h="61890">
                      <a:moveTo>
                        <a:pt x="87966" y="41605"/>
                      </a:moveTo>
                      <a:cubicBezTo>
                        <a:pt x="86103" y="41664"/>
                        <a:pt x="84272" y="42150"/>
                        <a:pt x="82619" y="43025"/>
                      </a:cubicBezTo>
                      <a:cubicBezTo>
                        <a:pt x="82295" y="43176"/>
                        <a:pt x="81566" y="43527"/>
                        <a:pt x="81237" y="43684"/>
                      </a:cubicBezTo>
                      <a:lnTo>
                        <a:pt x="80972" y="43803"/>
                      </a:lnTo>
                      <a:cubicBezTo>
                        <a:pt x="81059" y="42912"/>
                        <a:pt x="80983" y="42015"/>
                        <a:pt x="80740" y="41151"/>
                      </a:cubicBezTo>
                      <a:lnTo>
                        <a:pt x="80540" y="40379"/>
                      </a:lnTo>
                      <a:cubicBezTo>
                        <a:pt x="79838" y="37209"/>
                        <a:pt x="79352" y="33995"/>
                        <a:pt x="79087" y="30760"/>
                      </a:cubicBezTo>
                      <a:cubicBezTo>
                        <a:pt x="78520" y="25672"/>
                        <a:pt x="77883" y="20876"/>
                        <a:pt x="77127" y="15735"/>
                      </a:cubicBezTo>
                      <a:cubicBezTo>
                        <a:pt x="77062" y="15287"/>
                        <a:pt x="77024" y="14839"/>
                        <a:pt x="77013" y="14390"/>
                      </a:cubicBezTo>
                      <a:cubicBezTo>
                        <a:pt x="83467" y="13407"/>
                        <a:pt x="91952" y="13164"/>
                        <a:pt x="96683" y="8584"/>
                      </a:cubicBezTo>
                      <a:cubicBezTo>
                        <a:pt x="96478" y="7888"/>
                        <a:pt x="95646" y="8147"/>
                        <a:pt x="95079" y="8093"/>
                      </a:cubicBezTo>
                      <a:cubicBezTo>
                        <a:pt x="87318" y="8568"/>
                        <a:pt x="79541" y="9427"/>
                        <a:pt x="71785" y="8255"/>
                      </a:cubicBezTo>
                      <a:cubicBezTo>
                        <a:pt x="66482" y="7461"/>
                        <a:pt x="61238" y="6316"/>
                        <a:pt x="56085" y="4831"/>
                      </a:cubicBezTo>
                      <a:cubicBezTo>
                        <a:pt x="-9733" y="-17512"/>
                        <a:pt x="-20211" y="60831"/>
                        <a:pt x="43421" y="62716"/>
                      </a:cubicBezTo>
                      <a:cubicBezTo>
                        <a:pt x="58645" y="61971"/>
                        <a:pt x="72083" y="59503"/>
                        <a:pt x="85757" y="53935"/>
                      </a:cubicBezTo>
                      <a:cubicBezTo>
                        <a:pt x="87518" y="53043"/>
                        <a:pt x="89073" y="51806"/>
                        <a:pt x="90337" y="50289"/>
                      </a:cubicBezTo>
                      <a:cubicBezTo>
                        <a:pt x="91547" y="48771"/>
                        <a:pt x="92195" y="46881"/>
                        <a:pt x="92173" y="44942"/>
                      </a:cubicBezTo>
                      <a:cubicBezTo>
                        <a:pt x="92184" y="44073"/>
                        <a:pt x="91827" y="43241"/>
                        <a:pt x="91190" y="42642"/>
                      </a:cubicBezTo>
                      <a:cubicBezTo>
                        <a:pt x="90321" y="41831"/>
                        <a:pt x="89122" y="41578"/>
                        <a:pt x="87966" y="41605"/>
                      </a:cubicBezTo>
                      <a:close/>
                      <a:moveTo>
                        <a:pt x="18664" y="43328"/>
                      </a:moveTo>
                      <a:cubicBezTo>
                        <a:pt x="18529" y="43203"/>
                        <a:pt x="18497" y="43009"/>
                        <a:pt x="18572" y="42847"/>
                      </a:cubicBezTo>
                      <a:cubicBezTo>
                        <a:pt x="21677" y="39320"/>
                        <a:pt x="33165" y="36836"/>
                        <a:pt x="38825" y="36814"/>
                      </a:cubicBezTo>
                      <a:lnTo>
                        <a:pt x="38825" y="36814"/>
                      </a:lnTo>
                      <a:cubicBezTo>
                        <a:pt x="42502" y="36722"/>
                        <a:pt x="47552" y="37765"/>
                        <a:pt x="48244" y="42048"/>
                      </a:cubicBezTo>
                      <a:cubicBezTo>
                        <a:pt x="53423" y="33352"/>
                        <a:pt x="68907" y="35291"/>
                        <a:pt x="70090" y="47470"/>
                      </a:cubicBezTo>
                      <a:cubicBezTo>
                        <a:pt x="54201" y="51931"/>
                        <a:pt x="30680" y="55582"/>
                        <a:pt x="18664" y="43328"/>
                      </a:cubicBezTo>
                      <a:close/>
                      <a:moveTo>
                        <a:pt x="70246" y="19138"/>
                      </a:moveTo>
                      <a:cubicBezTo>
                        <a:pt x="70192" y="19683"/>
                        <a:pt x="70149" y="20153"/>
                        <a:pt x="70106" y="20520"/>
                      </a:cubicBezTo>
                      <a:cubicBezTo>
                        <a:pt x="69415" y="20439"/>
                        <a:pt x="68718" y="20407"/>
                        <a:pt x="68021" y="20428"/>
                      </a:cubicBezTo>
                      <a:cubicBezTo>
                        <a:pt x="49372" y="21287"/>
                        <a:pt x="30270" y="23496"/>
                        <a:pt x="12637" y="25791"/>
                      </a:cubicBezTo>
                      <a:cubicBezTo>
                        <a:pt x="15110" y="15427"/>
                        <a:pt x="24858" y="12208"/>
                        <a:pt x="35844" y="12030"/>
                      </a:cubicBezTo>
                      <a:lnTo>
                        <a:pt x="35844" y="12030"/>
                      </a:lnTo>
                      <a:cubicBezTo>
                        <a:pt x="47542" y="12219"/>
                        <a:pt x="59072" y="15498"/>
                        <a:pt x="70824" y="14833"/>
                      </a:cubicBezTo>
                      <a:cubicBezTo>
                        <a:pt x="70543" y="16254"/>
                        <a:pt x="70354" y="17690"/>
                        <a:pt x="70246" y="19138"/>
                      </a:cubicBezTo>
                      <a:close/>
                    </a:path>
                  </a:pathLst>
                </a:custGeom>
                <a:solidFill>
                  <a:srgbClr val="000000"/>
                </a:solidFill>
                <a:ln w="5370"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A7A73B5-4A3B-3995-1D66-156512004CF7}"/>
                    </a:ext>
                  </a:extLst>
                </p:cNvPr>
                <p:cNvSpPr/>
                <p:nvPr/>
              </p:nvSpPr>
              <p:spPr>
                <a:xfrm>
                  <a:off x="3286740" y="3156568"/>
                  <a:ext cx="41333" cy="37009"/>
                </a:xfrm>
                <a:custGeom>
                  <a:avLst/>
                  <a:gdLst>
                    <a:gd name="connsiteX0" fmla="*/ 23651 w 41333"/>
                    <a:gd name="connsiteY0" fmla="*/ 37822 h 37009"/>
                    <a:gd name="connsiteX1" fmla="*/ 3042 w 41333"/>
                    <a:gd name="connsiteY1" fmla="*/ 21204 h 37009"/>
                    <a:gd name="connsiteX2" fmla="*/ 6045 w 41333"/>
                    <a:gd name="connsiteY2" fmla="*/ 20031 h 37009"/>
                    <a:gd name="connsiteX3" fmla="*/ 8367 w 41333"/>
                    <a:gd name="connsiteY3" fmla="*/ 20744 h 37009"/>
                    <a:gd name="connsiteX4" fmla="*/ 9150 w 41333"/>
                    <a:gd name="connsiteY4" fmla="*/ 21344 h 37009"/>
                    <a:gd name="connsiteX5" fmla="*/ 9156 w 41333"/>
                    <a:gd name="connsiteY5" fmla="*/ 21344 h 37009"/>
                    <a:gd name="connsiteX6" fmla="*/ 31898 w 41333"/>
                    <a:gd name="connsiteY6" fmla="*/ 25956 h 37009"/>
                    <a:gd name="connsiteX7" fmla="*/ 34059 w 41333"/>
                    <a:gd name="connsiteY7" fmla="*/ 20145 h 37009"/>
                    <a:gd name="connsiteX8" fmla="*/ 33913 w 41333"/>
                    <a:gd name="connsiteY8" fmla="*/ 20221 h 37009"/>
                    <a:gd name="connsiteX9" fmla="*/ 33691 w 41333"/>
                    <a:gd name="connsiteY9" fmla="*/ 20345 h 37009"/>
                    <a:gd name="connsiteX10" fmla="*/ 33691 w 41333"/>
                    <a:gd name="connsiteY10" fmla="*/ 20145 h 37009"/>
                    <a:gd name="connsiteX11" fmla="*/ 33972 w 41333"/>
                    <a:gd name="connsiteY11" fmla="*/ 20042 h 37009"/>
                    <a:gd name="connsiteX12" fmla="*/ 34064 w 41333"/>
                    <a:gd name="connsiteY12" fmla="*/ 20010 h 37009"/>
                    <a:gd name="connsiteX13" fmla="*/ 34064 w 41333"/>
                    <a:gd name="connsiteY13" fmla="*/ 20140 h 37009"/>
                    <a:gd name="connsiteX14" fmla="*/ 34204 w 41333"/>
                    <a:gd name="connsiteY14" fmla="*/ 20064 h 37009"/>
                    <a:gd name="connsiteX15" fmla="*/ 34301 w 41333"/>
                    <a:gd name="connsiteY15" fmla="*/ 20004 h 37009"/>
                    <a:gd name="connsiteX16" fmla="*/ 34361 w 41333"/>
                    <a:gd name="connsiteY16" fmla="*/ 19929 h 37009"/>
                    <a:gd name="connsiteX17" fmla="*/ 34075 w 41333"/>
                    <a:gd name="connsiteY17" fmla="*/ 20004 h 37009"/>
                    <a:gd name="connsiteX18" fmla="*/ 23365 w 41333"/>
                    <a:gd name="connsiteY18" fmla="*/ 5104 h 37009"/>
                    <a:gd name="connsiteX19" fmla="*/ 22836 w 41333"/>
                    <a:gd name="connsiteY19" fmla="*/ 2846 h 37009"/>
                    <a:gd name="connsiteX20" fmla="*/ 25677 w 41333"/>
                    <a:gd name="connsiteY20" fmla="*/ 827 h 37009"/>
                    <a:gd name="connsiteX21" fmla="*/ 42030 w 41333"/>
                    <a:gd name="connsiteY21" fmla="*/ 20485 h 37009"/>
                    <a:gd name="connsiteX22" fmla="*/ 23651 w 41333"/>
                    <a:gd name="connsiteY22" fmla="*/ 37822 h 3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33" h="37009">
                      <a:moveTo>
                        <a:pt x="23651" y="37822"/>
                      </a:moveTo>
                      <a:cubicBezTo>
                        <a:pt x="17116" y="38059"/>
                        <a:pt x="-6436" y="29996"/>
                        <a:pt x="3042" y="21204"/>
                      </a:cubicBezTo>
                      <a:cubicBezTo>
                        <a:pt x="3874" y="20469"/>
                        <a:pt x="4938" y="20053"/>
                        <a:pt x="6045" y="20031"/>
                      </a:cubicBezTo>
                      <a:cubicBezTo>
                        <a:pt x="6871" y="20037"/>
                        <a:pt x="7676" y="20285"/>
                        <a:pt x="8367" y="20744"/>
                      </a:cubicBezTo>
                      <a:cubicBezTo>
                        <a:pt x="8616" y="20933"/>
                        <a:pt x="8875" y="21133"/>
                        <a:pt x="9150" y="21344"/>
                      </a:cubicBezTo>
                      <a:lnTo>
                        <a:pt x="9156" y="21344"/>
                      </a:lnTo>
                      <a:cubicBezTo>
                        <a:pt x="14692" y="25859"/>
                        <a:pt x="25326" y="33269"/>
                        <a:pt x="31898" y="25956"/>
                      </a:cubicBezTo>
                      <a:cubicBezTo>
                        <a:pt x="33167" y="24271"/>
                        <a:pt x="33918" y="22251"/>
                        <a:pt x="34059" y="20145"/>
                      </a:cubicBezTo>
                      <a:lnTo>
                        <a:pt x="33913" y="20221"/>
                      </a:lnTo>
                      <a:cubicBezTo>
                        <a:pt x="33842" y="20269"/>
                        <a:pt x="33756" y="20301"/>
                        <a:pt x="33691" y="20345"/>
                      </a:cubicBezTo>
                      <a:lnTo>
                        <a:pt x="33691" y="20145"/>
                      </a:lnTo>
                      <a:lnTo>
                        <a:pt x="33972" y="20042"/>
                      </a:lnTo>
                      <a:lnTo>
                        <a:pt x="34064" y="20010"/>
                      </a:lnTo>
                      <a:cubicBezTo>
                        <a:pt x="34064" y="20053"/>
                        <a:pt x="34064" y="20096"/>
                        <a:pt x="34064" y="20140"/>
                      </a:cubicBezTo>
                      <a:lnTo>
                        <a:pt x="34204" y="20064"/>
                      </a:lnTo>
                      <a:lnTo>
                        <a:pt x="34301" y="20004"/>
                      </a:lnTo>
                      <a:cubicBezTo>
                        <a:pt x="34361" y="19967"/>
                        <a:pt x="34404" y="19929"/>
                        <a:pt x="34361" y="19929"/>
                      </a:cubicBezTo>
                      <a:cubicBezTo>
                        <a:pt x="34264" y="19945"/>
                        <a:pt x="34166" y="19972"/>
                        <a:pt x="34075" y="20004"/>
                      </a:cubicBezTo>
                      <a:cubicBezTo>
                        <a:pt x="34301" y="13961"/>
                        <a:pt x="28690" y="8344"/>
                        <a:pt x="23365" y="5104"/>
                      </a:cubicBezTo>
                      <a:cubicBezTo>
                        <a:pt x="22717" y="4548"/>
                        <a:pt x="22501" y="3635"/>
                        <a:pt x="22836" y="2846"/>
                      </a:cubicBezTo>
                      <a:cubicBezTo>
                        <a:pt x="23230" y="1620"/>
                        <a:pt x="24391" y="800"/>
                        <a:pt x="25677" y="827"/>
                      </a:cubicBezTo>
                      <a:cubicBezTo>
                        <a:pt x="35430" y="1572"/>
                        <a:pt x="43256" y="10688"/>
                        <a:pt x="42030" y="20485"/>
                      </a:cubicBezTo>
                      <a:cubicBezTo>
                        <a:pt x="41479" y="29915"/>
                        <a:pt x="33275" y="38227"/>
                        <a:pt x="23651" y="37822"/>
                      </a:cubicBezTo>
                      <a:close/>
                    </a:path>
                  </a:pathLst>
                </a:custGeom>
                <a:solidFill>
                  <a:srgbClr val="000000"/>
                </a:solidFill>
                <a:ln w="537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E959082-AE09-4B0D-CB70-5421D5CC7B0C}"/>
                    </a:ext>
                  </a:extLst>
                </p:cNvPr>
                <p:cNvSpPr/>
                <p:nvPr/>
              </p:nvSpPr>
              <p:spPr>
                <a:xfrm>
                  <a:off x="3244273" y="3127638"/>
                  <a:ext cx="17871" cy="31787"/>
                </a:xfrm>
                <a:custGeom>
                  <a:avLst/>
                  <a:gdLst>
                    <a:gd name="connsiteX0" fmla="*/ 10906 w 17871"/>
                    <a:gd name="connsiteY0" fmla="*/ 32614 h 31787"/>
                    <a:gd name="connsiteX1" fmla="*/ 3415 w 17871"/>
                    <a:gd name="connsiteY1" fmla="*/ 26846 h 31787"/>
                    <a:gd name="connsiteX2" fmla="*/ 823 w 17871"/>
                    <a:gd name="connsiteY2" fmla="*/ 17292 h 31787"/>
                    <a:gd name="connsiteX3" fmla="*/ 823 w 17871"/>
                    <a:gd name="connsiteY3" fmla="*/ 17114 h 31787"/>
                    <a:gd name="connsiteX4" fmla="*/ 3178 w 17871"/>
                    <a:gd name="connsiteY4" fmla="*/ 7069 h 31787"/>
                    <a:gd name="connsiteX5" fmla="*/ 16242 w 17871"/>
                    <a:gd name="connsiteY5" fmla="*/ 5626 h 31787"/>
                    <a:gd name="connsiteX6" fmla="*/ 14876 w 17871"/>
                    <a:gd name="connsiteY6" fmla="*/ 30853 h 31787"/>
                    <a:gd name="connsiteX7" fmla="*/ 10906 w 17871"/>
                    <a:gd name="connsiteY7" fmla="*/ 32614 h 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1" h="31787">
                      <a:moveTo>
                        <a:pt x="10906" y="32614"/>
                      </a:moveTo>
                      <a:cubicBezTo>
                        <a:pt x="7439" y="32619"/>
                        <a:pt x="4884" y="29714"/>
                        <a:pt x="3415" y="26846"/>
                      </a:cubicBezTo>
                      <a:cubicBezTo>
                        <a:pt x="1876" y="23886"/>
                        <a:pt x="990" y="20624"/>
                        <a:pt x="823" y="17292"/>
                      </a:cubicBezTo>
                      <a:lnTo>
                        <a:pt x="823" y="17114"/>
                      </a:lnTo>
                      <a:cubicBezTo>
                        <a:pt x="936" y="13641"/>
                        <a:pt x="1736" y="10228"/>
                        <a:pt x="3178" y="7069"/>
                      </a:cubicBezTo>
                      <a:cubicBezTo>
                        <a:pt x="5365" y="1306"/>
                        <a:pt x="13018" y="-2815"/>
                        <a:pt x="16242" y="5626"/>
                      </a:cubicBezTo>
                      <a:cubicBezTo>
                        <a:pt x="19083" y="13522"/>
                        <a:pt x="20395" y="23184"/>
                        <a:pt x="14876" y="30853"/>
                      </a:cubicBezTo>
                      <a:cubicBezTo>
                        <a:pt x="13860" y="31982"/>
                        <a:pt x="12419" y="32619"/>
                        <a:pt x="10906" y="32614"/>
                      </a:cubicBezTo>
                      <a:close/>
                    </a:path>
                  </a:pathLst>
                </a:custGeom>
                <a:solidFill>
                  <a:srgbClr val="000000"/>
                </a:solidFill>
                <a:ln w="537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A65F4FA5-679D-FA52-DDB2-2DA8CE69685D}"/>
                    </a:ext>
                  </a:extLst>
                </p:cNvPr>
                <p:cNvSpPr/>
                <p:nvPr/>
              </p:nvSpPr>
              <p:spPr>
                <a:xfrm>
                  <a:off x="3332102" y="3126072"/>
                  <a:ext cx="17756" cy="31792"/>
                </a:xfrm>
                <a:custGeom>
                  <a:avLst/>
                  <a:gdLst>
                    <a:gd name="connsiteX0" fmla="*/ 8496 w 17756"/>
                    <a:gd name="connsiteY0" fmla="*/ 32618 h 31792"/>
                    <a:gd name="connsiteX1" fmla="*/ 4483 w 17756"/>
                    <a:gd name="connsiteY1" fmla="*/ 30815 h 31792"/>
                    <a:gd name="connsiteX2" fmla="*/ 827 w 17756"/>
                    <a:gd name="connsiteY2" fmla="*/ 16486 h 31792"/>
                    <a:gd name="connsiteX3" fmla="*/ 3257 w 17756"/>
                    <a:gd name="connsiteY3" fmla="*/ 5415 h 31792"/>
                    <a:gd name="connsiteX4" fmla="*/ 16224 w 17756"/>
                    <a:gd name="connsiteY4" fmla="*/ 7073 h 31792"/>
                    <a:gd name="connsiteX5" fmla="*/ 18579 w 17756"/>
                    <a:gd name="connsiteY5" fmla="*/ 17118 h 31792"/>
                    <a:gd name="connsiteX6" fmla="*/ 18579 w 17756"/>
                    <a:gd name="connsiteY6" fmla="*/ 17296 h 31792"/>
                    <a:gd name="connsiteX7" fmla="*/ 15987 w 17756"/>
                    <a:gd name="connsiteY7" fmla="*/ 26850 h 31792"/>
                    <a:gd name="connsiteX8" fmla="*/ 8496 w 17756"/>
                    <a:gd name="connsiteY8" fmla="*/ 32618 h 31792"/>
                    <a:gd name="connsiteX9" fmla="*/ 8496 w 17756"/>
                    <a:gd name="connsiteY9" fmla="*/ 32618 h 3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6" h="31792">
                      <a:moveTo>
                        <a:pt x="8496" y="32618"/>
                      </a:moveTo>
                      <a:cubicBezTo>
                        <a:pt x="6962" y="32618"/>
                        <a:pt x="5498" y="31965"/>
                        <a:pt x="4483" y="30815"/>
                      </a:cubicBezTo>
                      <a:cubicBezTo>
                        <a:pt x="1140" y="26737"/>
                        <a:pt x="778" y="21439"/>
                        <a:pt x="827" y="16486"/>
                      </a:cubicBezTo>
                      <a:cubicBezTo>
                        <a:pt x="994" y="12684"/>
                        <a:pt x="1778" y="8925"/>
                        <a:pt x="3257" y="5415"/>
                      </a:cubicBezTo>
                      <a:cubicBezTo>
                        <a:pt x="6541" y="-2810"/>
                        <a:pt x="14102" y="1451"/>
                        <a:pt x="16224" y="7073"/>
                      </a:cubicBezTo>
                      <a:cubicBezTo>
                        <a:pt x="17666" y="10232"/>
                        <a:pt x="18471" y="13646"/>
                        <a:pt x="18579" y="17118"/>
                      </a:cubicBezTo>
                      <a:lnTo>
                        <a:pt x="18579" y="17296"/>
                      </a:lnTo>
                      <a:cubicBezTo>
                        <a:pt x="18412" y="20629"/>
                        <a:pt x="17531" y="23891"/>
                        <a:pt x="15987" y="26850"/>
                      </a:cubicBezTo>
                      <a:cubicBezTo>
                        <a:pt x="14518" y="29718"/>
                        <a:pt x="11963" y="32629"/>
                        <a:pt x="8496" y="32618"/>
                      </a:cubicBezTo>
                      <a:lnTo>
                        <a:pt x="8496" y="32618"/>
                      </a:lnTo>
                      <a:close/>
                    </a:path>
                  </a:pathLst>
                </a:custGeom>
                <a:solidFill>
                  <a:srgbClr val="000000"/>
                </a:solidFill>
                <a:ln w="537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ED39002-5C07-ACCF-5858-B4378AEEFE26}"/>
                    </a:ext>
                  </a:extLst>
                </p:cNvPr>
                <p:cNvSpPr/>
                <p:nvPr/>
              </p:nvSpPr>
              <p:spPr>
                <a:xfrm>
                  <a:off x="3224251" y="3093396"/>
                  <a:ext cx="40879" cy="33846"/>
                </a:xfrm>
                <a:custGeom>
                  <a:avLst/>
                  <a:gdLst>
                    <a:gd name="connsiteX0" fmla="*/ 5226 w 40879"/>
                    <a:gd name="connsiteY0" fmla="*/ 34672 h 33846"/>
                    <a:gd name="connsiteX1" fmla="*/ 1025 w 40879"/>
                    <a:gd name="connsiteY1" fmla="*/ 25944 h 33846"/>
                    <a:gd name="connsiteX2" fmla="*/ 16168 w 40879"/>
                    <a:gd name="connsiteY2" fmla="*/ 4055 h 33846"/>
                    <a:gd name="connsiteX3" fmla="*/ 41271 w 40879"/>
                    <a:gd name="connsiteY3" fmla="*/ 7792 h 33846"/>
                    <a:gd name="connsiteX4" fmla="*/ 41147 w 40879"/>
                    <a:gd name="connsiteY4" fmla="*/ 11746 h 33846"/>
                    <a:gd name="connsiteX5" fmla="*/ 37982 w 40879"/>
                    <a:gd name="connsiteY5" fmla="*/ 13523 h 33846"/>
                    <a:gd name="connsiteX6" fmla="*/ 17432 w 40879"/>
                    <a:gd name="connsiteY6" fmla="*/ 17044 h 33846"/>
                    <a:gd name="connsiteX7" fmla="*/ 10308 w 40879"/>
                    <a:gd name="connsiteY7" fmla="*/ 24853 h 33846"/>
                    <a:gd name="connsiteX8" fmla="*/ 6533 w 40879"/>
                    <a:gd name="connsiteY8" fmla="*/ 33327 h 33846"/>
                    <a:gd name="connsiteX9" fmla="*/ 6198 w 40879"/>
                    <a:gd name="connsiteY9" fmla="*/ 34213 h 33846"/>
                    <a:gd name="connsiteX10" fmla="*/ 5226 w 40879"/>
                    <a:gd name="connsiteY10" fmla="*/ 34672 h 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79" h="33846">
                      <a:moveTo>
                        <a:pt x="5226" y="34672"/>
                      </a:moveTo>
                      <a:cubicBezTo>
                        <a:pt x="1019" y="34623"/>
                        <a:pt x="414" y="29088"/>
                        <a:pt x="1025" y="25944"/>
                      </a:cubicBezTo>
                      <a:cubicBezTo>
                        <a:pt x="2677" y="16996"/>
                        <a:pt x="8202" y="8581"/>
                        <a:pt x="16168" y="4055"/>
                      </a:cubicBezTo>
                      <a:cubicBezTo>
                        <a:pt x="23821" y="-389"/>
                        <a:pt x="36632" y="-1194"/>
                        <a:pt x="41271" y="7792"/>
                      </a:cubicBezTo>
                      <a:cubicBezTo>
                        <a:pt x="41886" y="9051"/>
                        <a:pt x="41843" y="10531"/>
                        <a:pt x="41147" y="11746"/>
                      </a:cubicBezTo>
                      <a:cubicBezTo>
                        <a:pt x="40466" y="12842"/>
                        <a:pt x="39272" y="13512"/>
                        <a:pt x="37982" y="13523"/>
                      </a:cubicBezTo>
                      <a:cubicBezTo>
                        <a:pt x="30961" y="13782"/>
                        <a:pt x="23243" y="12421"/>
                        <a:pt x="17432" y="17044"/>
                      </a:cubicBezTo>
                      <a:cubicBezTo>
                        <a:pt x="14645" y="19242"/>
                        <a:pt x="12242" y="21878"/>
                        <a:pt x="10308" y="24853"/>
                      </a:cubicBezTo>
                      <a:cubicBezTo>
                        <a:pt x="8634" y="27408"/>
                        <a:pt x="6301" y="30022"/>
                        <a:pt x="6533" y="33327"/>
                      </a:cubicBezTo>
                      <a:cubicBezTo>
                        <a:pt x="6550" y="33657"/>
                        <a:pt x="6425" y="33981"/>
                        <a:pt x="6198" y="34213"/>
                      </a:cubicBezTo>
                      <a:cubicBezTo>
                        <a:pt x="5945" y="34494"/>
                        <a:pt x="5594" y="34661"/>
                        <a:pt x="5226" y="34672"/>
                      </a:cubicBezTo>
                      <a:close/>
                    </a:path>
                  </a:pathLst>
                </a:custGeom>
                <a:solidFill>
                  <a:srgbClr val="000000"/>
                </a:solidFill>
                <a:ln w="537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AD2553C-72EB-0324-3922-617FAC47347F}"/>
                    </a:ext>
                  </a:extLst>
                </p:cNvPr>
                <p:cNvSpPr/>
                <p:nvPr/>
              </p:nvSpPr>
              <p:spPr>
                <a:xfrm>
                  <a:off x="3325017" y="3097535"/>
                  <a:ext cx="40897" cy="24360"/>
                </a:xfrm>
                <a:custGeom>
                  <a:avLst/>
                  <a:gdLst>
                    <a:gd name="connsiteX0" fmla="*/ 35947 w 40897"/>
                    <a:gd name="connsiteY0" fmla="*/ 25187 h 24360"/>
                    <a:gd name="connsiteX1" fmla="*/ 29228 w 40897"/>
                    <a:gd name="connsiteY1" fmla="*/ 19565 h 24360"/>
                    <a:gd name="connsiteX2" fmla="*/ 27057 w 40897"/>
                    <a:gd name="connsiteY2" fmla="*/ 16308 h 24360"/>
                    <a:gd name="connsiteX3" fmla="*/ 6275 w 40897"/>
                    <a:gd name="connsiteY3" fmla="*/ 9011 h 24360"/>
                    <a:gd name="connsiteX4" fmla="*/ 2932 w 40897"/>
                    <a:gd name="connsiteY4" fmla="*/ 11777 h 24360"/>
                    <a:gd name="connsiteX5" fmla="*/ 1830 w 40897"/>
                    <a:gd name="connsiteY5" fmla="*/ 12419 h 24360"/>
                    <a:gd name="connsiteX6" fmla="*/ 4779 w 40897"/>
                    <a:gd name="connsiteY6" fmla="*/ 4124 h 24360"/>
                    <a:gd name="connsiteX7" fmla="*/ 18708 w 40897"/>
                    <a:gd name="connsiteY7" fmla="*/ 916 h 24360"/>
                    <a:gd name="connsiteX8" fmla="*/ 41607 w 40897"/>
                    <a:gd name="connsiteY8" fmla="*/ 20979 h 24360"/>
                    <a:gd name="connsiteX9" fmla="*/ 35947 w 40897"/>
                    <a:gd name="connsiteY9" fmla="*/ 25187 h 24360"/>
                    <a:gd name="connsiteX10" fmla="*/ 35947 w 40897"/>
                    <a:gd name="connsiteY10" fmla="*/ 25187 h 2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97" h="24360">
                      <a:moveTo>
                        <a:pt x="35947" y="25187"/>
                      </a:moveTo>
                      <a:cubicBezTo>
                        <a:pt x="32642" y="25230"/>
                        <a:pt x="30633" y="21995"/>
                        <a:pt x="29228" y="19565"/>
                      </a:cubicBezTo>
                      <a:cubicBezTo>
                        <a:pt x="28602" y="18419"/>
                        <a:pt x="27873" y="17329"/>
                        <a:pt x="27057" y="16308"/>
                      </a:cubicBezTo>
                      <a:cubicBezTo>
                        <a:pt x="21900" y="10562"/>
                        <a:pt x="13923" y="7618"/>
                        <a:pt x="6275" y="9011"/>
                      </a:cubicBezTo>
                      <a:cubicBezTo>
                        <a:pt x="4093" y="9498"/>
                        <a:pt x="2430" y="9935"/>
                        <a:pt x="2932" y="11777"/>
                      </a:cubicBezTo>
                      <a:cubicBezTo>
                        <a:pt x="3181" y="12382"/>
                        <a:pt x="2241" y="12894"/>
                        <a:pt x="1830" y="12419"/>
                      </a:cubicBezTo>
                      <a:cubicBezTo>
                        <a:pt x="-767" y="9643"/>
                        <a:pt x="2182" y="5749"/>
                        <a:pt x="4779" y="4124"/>
                      </a:cubicBezTo>
                      <a:cubicBezTo>
                        <a:pt x="8932" y="1553"/>
                        <a:pt x="13858" y="495"/>
                        <a:pt x="18708" y="916"/>
                      </a:cubicBezTo>
                      <a:cubicBezTo>
                        <a:pt x="28467" y="2028"/>
                        <a:pt x="43162" y="8931"/>
                        <a:pt x="41607" y="20979"/>
                      </a:cubicBezTo>
                      <a:cubicBezTo>
                        <a:pt x="41137" y="23615"/>
                        <a:pt x="38361" y="25187"/>
                        <a:pt x="35947" y="25187"/>
                      </a:cubicBezTo>
                      <a:lnTo>
                        <a:pt x="35947" y="25187"/>
                      </a:lnTo>
                      <a:close/>
                    </a:path>
                  </a:pathLst>
                </a:custGeom>
                <a:solidFill>
                  <a:srgbClr val="000000"/>
                </a:solidFill>
                <a:ln w="5370" cap="flat">
                  <a:noFill/>
                  <a:prstDash val="solid"/>
                  <a:miter/>
                </a:ln>
              </p:spPr>
              <p:txBody>
                <a:bodyPr rtlCol="0" anchor="ctr"/>
                <a:lstStyle/>
                <a:p>
                  <a:endParaRPr lang="en-US"/>
                </a:p>
              </p:txBody>
            </p:sp>
          </p:grpSp>
        </p:grpSp>
      </p:grpSp>
      <p:grpSp>
        <p:nvGrpSpPr>
          <p:cNvPr id="52" name="Graphic 14" descr="Man wearing shirt with pattern">
            <a:extLst>
              <a:ext uri="{FF2B5EF4-FFF2-40B4-BE49-F238E27FC236}">
                <a16:creationId xmlns:a16="http://schemas.microsoft.com/office/drawing/2014/main" id="{487CAE3C-6FBB-8DE4-69CE-DEE77D4951CF}"/>
              </a:ext>
            </a:extLst>
          </p:cNvPr>
          <p:cNvGrpSpPr/>
          <p:nvPr/>
        </p:nvGrpSpPr>
        <p:grpSpPr>
          <a:xfrm>
            <a:off x="5124910" y="2327011"/>
            <a:ext cx="968933" cy="2431509"/>
            <a:chOff x="5124910" y="2327011"/>
            <a:chExt cx="968933" cy="2431509"/>
          </a:xfrm>
        </p:grpSpPr>
        <p:grpSp>
          <p:nvGrpSpPr>
            <p:cNvPr id="53" name="Graphic 14" descr="Man wearing shirt with pattern">
              <a:extLst>
                <a:ext uri="{FF2B5EF4-FFF2-40B4-BE49-F238E27FC236}">
                  <a16:creationId xmlns:a16="http://schemas.microsoft.com/office/drawing/2014/main" id="{71F1DAAB-47BB-C729-4FC9-1ABD57746E64}"/>
                </a:ext>
              </a:extLst>
            </p:cNvPr>
            <p:cNvGrpSpPr/>
            <p:nvPr/>
          </p:nvGrpSpPr>
          <p:grpSpPr>
            <a:xfrm>
              <a:off x="5124910" y="2647606"/>
              <a:ext cx="968933" cy="2110914"/>
              <a:chOff x="5124910" y="2647606"/>
              <a:chExt cx="968933" cy="2110914"/>
            </a:xfrm>
          </p:grpSpPr>
          <p:sp>
            <p:nvSpPr>
              <p:cNvPr id="54" name="Freeform: Shape 53">
                <a:extLst>
                  <a:ext uri="{FF2B5EF4-FFF2-40B4-BE49-F238E27FC236}">
                    <a16:creationId xmlns:a16="http://schemas.microsoft.com/office/drawing/2014/main" id="{EBEE1A64-059F-8B3E-80B7-DB7231FA5107}"/>
                  </a:ext>
                </a:extLst>
              </p:cNvPr>
              <p:cNvSpPr/>
              <p:nvPr/>
            </p:nvSpPr>
            <p:spPr>
              <a:xfrm>
                <a:off x="5132517" y="2649006"/>
                <a:ext cx="958498" cy="2103402"/>
              </a:xfrm>
              <a:custGeom>
                <a:avLst/>
                <a:gdLst>
                  <a:gd name="connsiteX0" fmla="*/ 947078 w 958498"/>
                  <a:gd name="connsiteY0" fmla="*/ 362682 h 2103402"/>
                  <a:gd name="connsiteX1" fmla="*/ 927372 w 958498"/>
                  <a:gd name="connsiteY1" fmla="*/ 382997 h 2103402"/>
                  <a:gd name="connsiteX2" fmla="*/ 911911 w 958498"/>
                  <a:gd name="connsiteY2" fmla="*/ 386635 h 2103402"/>
                  <a:gd name="connsiteX3" fmla="*/ 914338 w 958498"/>
                  <a:gd name="connsiteY3" fmla="*/ 367838 h 2103402"/>
                  <a:gd name="connsiteX4" fmla="*/ 912670 w 958498"/>
                  <a:gd name="connsiteY4" fmla="*/ 352528 h 2103402"/>
                  <a:gd name="connsiteX5" fmla="*/ 937682 w 958498"/>
                  <a:gd name="connsiteY5" fmla="*/ 326756 h 2103402"/>
                  <a:gd name="connsiteX6" fmla="*/ 926769 w 958498"/>
                  <a:gd name="connsiteY6" fmla="*/ 309321 h 2103402"/>
                  <a:gd name="connsiteX7" fmla="*/ 892205 w 958498"/>
                  <a:gd name="connsiteY7" fmla="*/ 332062 h 2103402"/>
                  <a:gd name="connsiteX8" fmla="*/ 846119 w 958498"/>
                  <a:gd name="connsiteY8" fmla="*/ 336911 h 2103402"/>
                  <a:gd name="connsiteX9" fmla="*/ 827930 w 958498"/>
                  <a:gd name="connsiteY9" fmla="*/ 350553 h 2103402"/>
                  <a:gd name="connsiteX10" fmla="*/ 810650 w 958498"/>
                  <a:gd name="connsiteY10" fmla="*/ 368440 h 2103402"/>
                  <a:gd name="connsiteX11" fmla="*/ 806586 w 958498"/>
                  <a:gd name="connsiteY11" fmla="*/ 371278 h 2103402"/>
                  <a:gd name="connsiteX12" fmla="*/ 791250 w 958498"/>
                  <a:gd name="connsiteY12" fmla="*/ 359341 h 2103402"/>
                  <a:gd name="connsiteX13" fmla="*/ 792159 w 958498"/>
                  <a:gd name="connsiteY13" fmla="*/ 385413 h 2103402"/>
                  <a:gd name="connsiteX14" fmla="*/ 773362 w 958498"/>
                  <a:gd name="connsiteY14" fmla="*/ 411793 h 2103402"/>
                  <a:gd name="connsiteX15" fmla="*/ 675110 w 958498"/>
                  <a:gd name="connsiteY15" fmla="*/ 470772 h 2103402"/>
                  <a:gd name="connsiteX16" fmla="*/ 668489 w 958498"/>
                  <a:gd name="connsiteY16" fmla="*/ 468096 h 2103402"/>
                  <a:gd name="connsiteX17" fmla="*/ 657238 w 958498"/>
                  <a:gd name="connsiteY17" fmla="*/ 423772 h 2103402"/>
                  <a:gd name="connsiteX18" fmla="*/ 613579 w 958498"/>
                  <a:gd name="connsiteY18" fmla="*/ 163179 h 2103402"/>
                  <a:gd name="connsiteX19" fmla="*/ 438803 w 958498"/>
                  <a:gd name="connsiteY19" fmla="*/ 81006 h 2103402"/>
                  <a:gd name="connsiteX20" fmla="*/ 441900 w 958498"/>
                  <a:gd name="connsiteY20" fmla="*/ 70233 h 2103402"/>
                  <a:gd name="connsiteX21" fmla="*/ 290801 w 958498"/>
                  <a:gd name="connsiteY21" fmla="*/ 55 h 2103402"/>
                  <a:gd name="connsiteX22" fmla="*/ 286758 w 958498"/>
                  <a:gd name="connsiteY22" fmla="*/ 3459 h 2103402"/>
                  <a:gd name="connsiteX23" fmla="*/ 282190 w 958498"/>
                  <a:gd name="connsiteY23" fmla="*/ 48271 h 2103402"/>
                  <a:gd name="connsiteX24" fmla="*/ 97545 w 958498"/>
                  <a:gd name="connsiteY24" fmla="*/ 156408 h 2103402"/>
                  <a:gd name="connsiteX25" fmla="*/ 55097 w 958498"/>
                  <a:gd name="connsiteY25" fmla="*/ 206537 h 2103402"/>
                  <a:gd name="connsiteX26" fmla="*/ 38118 w 958498"/>
                  <a:gd name="connsiteY26" fmla="*/ 284152 h 2103402"/>
                  <a:gd name="connsiteX27" fmla="*/ 19119 w 958498"/>
                  <a:gd name="connsiteY27" fmla="*/ 416745 h 2103402"/>
                  <a:gd name="connsiteX28" fmla="*/ 2141 w 958498"/>
                  <a:gd name="connsiteY28" fmla="*/ 534382 h 2103402"/>
                  <a:gd name="connsiteX29" fmla="*/ 6989 w 958498"/>
                  <a:gd name="connsiteY29" fmla="*/ 624932 h 2103402"/>
                  <a:gd name="connsiteX30" fmla="*/ 76924 w 958498"/>
                  <a:gd name="connsiteY30" fmla="*/ 847171 h 2103402"/>
                  <a:gd name="connsiteX31" fmla="*/ 96022 w 958498"/>
                  <a:gd name="connsiteY31" fmla="*/ 889921 h 2103402"/>
                  <a:gd name="connsiteX32" fmla="*/ 117854 w 958498"/>
                  <a:gd name="connsiteY32" fmla="*/ 883555 h 2103402"/>
                  <a:gd name="connsiteX33" fmla="*/ 138777 w 958498"/>
                  <a:gd name="connsiteY33" fmla="*/ 908869 h 2103402"/>
                  <a:gd name="connsiteX34" fmla="*/ 127863 w 958498"/>
                  <a:gd name="connsiteY34" fmla="*/ 1020898 h 2103402"/>
                  <a:gd name="connsiteX35" fmla="*/ 174251 w 958498"/>
                  <a:gd name="connsiteY35" fmla="*/ 1040906 h 2103402"/>
                  <a:gd name="connsiteX36" fmla="*/ 196992 w 958498"/>
                  <a:gd name="connsiteY36" fmla="*/ 1174611 h 2103402"/>
                  <a:gd name="connsiteX37" fmla="*/ 213362 w 958498"/>
                  <a:gd name="connsiteY37" fmla="*/ 1377445 h 2103402"/>
                  <a:gd name="connsiteX38" fmla="*/ 238074 w 958498"/>
                  <a:gd name="connsiteY38" fmla="*/ 1699433 h 2103402"/>
                  <a:gd name="connsiteX39" fmla="*/ 260358 w 958498"/>
                  <a:gd name="connsiteY39" fmla="*/ 1802518 h 2103402"/>
                  <a:gd name="connsiteX40" fmla="*/ 212302 w 958498"/>
                  <a:gd name="connsiteY40" fmla="*/ 1846479 h 2103402"/>
                  <a:gd name="connsiteX41" fmla="*/ 194867 w 958498"/>
                  <a:gd name="connsiteY41" fmla="*/ 1858608 h 2103402"/>
                  <a:gd name="connsiteX42" fmla="*/ 163940 w 958498"/>
                  <a:gd name="connsiteY42" fmla="*/ 1901056 h 2103402"/>
                  <a:gd name="connsiteX43" fmla="*/ 188802 w 958498"/>
                  <a:gd name="connsiteY43" fmla="*/ 1957146 h 2103402"/>
                  <a:gd name="connsiteX44" fmla="*/ 209117 w 958498"/>
                  <a:gd name="connsiteY44" fmla="*/ 1960483 h 2103402"/>
                  <a:gd name="connsiteX45" fmla="*/ 186983 w 958498"/>
                  <a:gd name="connsiteY45" fmla="*/ 2028702 h 2103402"/>
                  <a:gd name="connsiteX46" fmla="*/ 233069 w 958498"/>
                  <a:gd name="connsiteY46" fmla="*/ 2086611 h 2103402"/>
                  <a:gd name="connsiteX47" fmla="*/ 318267 w 958498"/>
                  <a:gd name="connsiteY47" fmla="*/ 2098434 h 2103402"/>
                  <a:gd name="connsiteX48" fmla="*/ 327668 w 958498"/>
                  <a:gd name="connsiteY48" fmla="*/ 2066904 h 2103402"/>
                  <a:gd name="connsiteX49" fmla="*/ 445611 w 958498"/>
                  <a:gd name="connsiteY49" fmla="*/ 2069331 h 2103402"/>
                  <a:gd name="connsiteX50" fmla="*/ 443491 w 958498"/>
                  <a:gd name="connsiteY50" fmla="*/ 2056448 h 2103402"/>
                  <a:gd name="connsiteX51" fmla="*/ 448947 w 958498"/>
                  <a:gd name="connsiteY51" fmla="*/ 2049022 h 2103402"/>
                  <a:gd name="connsiteX52" fmla="*/ 423176 w 958498"/>
                  <a:gd name="connsiteY52" fmla="*/ 2000208 h 2103402"/>
                  <a:gd name="connsiteX53" fmla="*/ 411353 w 958498"/>
                  <a:gd name="connsiteY53" fmla="*/ 1949273 h 2103402"/>
                  <a:gd name="connsiteX54" fmla="*/ 401349 w 958498"/>
                  <a:gd name="connsiteY54" fmla="*/ 1925929 h 2103402"/>
                  <a:gd name="connsiteX55" fmla="*/ 387401 w 958498"/>
                  <a:gd name="connsiteY55" fmla="*/ 1914407 h 2103402"/>
                  <a:gd name="connsiteX56" fmla="*/ 373759 w 958498"/>
                  <a:gd name="connsiteY56" fmla="*/ 1866960 h 2103402"/>
                  <a:gd name="connsiteX57" fmla="*/ 394224 w 958498"/>
                  <a:gd name="connsiteY57" fmla="*/ 1857865 h 2103402"/>
                  <a:gd name="connsiteX58" fmla="*/ 388159 w 958498"/>
                  <a:gd name="connsiteY58" fmla="*/ 1819211 h 2103402"/>
                  <a:gd name="connsiteX59" fmla="*/ 523839 w 958498"/>
                  <a:gd name="connsiteY59" fmla="*/ 1622894 h 2103402"/>
                  <a:gd name="connsiteX60" fmla="*/ 609489 w 958498"/>
                  <a:gd name="connsiteY60" fmla="*/ 1499343 h 2103402"/>
                  <a:gd name="connsiteX61" fmla="*/ 613278 w 958498"/>
                  <a:gd name="connsiteY61" fmla="*/ 1475848 h 2103402"/>
                  <a:gd name="connsiteX62" fmla="*/ 636773 w 958498"/>
                  <a:gd name="connsiteY62" fmla="*/ 1325009 h 2103402"/>
                  <a:gd name="connsiteX63" fmla="*/ 645867 w 958498"/>
                  <a:gd name="connsiteY63" fmla="*/ 1157498 h 2103402"/>
                  <a:gd name="connsiteX64" fmla="*/ 644501 w 958498"/>
                  <a:gd name="connsiteY64" fmla="*/ 1026973 h 2103402"/>
                  <a:gd name="connsiteX65" fmla="*/ 612514 w 958498"/>
                  <a:gd name="connsiteY65" fmla="*/ 770169 h 2103402"/>
                  <a:gd name="connsiteX66" fmla="*/ 595120 w 958498"/>
                  <a:gd name="connsiteY66" fmla="*/ 613520 h 2103402"/>
                  <a:gd name="connsiteX67" fmla="*/ 598061 w 958498"/>
                  <a:gd name="connsiteY67" fmla="*/ 612517 h 2103402"/>
                  <a:gd name="connsiteX68" fmla="*/ 770026 w 958498"/>
                  <a:gd name="connsiteY68" fmla="*/ 549146 h 2103402"/>
                  <a:gd name="connsiteX69" fmla="*/ 817323 w 958498"/>
                  <a:gd name="connsiteY69" fmla="*/ 497302 h 2103402"/>
                  <a:gd name="connsiteX70" fmla="*/ 808379 w 958498"/>
                  <a:gd name="connsiteY70" fmla="*/ 447578 h 2103402"/>
                  <a:gd name="connsiteX71" fmla="*/ 859464 w 958498"/>
                  <a:gd name="connsiteY71" fmla="*/ 440604 h 2103402"/>
                  <a:gd name="connsiteX72" fmla="*/ 904334 w 958498"/>
                  <a:gd name="connsiteY72" fmla="*/ 415441 h 2103402"/>
                  <a:gd name="connsiteX73" fmla="*/ 935261 w 958498"/>
                  <a:gd name="connsiteY73" fmla="*/ 404829 h 2103402"/>
                  <a:gd name="connsiteX74" fmla="*/ 957093 w 958498"/>
                  <a:gd name="connsiteY74" fmla="*/ 373601 h 2103402"/>
                  <a:gd name="connsiteX75" fmla="*/ 947078 w 958498"/>
                  <a:gd name="connsiteY75" fmla="*/ 362682 h 2103402"/>
                  <a:gd name="connsiteX76" fmla="*/ 152720 w 958498"/>
                  <a:gd name="connsiteY76" fmla="*/ 786846 h 2103402"/>
                  <a:gd name="connsiteX77" fmla="*/ 132104 w 958498"/>
                  <a:gd name="connsiteY77" fmla="*/ 729847 h 2103402"/>
                  <a:gd name="connsiteX78" fmla="*/ 115277 w 958498"/>
                  <a:gd name="connsiteY78" fmla="*/ 611753 h 2103402"/>
                  <a:gd name="connsiteX79" fmla="*/ 102393 w 958498"/>
                  <a:gd name="connsiteY79" fmla="*/ 550357 h 2103402"/>
                  <a:gd name="connsiteX80" fmla="*/ 123404 w 958498"/>
                  <a:gd name="connsiteY80" fmla="*/ 495826 h 2103402"/>
                  <a:gd name="connsiteX81" fmla="*/ 129495 w 958498"/>
                  <a:gd name="connsiteY81" fmla="*/ 496549 h 2103402"/>
                  <a:gd name="connsiteX82" fmla="*/ 156966 w 958498"/>
                  <a:gd name="connsiteY82" fmla="*/ 678309 h 2103402"/>
                  <a:gd name="connsiteX83" fmla="*/ 180461 w 958498"/>
                  <a:gd name="connsiteY83" fmla="*/ 716361 h 2103402"/>
                  <a:gd name="connsiteX84" fmla="*/ 152720 w 958498"/>
                  <a:gd name="connsiteY84" fmla="*/ 786846 h 2103402"/>
                  <a:gd name="connsiteX85" fmla="*/ 377365 w 958498"/>
                  <a:gd name="connsiteY85" fmla="*/ 1546130 h 2103402"/>
                  <a:gd name="connsiteX86" fmla="*/ 366057 w 958498"/>
                  <a:gd name="connsiteY86" fmla="*/ 1543475 h 2103402"/>
                  <a:gd name="connsiteX87" fmla="*/ 396422 w 958498"/>
                  <a:gd name="connsiteY87" fmla="*/ 1080849 h 2103402"/>
                  <a:gd name="connsiteX88" fmla="*/ 410693 w 958498"/>
                  <a:gd name="connsiteY88" fmla="*/ 1079753 h 2103402"/>
                  <a:gd name="connsiteX89" fmla="*/ 455308 w 958498"/>
                  <a:gd name="connsiteY89" fmla="*/ 1369572 h 2103402"/>
                  <a:gd name="connsiteX90" fmla="*/ 377365 w 958498"/>
                  <a:gd name="connsiteY90" fmla="*/ 1546130 h 210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58498" h="2103402">
                    <a:moveTo>
                      <a:pt x="947078" y="362682"/>
                    </a:moveTo>
                    <a:cubicBezTo>
                      <a:pt x="939803" y="363290"/>
                      <a:pt x="927372" y="382997"/>
                      <a:pt x="927372" y="382997"/>
                    </a:cubicBezTo>
                    <a:cubicBezTo>
                      <a:pt x="927372" y="382997"/>
                      <a:pt x="913730" y="389363"/>
                      <a:pt x="911911" y="386635"/>
                    </a:cubicBezTo>
                    <a:cubicBezTo>
                      <a:pt x="910092" y="383906"/>
                      <a:pt x="914941" y="375415"/>
                      <a:pt x="914338" y="367838"/>
                    </a:cubicBezTo>
                    <a:cubicBezTo>
                      <a:pt x="913730" y="360255"/>
                      <a:pt x="912670" y="352528"/>
                      <a:pt x="912670" y="352528"/>
                    </a:cubicBezTo>
                    <a:cubicBezTo>
                      <a:pt x="912670" y="352528"/>
                      <a:pt x="931618" y="340398"/>
                      <a:pt x="937682" y="326756"/>
                    </a:cubicBezTo>
                    <a:cubicBezTo>
                      <a:pt x="943747" y="313114"/>
                      <a:pt x="934346" y="307808"/>
                      <a:pt x="926769" y="309321"/>
                    </a:cubicBezTo>
                    <a:cubicBezTo>
                      <a:pt x="919187" y="310838"/>
                      <a:pt x="906153" y="327816"/>
                      <a:pt x="892205" y="332062"/>
                    </a:cubicBezTo>
                    <a:cubicBezTo>
                      <a:pt x="878256" y="336308"/>
                      <a:pt x="846119" y="336911"/>
                      <a:pt x="846119" y="336911"/>
                    </a:cubicBezTo>
                    <a:cubicBezTo>
                      <a:pt x="824287" y="314777"/>
                      <a:pt x="827930" y="350553"/>
                      <a:pt x="827930" y="350553"/>
                    </a:cubicBezTo>
                    <a:cubicBezTo>
                      <a:pt x="819137" y="354799"/>
                      <a:pt x="812006" y="363108"/>
                      <a:pt x="810650" y="368440"/>
                    </a:cubicBezTo>
                    <a:cubicBezTo>
                      <a:pt x="809938" y="371241"/>
                      <a:pt x="808587" y="373367"/>
                      <a:pt x="806586" y="371278"/>
                    </a:cubicBezTo>
                    <a:cubicBezTo>
                      <a:pt x="806586" y="371278"/>
                      <a:pt x="795491" y="356612"/>
                      <a:pt x="791250" y="359341"/>
                    </a:cubicBezTo>
                    <a:cubicBezTo>
                      <a:pt x="782576" y="364917"/>
                      <a:pt x="792159" y="385413"/>
                      <a:pt x="792159" y="385413"/>
                    </a:cubicBezTo>
                    <a:lnTo>
                      <a:pt x="773362" y="411793"/>
                    </a:lnTo>
                    <a:lnTo>
                      <a:pt x="675110" y="470772"/>
                    </a:lnTo>
                    <a:cubicBezTo>
                      <a:pt x="672564" y="472347"/>
                      <a:pt x="669227" y="470996"/>
                      <a:pt x="668489" y="468096"/>
                    </a:cubicBezTo>
                    <a:lnTo>
                      <a:pt x="657238" y="423772"/>
                    </a:lnTo>
                    <a:cubicBezTo>
                      <a:pt x="657238" y="423772"/>
                      <a:pt x="641777" y="203502"/>
                      <a:pt x="613579" y="163179"/>
                    </a:cubicBezTo>
                    <a:cubicBezTo>
                      <a:pt x="581681" y="117561"/>
                      <a:pt x="438803" y="81006"/>
                      <a:pt x="438803" y="81006"/>
                    </a:cubicBezTo>
                    <a:lnTo>
                      <a:pt x="441900" y="70233"/>
                    </a:lnTo>
                    <a:cubicBezTo>
                      <a:pt x="441900" y="29911"/>
                      <a:pt x="315642" y="4638"/>
                      <a:pt x="290801" y="55"/>
                    </a:cubicBezTo>
                    <a:cubicBezTo>
                      <a:pt x="288681" y="-335"/>
                      <a:pt x="286051" y="1421"/>
                      <a:pt x="286758" y="3459"/>
                    </a:cubicBezTo>
                    <a:cubicBezTo>
                      <a:pt x="291996" y="18555"/>
                      <a:pt x="282190" y="48271"/>
                      <a:pt x="282190" y="48271"/>
                    </a:cubicBezTo>
                    <a:cubicBezTo>
                      <a:pt x="282190" y="48271"/>
                      <a:pt x="120505" y="143327"/>
                      <a:pt x="97545" y="156408"/>
                    </a:cubicBezTo>
                    <a:cubicBezTo>
                      <a:pt x="62778" y="176218"/>
                      <a:pt x="55097" y="206537"/>
                      <a:pt x="55097" y="206537"/>
                    </a:cubicBezTo>
                    <a:lnTo>
                      <a:pt x="38118" y="284152"/>
                    </a:lnTo>
                    <a:lnTo>
                      <a:pt x="19119" y="416745"/>
                    </a:lnTo>
                    <a:cubicBezTo>
                      <a:pt x="19119" y="416745"/>
                      <a:pt x="8964" y="497245"/>
                      <a:pt x="2141" y="534382"/>
                    </a:cubicBezTo>
                    <a:cubicBezTo>
                      <a:pt x="-4683" y="571524"/>
                      <a:pt x="6989" y="624932"/>
                      <a:pt x="6989" y="624932"/>
                    </a:cubicBezTo>
                    <a:lnTo>
                      <a:pt x="76924" y="847171"/>
                    </a:lnTo>
                    <a:cubicBezTo>
                      <a:pt x="76924" y="847171"/>
                      <a:pt x="86169" y="886283"/>
                      <a:pt x="96022" y="889921"/>
                    </a:cubicBezTo>
                    <a:cubicBezTo>
                      <a:pt x="105875" y="893559"/>
                      <a:pt x="117854" y="883555"/>
                      <a:pt x="117854" y="883555"/>
                    </a:cubicBezTo>
                    <a:lnTo>
                      <a:pt x="138777" y="908869"/>
                    </a:lnTo>
                    <a:cubicBezTo>
                      <a:pt x="138777" y="908869"/>
                      <a:pt x="122708" y="1012713"/>
                      <a:pt x="127863" y="1020898"/>
                    </a:cubicBezTo>
                    <a:cubicBezTo>
                      <a:pt x="133019" y="1029083"/>
                      <a:pt x="168342" y="1035148"/>
                      <a:pt x="174251" y="1040906"/>
                    </a:cubicBezTo>
                    <a:cubicBezTo>
                      <a:pt x="180165" y="1046664"/>
                      <a:pt x="196992" y="1174611"/>
                      <a:pt x="196992" y="1174611"/>
                    </a:cubicBezTo>
                    <a:lnTo>
                      <a:pt x="213362" y="1377445"/>
                    </a:lnTo>
                    <a:cubicBezTo>
                      <a:pt x="213362" y="1377445"/>
                      <a:pt x="229431" y="1653347"/>
                      <a:pt x="238074" y="1699433"/>
                    </a:cubicBezTo>
                    <a:cubicBezTo>
                      <a:pt x="246716" y="1745519"/>
                      <a:pt x="260358" y="1795846"/>
                      <a:pt x="260358" y="1802518"/>
                    </a:cubicBezTo>
                    <a:cubicBezTo>
                      <a:pt x="260358" y="1809191"/>
                      <a:pt x="212302" y="1846479"/>
                      <a:pt x="212302" y="1846479"/>
                    </a:cubicBezTo>
                    <a:lnTo>
                      <a:pt x="194867" y="1858608"/>
                    </a:lnTo>
                    <a:cubicBezTo>
                      <a:pt x="194867" y="1858608"/>
                      <a:pt x="164091" y="1893781"/>
                      <a:pt x="163940" y="1901056"/>
                    </a:cubicBezTo>
                    <a:cubicBezTo>
                      <a:pt x="163789" y="1908332"/>
                      <a:pt x="182737" y="1953207"/>
                      <a:pt x="188802" y="1957146"/>
                    </a:cubicBezTo>
                    <a:cubicBezTo>
                      <a:pt x="194867" y="1961086"/>
                      <a:pt x="208207" y="1955478"/>
                      <a:pt x="209117" y="1960483"/>
                    </a:cubicBezTo>
                    <a:cubicBezTo>
                      <a:pt x="210026" y="1965487"/>
                      <a:pt x="183044" y="2015055"/>
                      <a:pt x="186983" y="2028702"/>
                    </a:cubicBezTo>
                    <a:cubicBezTo>
                      <a:pt x="190922" y="2042344"/>
                      <a:pt x="201233" y="2065387"/>
                      <a:pt x="233069" y="2086611"/>
                    </a:cubicBezTo>
                    <a:cubicBezTo>
                      <a:pt x="264905" y="2107835"/>
                      <a:pt x="312503" y="2105408"/>
                      <a:pt x="318267" y="2098434"/>
                    </a:cubicBezTo>
                    <a:cubicBezTo>
                      <a:pt x="324025" y="2091460"/>
                      <a:pt x="327668" y="2066904"/>
                      <a:pt x="327668" y="2066904"/>
                    </a:cubicBezTo>
                    <a:cubicBezTo>
                      <a:pt x="388003" y="2099042"/>
                      <a:pt x="444093" y="2075240"/>
                      <a:pt x="445611" y="2069331"/>
                    </a:cubicBezTo>
                    <a:cubicBezTo>
                      <a:pt x="447128" y="2063417"/>
                      <a:pt x="443491" y="2056448"/>
                      <a:pt x="443491" y="2056448"/>
                    </a:cubicBezTo>
                    <a:cubicBezTo>
                      <a:pt x="443491" y="2056448"/>
                      <a:pt x="447887" y="2056448"/>
                      <a:pt x="448947" y="2049022"/>
                    </a:cubicBezTo>
                    <a:cubicBezTo>
                      <a:pt x="450007" y="2041596"/>
                      <a:pt x="427874" y="2016427"/>
                      <a:pt x="423176" y="2000208"/>
                    </a:cubicBezTo>
                    <a:cubicBezTo>
                      <a:pt x="418478" y="1983988"/>
                      <a:pt x="417719" y="1955941"/>
                      <a:pt x="411353" y="1949273"/>
                    </a:cubicBezTo>
                    <a:cubicBezTo>
                      <a:pt x="406873" y="1944580"/>
                      <a:pt x="406047" y="1932596"/>
                      <a:pt x="401349" y="1925929"/>
                    </a:cubicBezTo>
                    <a:cubicBezTo>
                      <a:pt x="396651" y="1919261"/>
                      <a:pt x="393315" y="1925778"/>
                      <a:pt x="387401" y="1914407"/>
                    </a:cubicBezTo>
                    <a:cubicBezTo>
                      <a:pt x="381487" y="1903036"/>
                      <a:pt x="373759" y="1866960"/>
                      <a:pt x="373759" y="1866960"/>
                    </a:cubicBezTo>
                    <a:cubicBezTo>
                      <a:pt x="373759" y="1866960"/>
                      <a:pt x="391345" y="1863473"/>
                      <a:pt x="394224" y="1857865"/>
                    </a:cubicBezTo>
                    <a:cubicBezTo>
                      <a:pt x="397103" y="1852258"/>
                      <a:pt x="387099" y="1826788"/>
                      <a:pt x="388159" y="1819211"/>
                    </a:cubicBezTo>
                    <a:cubicBezTo>
                      <a:pt x="389220" y="1811634"/>
                      <a:pt x="523839" y="1622894"/>
                      <a:pt x="523839" y="1622894"/>
                    </a:cubicBezTo>
                    <a:lnTo>
                      <a:pt x="609489" y="1499343"/>
                    </a:lnTo>
                    <a:lnTo>
                      <a:pt x="613278" y="1475848"/>
                    </a:lnTo>
                    <a:cubicBezTo>
                      <a:pt x="629196" y="1450835"/>
                      <a:pt x="636773" y="1325009"/>
                      <a:pt x="636773" y="1325009"/>
                    </a:cubicBezTo>
                    <a:lnTo>
                      <a:pt x="645867" y="1157498"/>
                    </a:lnTo>
                    <a:cubicBezTo>
                      <a:pt x="645867" y="1157498"/>
                      <a:pt x="649962" y="1116718"/>
                      <a:pt x="644501" y="1026973"/>
                    </a:cubicBezTo>
                    <a:cubicBezTo>
                      <a:pt x="639039" y="937228"/>
                      <a:pt x="620548" y="822019"/>
                      <a:pt x="612514" y="770169"/>
                    </a:cubicBezTo>
                    <a:cubicBezTo>
                      <a:pt x="605696" y="726157"/>
                      <a:pt x="597453" y="638891"/>
                      <a:pt x="595120" y="613520"/>
                    </a:cubicBezTo>
                    <a:cubicBezTo>
                      <a:pt x="594964" y="611852"/>
                      <a:pt x="597141" y="611114"/>
                      <a:pt x="598061" y="612517"/>
                    </a:cubicBezTo>
                    <a:cubicBezTo>
                      <a:pt x="648180" y="688890"/>
                      <a:pt x="770026" y="549146"/>
                      <a:pt x="770026" y="549146"/>
                    </a:cubicBezTo>
                    <a:cubicBezTo>
                      <a:pt x="770026" y="549146"/>
                      <a:pt x="814896" y="510643"/>
                      <a:pt x="817323" y="497302"/>
                    </a:cubicBezTo>
                    <a:cubicBezTo>
                      <a:pt x="819750" y="483962"/>
                      <a:pt x="808379" y="447578"/>
                      <a:pt x="808379" y="447578"/>
                    </a:cubicBezTo>
                    <a:cubicBezTo>
                      <a:pt x="854158" y="454854"/>
                      <a:pt x="859464" y="440604"/>
                      <a:pt x="859464" y="440604"/>
                    </a:cubicBezTo>
                    <a:cubicBezTo>
                      <a:pt x="888873" y="444699"/>
                      <a:pt x="904334" y="415441"/>
                      <a:pt x="904334" y="415441"/>
                    </a:cubicBezTo>
                    <a:cubicBezTo>
                      <a:pt x="904334" y="415441"/>
                      <a:pt x="923282" y="412713"/>
                      <a:pt x="935261" y="404829"/>
                    </a:cubicBezTo>
                    <a:cubicBezTo>
                      <a:pt x="947234" y="396945"/>
                      <a:pt x="952540" y="381937"/>
                      <a:pt x="957093" y="373601"/>
                    </a:cubicBezTo>
                    <a:cubicBezTo>
                      <a:pt x="961630" y="365260"/>
                      <a:pt x="954354" y="362079"/>
                      <a:pt x="947078" y="362682"/>
                    </a:cubicBezTo>
                    <a:close/>
                    <a:moveTo>
                      <a:pt x="152720" y="786846"/>
                    </a:moveTo>
                    <a:cubicBezTo>
                      <a:pt x="147263" y="786846"/>
                      <a:pt x="132104" y="729847"/>
                      <a:pt x="132104" y="729847"/>
                    </a:cubicBezTo>
                    <a:lnTo>
                      <a:pt x="115277" y="611753"/>
                    </a:lnTo>
                    <a:lnTo>
                      <a:pt x="102393" y="550357"/>
                    </a:lnTo>
                    <a:lnTo>
                      <a:pt x="123404" y="495826"/>
                    </a:lnTo>
                    <a:cubicBezTo>
                      <a:pt x="124584" y="492770"/>
                      <a:pt x="129059" y="493301"/>
                      <a:pt x="129495" y="496549"/>
                    </a:cubicBezTo>
                    <a:cubicBezTo>
                      <a:pt x="129495" y="496549"/>
                      <a:pt x="152575" y="664969"/>
                      <a:pt x="156966" y="678309"/>
                    </a:cubicBezTo>
                    <a:cubicBezTo>
                      <a:pt x="161357" y="691650"/>
                      <a:pt x="179707" y="696654"/>
                      <a:pt x="180461" y="716361"/>
                    </a:cubicBezTo>
                    <a:cubicBezTo>
                      <a:pt x="181220" y="736062"/>
                      <a:pt x="158177" y="786846"/>
                      <a:pt x="152720" y="786846"/>
                    </a:cubicBezTo>
                    <a:close/>
                    <a:moveTo>
                      <a:pt x="377365" y="1546130"/>
                    </a:moveTo>
                    <a:cubicBezTo>
                      <a:pt x="374803" y="1552268"/>
                      <a:pt x="365621" y="1550116"/>
                      <a:pt x="366057" y="1543475"/>
                    </a:cubicBezTo>
                    <a:lnTo>
                      <a:pt x="396422" y="1080849"/>
                    </a:lnTo>
                    <a:cubicBezTo>
                      <a:pt x="396869" y="1072409"/>
                      <a:pt x="408962" y="1071479"/>
                      <a:pt x="410693" y="1079753"/>
                    </a:cubicBezTo>
                    <a:cubicBezTo>
                      <a:pt x="431751" y="1180520"/>
                      <a:pt x="455308" y="1369572"/>
                      <a:pt x="455308" y="1369572"/>
                    </a:cubicBezTo>
                    <a:lnTo>
                      <a:pt x="377365" y="1546130"/>
                    </a:lnTo>
                    <a:close/>
                  </a:path>
                </a:pathLst>
              </a:custGeom>
              <a:solidFill>
                <a:srgbClr val="FFFFFF"/>
              </a:solidFill>
              <a:ln w="5151" cap="flat">
                <a:noFill/>
                <a:prstDash val="solid"/>
                <a:miter/>
              </a:ln>
            </p:spPr>
            <p:txBody>
              <a:bodyPr rtlCol="0" anchor="ctr"/>
              <a:lstStyle/>
              <a:p>
                <a:endParaRPr lang="en-US"/>
              </a:p>
            </p:txBody>
          </p:sp>
          <p:grpSp>
            <p:nvGrpSpPr>
              <p:cNvPr id="55" name="Graphic 14" descr="Man wearing shirt with pattern">
                <a:extLst>
                  <a:ext uri="{FF2B5EF4-FFF2-40B4-BE49-F238E27FC236}">
                    <a16:creationId xmlns:a16="http://schemas.microsoft.com/office/drawing/2014/main" id="{E3819112-5635-1CBD-F44C-30EE4F6F7AD4}"/>
                  </a:ext>
                </a:extLst>
              </p:cNvPr>
              <p:cNvGrpSpPr/>
              <p:nvPr/>
            </p:nvGrpSpPr>
            <p:grpSpPr>
              <a:xfrm>
                <a:off x="5298915" y="4532752"/>
                <a:ext cx="279299" cy="217434"/>
                <a:chOff x="5298915" y="4532752"/>
                <a:chExt cx="279299" cy="217434"/>
              </a:xfrm>
              <a:solidFill>
                <a:srgbClr val="FFFFFF"/>
              </a:solidFill>
            </p:grpSpPr>
            <p:sp>
              <p:nvSpPr>
                <p:cNvPr id="56" name="Freeform: Shape 55">
                  <a:extLst>
                    <a:ext uri="{FF2B5EF4-FFF2-40B4-BE49-F238E27FC236}">
                      <a16:creationId xmlns:a16="http://schemas.microsoft.com/office/drawing/2014/main" id="{B2B4E067-F3A8-EB83-7013-F779D3803CAC}"/>
                    </a:ext>
                  </a:extLst>
                </p:cNvPr>
                <p:cNvSpPr/>
                <p:nvPr/>
              </p:nvSpPr>
              <p:spPr>
                <a:xfrm>
                  <a:off x="5321247" y="4675869"/>
                  <a:ext cx="130698" cy="74316"/>
                </a:xfrm>
                <a:custGeom>
                  <a:avLst/>
                  <a:gdLst>
                    <a:gd name="connsiteX0" fmla="*/ 126772 w 130698"/>
                    <a:gd name="connsiteY0" fmla="*/ 59228 h 74316"/>
                    <a:gd name="connsiteX1" fmla="*/ 6157 w 130698"/>
                    <a:gd name="connsiteY1" fmla="*/ 1387 h 74316"/>
                    <a:gd name="connsiteX2" fmla="*/ 1787 w 130698"/>
                    <a:gd name="connsiteY2" fmla="*/ 415 h 74316"/>
                    <a:gd name="connsiteX3" fmla="*/ 217 w 130698"/>
                    <a:gd name="connsiteY3" fmla="*/ 4609 h 74316"/>
                    <a:gd name="connsiteX4" fmla="*/ 126564 w 130698"/>
                    <a:gd name="connsiteY4" fmla="*/ 71825 h 74316"/>
                    <a:gd name="connsiteX5" fmla="*/ 130420 w 130698"/>
                    <a:gd name="connsiteY5" fmla="*/ 64258 h 74316"/>
                    <a:gd name="connsiteX6" fmla="*/ 126772 w 130698"/>
                    <a:gd name="connsiteY6" fmla="*/ 59228 h 7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698" h="74316">
                      <a:moveTo>
                        <a:pt x="126772" y="59228"/>
                      </a:moveTo>
                      <a:cubicBezTo>
                        <a:pt x="86673" y="65360"/>
                        <a:pt x="30022" y="33748"/>
                        <a:pt x="6157" y="1387"/>
                      </a:cubicBezTo>
                      <a:cubicBezTo>
                        <a:pt x="5149" y="20"/>
                        <a:pt x="3284" y="-401"/>
                        <a:pt x="1787" y="415"/>
                      </a:cubicBezTo>
                      <a:cubicBezTo>
                        <a:pt x="290" y="1226"/>
                        <a:pt x="-380" y="3013"/>
                        <a:pt x="217" y="4609"/>
                      </a:cubicBezTo>
                      <a:cubicBezTo>
                        <a:pt x="18027" y="51510"/>
                        <a:pt x="76856" y="83747"/>
                        <a:pt x="126564" y="71825"/>
                      </a:cubicBezTo>
                      <a:cubicBezTo>
                        <a:pt x="129692" y="70947"/>
                        <a:pt x="129651" y="66753"/>
                        <a:pt x="130420" y="64258"/>
                      </a:cubicBezTo>
                      <a:cubicBezTo>
                        <a:pt x="131428" y="61779"/>
                        <a:pt x="129583" y="58755"/>
                        <a:pt x="126772" y="59228"/>
                      </a:cubicBezTo>
                      <a:close/>
                    </a:path>
                  </a:pathLst>
                </a:custGeom>
                <a:solidFill>
                  <a:srgbClr val="FFFFFF"/>
                </a:solidFill>
                <a:ln w="515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962EE94-0941-2873-5F59-7DA1F8E40846}"/>
                    </a:ext>
                  </a:extLst>
                </p:cNvPr>
                <p:cNvSpPr/>
                <p:nvPr/>
              </p:nvSpPr>
              <p:spPr>
                <a:xfrm>
                  <a:off x="5458129" y="4702836"/>
                  <a:ext cx="120085" cy="28332"/>
                </a:xfrm>
                <a:custGeom>
                  <a:avLst/>
                  <a:gdLst>
                    <a:gd name="connsiteX0" fmla="*/ 119698 w 120085"/>
                    <a:gd name="connsiteY0" fmla="*/ 13236 h 28332"/>
                    <a:gd name="connsiteX1" fmla="*/ 113487 w 120085"/>
                    <a:gd name="connsiteY1" fmla="*/ 5331 h 28332"/>
                    <a:gd name="connsiteX2" fmla="*/ 4540 w 120085"/>
                    <a:gd name="connsiteY2" fmla="*/ 202 h 28332"/>
                    <a:gd name="connsiteX3" fmla="*/ 117 w 120085"/>
                    <a:gd name="connsiteY3" fmla="*/ 4245 h 28332"/>
                    <a:gd name="connsiteX4" fmla="*/ 4083 w 120085"/>
                    <a:gd name="connsiteY4" fmla="*/ 13553 h 28332"/>
                    <a:gd name="connsiteX5" fmla="*/ 66414 w 120085"/>
                    <a:gd name="connsiteY5" fmla="*/ 28332 h 28332"/>
                    <a:gd name="connsiteX6" fmla="*/ 106446 w 120085"/>
                    <a:gd name="connsiteY6" fmla="*/ 21748 h 28332"/>
                    <a:gd name="connsiteX7" fmla="*/ 119698 w 120085"/>
                    <a:gd name="connsiteY7" fmla="*/ 13236 h 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85" h="28332">
                      <a:moveTo>
                        <a:pt x="119698" y="13236"/>
                      </a:moveTo>
                      <a:cubicBezTo>
                        <a:pt x="117858" y="10554"/>
                        <a:pt x="118695" y="3642"/>
                        <a:pt x="113487" y="5331"/>
                      </a:cubicBezTo>
                      <a:cubicBezTo>
                        <a:pt x="84556" y="16639"/>
                        <a:pt x="36781" y="11313"/>
                        <a:pt x="4540" y="202"/>
                      </a:cubicBezTo>
                      <a:cubicBezTo>
                        <a:pt x="2103" y="-729"/>
                        <a:pt x="-600" y="1719"/>
                        <a:pt x="117" y="4245"/>
                      </a:cubicBezTo>
                      <a:cubicBezTo>
                        <a:pt x="1157" y="7550"/>
                        <a:pt x="1131" y="11422"/>
                        <a:pt x="4083" y="13553"/>
                      </a:cubicBezTo>
                      <a:cubicBezTo>
                        <a:pt x="22438" y="24570"/>
                        <a:pt x="45663" y="27781"/>
                        <a:pt x="66414" y="28332"/>
                      </a:cubicBezTo>
                      <a:cubicBezTo>
                        <a:pt x="80040" y="28338"/>
                        <a:pt x="93770" y="26508"/>
                        <a:pt x="106446" y="21748"/>
                      </a:cubicBezTo>
                      <a:cubicBezTo>
                        <a:pt x="110525" y="19212"/>
                        <a:pt x="122369" y="20085"/>
                        <a:pt x="119698" y="13236"/>
                      </a:cubicBezTo>
                      <a:close/>
                    </a:path>
                  </a:pathLst>
                </a:custGeom>
                <a:solidFill>
                  <a:srgbClr val="FFFFFF"/>
                </a:solidFill>
                <a:ln w="515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AB7BB7F-BE95-3E36-E0D8-3348E4A8F1E7}"/>
                    </a:ext>
                  </a:extLst>
                </p:cNvPr>
                <p:cNvSpPr/>
                <p:nvPr/>
              </p:nvSpPr>
              <p:spPr>
                <a:xfrm>
                  <a:off x="5298915" y="4532752"/>
                  <a:ext cx="46866" cy="73997"/>
                </a:xfrm>
                <a:custGeom>
                  <a:avLst/>
                  <a:gdLst>
                    <a:gd name="connsiteX0" fmla="*/ 46351 w 46866"/>
                    <a:gd name="connsiteY0" fmla="*/ 67356 h 73997"/>
                    <a:gd name="connsiteX1" fmla="*/ 34019 w 46866"/>
                    <a:gd name="connsiteY1" fmla="*/ 44558 h 73997"/>
                    <a:gd name="connsiteX2" fmla="*/ 16568 w 46866"/>
                    <a:gd name="connsiteY2" fmla="*/ 2822 h 73997"/>
                    <a:gd name="connsiteX3" fmla="*/ 10103 w 46866"/>
                    <a:gd name="connsiteY3" fmla="*/ 1938 h 73997"/>
                    <a:gd name="connsiteX4" fmla="*/ 0 w 46866"/>
                    <a:gd name="connsiteY4" fmla="*/ 20808 h 73997"/>
                    <a:gd name="connsiteX5" fmla="*/ 17165 w 46866"/>
                    <a:gd name="connsiteY5" fmla="*/ 58813 h 73997"/>
                    <a:gd name="connsiteX6" fmla="*/ 25278 w 46866"/>
                    <a:gd name="connsiteY6" fmla="*/ 73873 h 73997"/>
                    <a:gd name="connsiteX7" fmla="*/ 36186 w 46866"/>
                    <a:gd name="connsiteY7" fmla="*/ 73562 h 73997"/>
                    <a:gd name="connsiteX8" fmla="*/ 46351 w 46866"/>
                    <a:gd name="connsiteY8" fmla="*/ 67356 h 7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6" h="73997">
                      <a:moveTo>
                        <a:pt x="46351" y="67356"/>
                      </a:moveTo>
                      <a:cubicBezTo>
                        <a:pt x="45639" y="66031"/>
                        <a:pt x="34668" y="45363"/>
                        <a:pt x="34019" y="44558"/>
                      </a:cubicBezTo>
                      <a:cubicBezTo>
                        <a:pt x="25023" y="32813"/>
                        <a:pt x="19151" y="18771"/>
                        <a:pt x="16568" y="2822"/>
                      </a:cubicBezTo>
                      <a:cubicBezTo>
                        <a:pt x="16152" y="-416"/>
                        <a:pt x="11376" y="-1076"/>
                        <a:pt x="10103" y="1938"/>
                      </a:cubicBezTo>
                      <a:cubicBezTo>
                        <a:pt x="7213" y="8039"/>
                        <a:pt x="468" y="13569"/>
                        <a:pt x="0" y="20808"/>
                      </a:cubicBezTo>
                      <a:cubicBezTo>
                        <a:pt x="1621" y="27663"/>
                        <a:pt x="14463" y="52732"/>
                        <a:pt x="17165" y="58813"/>
                      </a:cubicBezTo>
                      <a:cubicBezTo>
                        <a:pt x="17659" y="60018"/>
                        <a:pt x="21266" y="73702"/>
                        <a:pt x="25278" y="73873"/>
                      </a:cubicBezTo>
                      <a:cubicBezTo>
                        <a:pt x="26587" y="74029"/>
                        <a:pt x="34840" y="73255"/>
                        <a:pt x="36186" y="73562"/>
                      </a:cubicBezTo>
                      <a:cubicBezTo>
                        <a:pt x="39902" y="74419"/>
                        <a:pt x="49136" y="74736"/>
                        <a:pt x="46351" y="67356"/>
                      </a:cubicBezTo>
                      <a:close/>
                    </a:path>
                  </a:pathLst>
                </a:custGeom>
                <a:solidFill>
                  <a:srgbClr val="FFFFFF"/>
                </a:solidFill>
                <a:ln w="5151" cap="flat">
                  <a:noFill/>
                  <a:prstDash val="solid"/>
                  <a:miter/>
                </a:ln>
              </p:spPr>
              <p:txBody>
                <a:bodyPr rtlCol="0" anchor="ctr"/>
                <a:lstStyle/>
                <a:p>
                  <a:endParaRPr lang="en-US"/>
                </a:p>
              </p:txBody>
            </p:sp>
          </p:grpSp>
          <p:sp>
            <p:nvSpPr>
              <p:cNvPr id="59" name="Freeform: Shape 58">
                <a:extLst>
                  <a:ext uri="{FF2B5EF4-FFF2-40B4-BE49-F238E27FC236}">
                    <a16:creationId xmlns:a16="http://schemas.microsoft.com/office/drawing/2014/main" id="{AA5E3F1F-2C2C-5922-2A54-F706612A3C37}"/>
                  </a:ext>
                </a:extLst>
              </p:cNvPr>
              <p:cNvSpPr/>
              <p:nvPr/>
            </p:nvSpPr>
            <p:spPr>
              <a:xfrm>
                <a:off x="5336782" y="4452867"/>
                <a:ext cx="178107" cy="146227"/>
              </a:xfrm>
              <a:custGeom>
                <a:avLst/>
                <a:gdLst>
                  <a:gd name="connsiteX0" fmla="*/ 177964 w 178107"/>
                  <a:gd name="connsiteY0" fmla="*/ 110265 h 146227"/>
                  <a:gd name="connsiteX1" fmla="*/ 169182 w 178107"/>
                  <a:gd name="connsiteY1" fmla="*/ 67422 h 146227"/>
                  <a:gd name="connsiteX2" fmla="*/ 165809 w 178107"/>
                  <a:gd name="connsiteY2" fmla="*/ 64356 h 146227"/>
                  <a:gd name="connsiteX3" fmla="*/ 150494 w 178107"/>
                  <a:gd name="connsiteY3" fmla="*/ 64221 h 146227"/>
                  <a:gd name="connsiteX4" fmla="*/ 132793 w 178107"/>
                  <a:gd name="connsiteY4" fmla="*/ 83268 h 146227"/>
                  <a:gd name="connsiteX5" fmla="*/ 109142 w 178107"/>
                  <a:gd name="connsiteY5" fmla="*/ 60225 h 146227"/>
                  <a:gd name="connsiteX6" fmla="*/ 63264 w 178107"/>
                  <a:gd name="connsiteY6" fmla="*/ 1620 h 146227"/>
                  <a:gd name="connsiteX7" fmla="*/ 57496 w 178107"/>
                  <a:gd name="connsiteY7" fmla="*/ 1516 h 146227"/>
                  <a:gd name="connsiteX8" fmla="*/ 2362 w 178107"/>
                  <a:gd name="connsiteY8" fmla="*/ 51697 h 146227"/>
                  <a:gd name="connsiteX9" fmla="*/ 403 w 178107"/>
                  <a:gd name="connsiteY9" fmla="*/ 56540 h 146227"/>
                  <a:gd name="connsiteX10" fmla="*/ 37332 w 178107"/>
                  <a:gd name="connsiteY10" fmla="*/ 112173 h 146227"/>
                  <a:gd name="connsiteX11" fmla="*/ 70134 w 178107"/>
                  <a:gd name="connsiteY11" fmla="*/ 96712 h 146227"/>
                  <a:gd name="connsiteX12" fmla="*/ 77213 w 178107"/>
                  <a:gd name="connsiteY12" fmla="*/ 101769 h 146227"/>
                  <a:gd name="connsiteX13" fmla="*/ 110358 w 178107"/>
                  <a:gd name="connsiteY13" fmla="*/ 117827 h 146227"/>
                  <a:gd name="connsiteX14" fmla="*/ 114147 w 178107"/>
                  <a:gd name="connsiteY14" fmla="*/ 146228 h 146227"/>
                  <a:gd name="connsiteX15" fmla="*/ 123818 w 178107"/>
                  <a:gd name="connsiteY15" fmla="*/ 142658 h 146227"/>
                  <a:gd name="connsiteX16" fmla="*/ 132783 w 178107"/>
                  <a:gd name="connsiteY16" fmla="*/ 118419 h 146227"/>
                  <a:gd name="connsiteX17" fmla="*/ 170216 w 178107"/>
                  <a:gd name="connsiteY17" fmla="*/ 114584 h 146227"/>
                  <a:gd name="connsiteX18" fmla="*/ 177964 w 178107"/>
                  <a:gd name="connsiteY18" fmla="*/ 110265 h 14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107" h="146227">
                    <a:moveTo>
                      <a:pt x="177964" y="110265"/>
                    </a:moveTo>
                    <a:cubicBezTo>
                      <a:pt x="173703" y="97648"/>
                      <a:pt x="170829" y="83631"/>
                      <a:pt x="169182" y="67422"/>
                    </a:cubicBezTo>
                    <a:cubicBezTo>
                      <a:pt x="169005" y="65687"/>
                      <a:pt x="167550" y="64367"/>
                      <a:pt x="165809" y="64356"/>
                    </a:cubicBezTo>
                    <a:cubicBezTo>
                      <a:pt x="160867" y="65276"/>
                      <a:pt x="153877" y="61108"/>
                      <a:pt x="150494" y="64221"/>
                    </a:cubicBezTo>
                    <a:cubicBezTo>
                      <a:pt x="144756" y="71575"/>
                      <a:pt x="137891" y="77229"/>
                      <a:pt x="132793" y="83268"/>
                    </a:cubicBezTo>
                    <a:cubicBezTo>
                      <a:pt x="130917" y="85347"/>
                      <a:pt x="117177" y="66861"/>
                      <a:pt x="109142" y="60225"/>
                    </a:cubicBezTo>
                    <a:cubicBezTo>
                      <a:pt x="100957" y="46884"/>
                      <a:pt x="73668" y="17475"/>
                      <a:pt x="63264" y="1620"/>
                    </a:cubicBezTo>
                    <a:cubicBezTo>
                      <a:pt x="62059" y="-480"/>
                      <a:pt x="58774" y="-563"/>
                      <a:pt x="57496" y="1516"/>
                    </a:cubicBezTo>
                    <a:cubicBezTo>
                      <a:pt x="46426" y="17969"/>
                      <a:pt x="24454" y="40549"/>
                      <a:pt x="2362" y="51697"/>
                    </a:cubicBezTo>
                    <a:cubicBezTo>
                      <a:pt x="392" y="52284"/>
                      <a:pt x="-616" y="54747"/>
                      <a:pt x="403" y="56540"/>
                    </a:cubicBezTo>
                    <a:cubicBezTo>
                      <a:pt x="7637" y="68446"/>
                      <a:pt x="22812" y="111965"/>
                      <a:pt x="37332" y="112173"/>
                    </a:cubicBezTo>
                    <a:cubicBezTo>
                      <a:pt x="46172" y="106649"/>
                      <a:pt x="60577" y="95049"/>
                      <a:pt x="70134" y="96712"/>
                    </a:cubicBezTo>
                    <a:cubicBezTo>
                      <a:pt x="73383" y="96873"/>
                      <a:pt x="74224" y="101010"/>
                      <a:pt x="77213" y="101769"/>
                    </a:cubicBezTo>
                    <a:cubicBezTo>
                      <a:pt x="78538" y="102200"/>
                      <a:pt x="110566" y="115499"/>
                      <a:pt x="110358" y="117827"/>
                    </a:cubicBezTo>
                    <a:cubicBezTo>
                      <a:pt x="109563" y="122650"/>
                      <a:pt x="107583" y="145303"/>
                      <a:pt x="114147" y="146228"/>
                    </a:cubicBezTo>
                    <a:cubicBezTo>
                      <a:pt x="117457" y="145516"/>
                      <a:pt x="122379" y="146212"/>
                      <a:pt x="123818" y="142658"/>
                    </a:cubicBezTo>
                    <a:cubicBezTo>
                      <a:pt x="126084" y="135023"/>
                      <a:pt x="127446" y="123190"/>
                      <a:pt x="132783" y="118419"/>
                    </a:cubicBezTo>
                    <a:cubicBezTo>
                      <a:pt x="134160" y="112729"/>
                      <a:pt x="163720" y="114246"/>
                      <a:pt x="170216" y="114584"/>
                    </a:cubicBezTo>
                    <a:cubicBezTo>
                      <a:pt x="174067" y="115021"/>
                      <a:pt x="179014" y="115145"/>
                      <a:pt x="177964" y="110265"/>
                    </a:cubicBezTo>
                    <a:close/>
                  </a:path>
                </a:pathLst>
              </a:custGeom>
              <a:solidFill>
                <a:srgbClr val="FFFFFF"/>
              </a:solidFill>
              <a:ln w="515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7245183-960A-2791-43F3-E1FB4064BFEB}"/>
                  </a:ext>
                </a:extLst>
              </p:cNvPr>
              <p:cNvSpPr/>
              <p:nvPr/>
            </p:nvSpPr>
            <p:spPr>
              <a:xfrm>
                <a:off x="5449453" y="2794348"/>
                <a:ext cx="137151" cy="178507"/>
              </a:xfrm>
              <a:custGeom>
                <a:avLst/>
                <a:gdLst>
                  <a:gd name="connsiteX0" fmla="*/ 137151 w 137151"/>
                  <a:gd name="connsiteY0" fmla="*/ 157 h 178507"/>
                  <a:gd name="connsiteX1" fmla="*/ 129309 w 137151"/>
                  <a:gd name="connsiteY1" fmla="*/ 2153 h 178507"/>
                  <a:gd name="connsiteX2" fmla="*/ 4849 w 137151"/>
                  <a:gd name="connsiteY2" fmla="*/ 17416 h 178507"/>
                  <a:gd name="connsiteX3" fmla="*/ 827 w 137151"/>
                  <a:gd name="connsiteY3" fmla="*/ 22722 h 178507"/>
                  <a:gd name="connsiteX4" fmla="*/ 89340 w 137151"/>
                  <a:gd name="connsiteY4" fmla="*/ 176300 h 178507"/>
                  <a:gd name="connsiteX5" fmla="*/ 95836 w 137151"/>
                  <a:gd name="connsiteY5" fmla="*/ 176056 h 178507"/>
                  <a:gd name="connsiteX6" fmla="*/ 137151 w 137151"/>
                  <a:gd name="connsiteY6" fmla="*/ 157 h 1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51" h="178507">
                    <a:moveTo>
                      <a:pt x="137151" y="157"/>
                    </a:moveTo>
                    <a:cubicBezTo>
                      <a:pt x="135810" y="-539"/>
                      <a:pt x="130520" y="1249"/>
                      <a:pt x="129309" y="2153"/>
                    </a:cubicBezTo>
                    <a:cubicBezTo>
                      <a:pt x="78530" y="40178"/>
                      <a:pt x="17202" y="23081"/>
                      <a:pt x="4849" y="17416"/>
                    </a:cubicBezTo>
                    <a:cubicBezTo>
                      <a:pt x="1695" y="15862"/>
                      <a:pt x="-1569" y="20072"/>
                      <a:pt x="827" y="22722"/>
                    </a:cubicBezTo>
                    <a:cubicBezTo>
                      <a:pt x="39097" y="67821"/>
                      <a:pt x="68875" y="119493"/>
                      <a:pt x="89340" y="176300"/>
                    </a:cubicBezTo>
                    <a:cubicBezTo>
                      <a:pt x="90327" y="179346"/>
                      <a:pt x="95083" y="179216"/>
                      <a:pt x="95836" y="176056"/>
                    </a:cubicBezTo>
                    <a:cubicBezTo>
                      <a:pt x="107472" y="125631"/>
                      <a:pt x="125027" y="72519"/>
                      <a:pt x="137151" y="157"/>
                    </a:cubicBezTo>
                    <a:close/>
                  </a:path>
                </a:pathLst>
              </a:custGeom>
              <a:solidFill>
                <a:srgbClr val="FFFFFF"/>
              </a:solidFill>
              <a:ln w="515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D76DA47-2C62-031E-0FD6-68B5A4317FED}"/>
                  </a:ext>
                </a:extLst>
              </p:cNvPr>
              <p:cNvSpPr/>
              <p:nvPr/>
            </p:nvSpPr>
            <p:spPr>
              <a:xfrm>
                <a:off x="5299161" y="2751374"/>
                <a:ext cx="367996" cy="407772"/>
              </a:xfrm>
              <a:custGeom>
                <a:avLst/>
                <a:gdLst>
                  <a:gd name="connsiteX0" fmla="*/ 365916 w 367996"/>
                  <a:gd name="connsiteY0" fmla="*/ 16441 h 407772"/>
                  <a:gd name="connsiteX1" fmla="*/ 335753 w 367996"/>
                  <a:gd name="connsiteY1" fmla="*/ 4384 h 407772"/>
                  <a:gd name="connsiteX2" fmla="*/ 333019 w 367996"/>
                  <a:gd name="connsiteY2" fmla="*/ 4525 h 407772"/>
                  <a:gd name="connsiteX3" fmla="*/ 331268 w 367996"/>
                  <a:gd name="connsiteY3" fmla="*/ 6629 h 407772"/>
                  <a:gd name="connsiteX4" fmla="*/ 288659 w 367996"/>
                  <a:gd name="connsiteY4" fmla="*/ 202806 h 407772"/>
                  <a:gd name="connsiteX5" fmla="*/ 273297 w 367996"/>
                  <a:gd name="connsiteY5" fmla="*/ 385123 h 407772"/>
                  <a:gd name="connsiteX6" fmla="*/ 267991 w 367996"/>
                  <a:gd name="connsiteY6" fmla="*/ 387274 h 407772"/>
                  <a:gd name="connsiteX7" fmla="*/ 171001 w 367996"/>
                  <a:gd name="connsiteY7" fmla="*/ 190027 h 407772"/>
                  <a:gd name="connsiteX8" fmla="*/ 32598 w 367996"/>
                  <a:gd name="connsiteY8" fmla="*/ 1141 h 407772"/>
                  <a:gd name="connsiteX9" fmla="*/ 28306 w 367996"/>
                  <a:gd name="connsiteY9" fmla="*/ 481 h 407772"/>
                  <a:gd name="connsiteX10" fmla="*/ 445 w 367996"/>
                  <a:gd name="connsiteY10" fmla="*/ 17615 h 407772"/>
                  <a:gd name="connsiteX11" fmla="*/ 939 w 367996"/>
                  <a:gd name="connsiteY11" fmla="*/ 21659 h 407772"/>
                  <a:gd name="connsiteX12" fmla="*/ 226000 w 367996"/>
                  <a:gd name="connsiteY12" fmla="*/ 389972 h 407772"/>
                  <a:gd name="connsiteX13" fmla="*/ 231254 w 367996"/>
                  <a:gd name="connsiteY13" fmla="*/ 402501 h 407772"/>
                  <a:gd name="connsiteX14" fmla="*/ 242573 w 367996"/>
                  <a:gd name="connsiteY14" fmla="*/ 407350 h 407772"/>
                  <a:gd name="connsiteX15" fmla="*/ 306042 w 367996"/>
                  <a:gd name="connsiteY15" fmla="*/ 407755 h 407772"/>
                  <a:gd name="connsiteX16" fmla="*/ 312512 w 367996"/>
                  <a:gd name="connsiteY16" fmla="*/ 401691 h 407772"/>
                  <a:gd name="connsiteX17" fmla="*/ 367875 w 367996"/>
                  <a:gd name="connsiteY17" fmla="*/ 20479 h 407772"/>
                  <a:gd name="connsiteX18" fmla="*/ 365916 w 367996"/>
                  <a:gd name="connsiteY18" fmla="*/ 16441 h 40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996" h="407772">
                    <a:moveTo>
                      <a:pt x="365916" y="16441"/>
                    </a:moveTo>
                    <a:cubicBezTo>
                      <a:pt x="356650" y="12507"/>
                      <a:pt x="346781" y="8568"/>
                      <a:pt x="335753" y="4384"/>
                    </a:cubicBezTo>
                    <a:cubicBezTo>
                      <a:pt x="334864" y="4046"/>
                      <a:pt x="333872" y="4093"/>
                      <a:pt x="333019" y="4525"/>
                    </a:cubicBezTo>
                    <a:cubicBezTo>
                      <a:pt x="332167" y="4951"/>
                      <a:pt x="331533" y="5715"/>
                      <a:pt x="331268" y="6629"/>
                    </a:cubicBezTo>
                    <a:cubicBezTo>
                      <a:pt x="313178" y="69454"/>
                      <a:pt x="298361" y="134893"/>
                      <a:pt x="288659" y="202806"/>
                    </a:cubicBezTo>
                    <a:cubicBezTo>
                      <a:pt x="280089" y="262783"/>
                      <a:pt x="275739" y="322334"/>
                      <a:pt x="273297" y="385123"/>
                    </a:cubicBezTo>
                    <a:cubicBezTo>
                      <a:pt x="273208" y="387436"/>
                      <a:pt x="268838" y="389426"/>
                      <a:pt x="267991" y="387274"/>
                    </a:cubicBezTo>
                    <a:cubicBezTo>
                      <a:pt x="240884" y="318598"/>
                      <a:pt x="208294" y="252296"/>
                      <a:pt x="171001" y="190027"/>
                    </a:cubicBezTo>
                    <a:cubicBezTo>
                      <a:pt x="130232" y="121958"/>
                      <a:pt x="83668" y="58406"/>
                      <a:pt x="32598" y="1141"/>
                    </a:cubicBezTo>
                    <a:cubicBezTo>
                      <a:pt x="31512" y="-80"/>
                      <a:pt x="29709" y="-355"/>
                      <a:pt x="28306" y="481"/>
                    </a:cubicBezTo>
                    <a:cubicBezTo>
                      <a:pt x="25172" y="2352"/>
                      <a:pt x="752" y="17065"/>
                      <a:pt x="445" y="17615"/>
                    </a:cubicBezTo>
                    <a:cubicBezTo>
                      <a:pt x="-319" y="18982"/>
                      <a:pt x="-64" y="20598"/>
                      <a:pt x="939" y="21659"/>
                    </a:cubicBezTo>
                    <a:cubicBezTo>
                      <a:pt x="111128" y="137523"/>
                      <a:pt x="175621" y="274757"/>
                      <a:pt x="226000" y="389972"/>
                    </a:cubicBezTo>
                    <a:cubicBezTo>
                      <a:pt x="226005" y="389987"/>
                      <a:pt x="231249" y="402486"/>
                      <a:pt x="231254" y="402501"/>
                    </a:cubicBezTo>
                    <a:cubicBezTo>
                      <a:pt x="232917" y="406139"/>
                      <a:pt x="236539" y="407303"/>
                      <a:pt x="242573" y="407350"/>
                    </a:cubicBezTo>
                    <a:cubicBezTo>
                      <a:pt x="247598" y="407329"/>
                      <a:pt x="296251" y="407875"/>
                      <a:pt x="306042" y="407755"/>
                    </a:cubicBezTo>
                    <a:cubicBezTo>
                      <a:pt x="307840" y="407735"/>
                      <a:pt x="312419" y="403489"/>
                      <a:pt x="312512" y="401691"/>
                    </a:cubicBezTo>
                    <a:cubicBezTo>
                      <a:pt x="319648" y="260060"/>
                      <a:pt x="335888" y="135766"/>
                      <a:pt x="367875" y="20479"/>
                    </a:cubicBezTo>
                    <a:cubicBezTo>
                      <a:pt x="368327" y="18847"/>
                      <a:pt x="367490" y="17111"/>
                      <a:pt x="365916" y="16441"/>
                    </a:cubicBezTo>
                    <a:close/>
                  </a:path>
                </a:pathLst>
              </a:custGeom>
              <a:solidFill>
                <a:srgbClr val="FFFFFF"/>
              </a:solidFill>
              <a:ln w="5151" cap="flat">
                <a:noFill/>
                <a:prstDash val="solid"/>
                <a:miter/>
              </a:ln>
            </p:spPr>
            <p:txBody>
              <a:bodyPr rtlCol="0" anchor="ctr"/>
              <a:lstStyle/>
              <a:p>
                <a:endParaRPr lang="en-US"/>
              </a:p>
            </p:txBody>
          </p:sp>
          <p:grpSp>
            <p:nvGrpSpPr>
              <p:cNvPr id="62" name="Graphic 14" descr="Man wearing shirt with pattern">
                <a:extLst>
                  <a:ext uri="{FF2B5EF4-FFF2-40B4-BE49-F238E27FC236}">
                    <a16:creationId xmlns:a16="http://schemas.microsoft.com/office/drawing/2014/main" id="{5E85C531-8A79-780E-C5EF-69C2A6944D63}"/>
                  </a:ext>
                </a:extLst>
              </p:cNvPr>
              <p:cNvGrpSpPr/>
              <p:nvPr/>
            </p:nvGrpSpPr>
            <p:grpSpPr>
              <a:xfrm>
                <a:off x="5212327" y="2732011"/>
                <a:ext cx="737041" cy="789278"/>
                <a:chOff x="5212327" y="2732011"/>
                <a:chExt cx="737041" cy="789278"/>
              </a:xfrm>
              <a:solidFill>
                <a:srgbClr val="FFFFFF"/>
              </a:solidFill>
            </p:grpSpPr>
            <p:sp>
              <p:nvSpPr>
                <p:cNvPr id="63" name="Freeform: Shape 62">
                  <a:extLst>
                    <a:ext uri="{FF2B5EF4-FFF2-40B4-BE49-F238E27FC236}">
                      <a16:creationId xmlns:a16="http://schemas.microsoft.com/office/drawing/2014/main" id="{C66E16A1-EA5A-2195-3BF2-A224D0A17501}"/>
                    </a:ext>
                  </a:extLst>
                </p:cNvPr>
                <p:cNvSpPr/>
                <p:nvPr/>
              </p:nvSpPr>
              <p:spPr>
                <a:xfrm>
                  <a:off x="5212327" y="3434685"/>
                  <a:ext cx="81868" cy="86604"/>
                </a:xfrm>
                <a:custGeom>
                  <a:avLst/>
                  <a:gdLst>
                    <a:gd name="connsiteX0" fmla="*/ 67802 w 81868"/>
                    <a:gd name="connsiteY0" fmla="*/ 1978 h 86604"/>
                    <a:gd name="connsiteX1" fmla="*/ 60713 w 81868"/>
                    <a:gd name="connsiteY1" fmla="*/ 1385 h 86604"/>
                    <a:gd name="connsiteX2" fmla="*/ 528 w 81868"/>
                    <a:gd name="connsiteY2" fmla="*/ 42134 h 86604"/>
                    <a:gd name="connsiteX3" fmla="*/ 4026 w 81868"/>
                    <a:gd name="connsiteY3" fmla="*/ 56535 h 86604"/>
                    <a:gd name="connsiteX4" fmla="*/ 18941 w 81868"/>
                    <a:gd name="connsiteY4" fmla="*/ 84239 h 86604"/>
                    <a:gd name="connsiteX5" fmla="*/ 27614 w 81868"/>
                    <a:gd name="connsiteY5" fmla="*/ 73809 h 86604"/>
                    <a:gd name="connsiteX6" fmla="*/ 79786 w 81868"/>
                    <a:gd name="connsiteY6" fmla="*/ 35040 h 86604"/>
                    <a:gd name="connsiteX7" fmla="*/ 81397 w 81868"/>
                    <a:gd name="connsiteY7" fmla="*/ 30160 h 86604"/>
                    <a:gd name="connsiteX8" fmla="*/ 67802 w 81868"/>
                    <a:gd name="connsiteY8" fmla="*/ 1978 h 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8" h="86604">
                      <a:moveTo>
                        <a:pt x="67802" y="1978"/>
                      </a:moveTo>
                      <a:cubicBezTo>
                        <a:pt x="66492" y="-1151"/>
                        <a:pt x="62927" y="50"/>
                        <a:pt x="60713" y="1385"/>
                      </a:cubicBezTo>
                      <a:cubicBezTo>
                        <a:pt x="39541" y="11213"/>
                        <a:pt x="15547" y="22350"/>
                        <a:pt x="528" y="42134"/>
                      </a:cubicBezTo>
                      <a:cubicBezTo>
                        <a:pt x="-1587" y="45496"/>
                        <a:pt x="3283" y="52642"/>
                        <a:pt x="4026" y="56535"/>
                      </a:cubicBezTo>
                      <a:cubicBezTo>
                        <a:pt x="4961" y="59409"/>
                        <a:pt x="12408" y="96140"/>
                        <a:pt x="18941" y="84239"/>
                      </a:cubicBezTo>
                      <a:cubicBezTo>
                        <a:pt x="21243" y="79874"/>
                        <a:pt x="24876" y="73554"/>
                        <a:pt x="27614" y="73809"/>
                      </a:cubicBezTo>
                      <a:cubicBezTo>
                        <a:pt x="46884" y="58073"/>
                        <a:pt x="62569" y="40741"/>
                        <a:pt x="79786" y="35040"/>
                      </a:cubicBezTo>
                      <a:cubicBezTo>
                        <a:pt x="81646" y="34302"/>
                        <a:pt x="82457" y="31865"/>
                        <a:pt x="81397" y="30160"/>
                      </a:cubicBezTo>
                      <a:cubicBezTo>
                        <a:pt x="76070" y="21149"/>
                        <a:pt x="71762" y="11296"/>
                        <a:pt x="67802" y="1978"/>
                      </a:cubicBezTo>
                      <a:close/>
                    </a:path>
                  </a:pathLst>
                </a:custGeom>
                <a:solidFill>
                  <a:srgbClr val="FFFFFF"/>
                </a:solidFill>
                <a:ln w="515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4D0212D-3060-8BC5-C3DE-D73F595A5D29}"/>
                    </a:ext>
                  </a:extLst>
                </p:cNvPr>
                <p:cNvSpPr/>
                <p:nvPr/>
              </p:nvSpPr>
              <p:spPr>
                <a:xfrm>
                  <a:off x="5330395" y="2732011"/>
                  <a:ext cx="301089" cy="406330"/>
                </a:xfrm>
                <a:custGeom>
                  <a:avLst/>
                  <a:gdLst>
                    <a:gd name="connsiteX0" fmla="*/ 298870 w 301089"/>
                    <a:gd name="connsiteY0" fmla="*/ 21632 h 406330"/>
                    <a:gd name="connsiteX1" fmla="*/ 274611 w 301089"/>
                    <a:gd name="connsiteY1" fmla="*/ 12828 h 406330"/>
                    <a:gd name="connsiteX2" fmla="*/ 271566 w 301089"/>
                    <a:gd name="connsiteY2" fmla="*/ 13208 h 406330"/>
                    <a:gd name="connsiteX3" fmla="*/ 270058 w 301089"/>
                    <a:gd name="connsiteY3" fmla="*/ 15879 h 406330"/>
                    <a:gd name="connsiteX4" fmla="*/ 259696 w 301089"/>
                    <a:gd name="connsiteY4" fmla="*/ 49659 h 406330"/>
                    <a:gd name="connsiteX5" fmla="*/ 259270 w 301089"/>
                    <a:gd name="connsiteY5" fmla="*/ 50797 h 406330"/>
                    <a:gd name="connsiteX6" fmla="*/ 213262 w 301089"/>
                    <a:gd name="connsiteY6" fmla="*/ 253589 h 406330"/>
                    <a:gd name="connsiteX7" fmla="*/ 212326 w 301089"/>
                    <a:gd name="connsiteY7" fmla="*/ 254390 h 406330"/>
                    <a:gd name="connsiteX8" fmla="*/ 210747 w 301089"/>
                    <a:gd name="connsiteY8" fmla="*/ 253293 h 406330"/>
                    <a:gd name="connsiteX9" fmla="*/ 159038 w 301089"/>
                    <a:gd name="connsiteY9" fmla="*/ 142355 h 406330"/>
                    <a:gd name="connsiteX10" fmla="*/ 79006 w 301089"/>
                    <a:gd name="connsiteY10" fmla="*/ 51062 h 406330"/>
                    <a:gd name="connsiteX11" fmla="*/ 55687 w 301089"/>
                    <a:gd name="connsiteY11" fmla="*/ 29775 h 406330"/>
                    <a:gd name="connsiteX12" fmla="*/ 50433 w 301089"/>
                    <a:gd name="connsiteY12" fmla="*/ 24423 h 406330"/>
                    <a:gd name="connsiteX13" fmla="*/ 34323 w 301089"/>
                    <a:gd name="connsiteY13" fmla="*/ 2450 h 406330"/>
                    <a:gd name="connsiteX14" fmla="*/ 32281 w 301089"/>
                    <a:gd name="connsiteY14" fmla="*/ 231 h 406330"/>
                    <a:gd name="connsiteX15" fmla="*/ 29277 w 301089"/>
                    <a:gd name="connsiteY15" fmla="*/ 501 h 406330"/>
                    <a:gd name="connsiteX16" fmla="*/ 1666 w 301089"/>
                    <a:gd name="connsiteY16" fmla="*/ 17100 h 406330"/>
                    <a:gd name="connsiteX17" fmla="*/ 34 w 301089"/>
                    <a:gd name="connsiteY17" fmla="*/ 19553 h 406330"/>
                    <a:gd name="connsiteX18" fmla="*/ 928 w 301089"/>
                    <a:gd name="connsiteY18" fmla="*/ 22359 h 406330"/>
                    <a:gd name="connsiteX19" fmla="*/ 236086 w 301089"/>
                    <a:gd name="connsiteY19" fmla="*/ 404205 h 406330"/>
                    <a:gd name="connsiteX20" fmla="*/ 239241 w 301089"/>
                    <a:gd name="connsiteY20" fmla="*/ 406331 h 406330"/>
                    <a:gd name="connsiteX21" fmla="*/ 239818 w 301089"/>
                    <a:gd name="connsiteY21" fmla="*/ 406284 h 406330"/>
                    <a:gd name="connsiteX22" fmla="*/ 242650 w 301089"/>
                    <a:gd name="connsiteY22" fmla="*/ 403083 h 406330"/>
                    <a:gd name="connsiteX23" fmla="*/ 300912 w 301089"/>
                    <a:gd name="connsiteY23" fmla="*/ 25899 h 406330"/>
                    <a:gd name="connsiteX24" fmla="*/ 298870 w 301089"/>
                    <a:gd name="connsiteY24" fmla="*/ 21632 h 4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1089" h="406330">
                      <a:moveTo>
                        <a:pt x="298870" y="21632"/>
                      </a:moveTo>
                      <a:cubicBezTo>
                        <a:pt x="291839" y="19007"/>
                        <a:pt x="284126" y="16212"/>
                        <a:pt x="274611" y="12828"/>
                      </a:cubicBezTo>
                      <a:cubicBezTo>
                        <a:pt x="273592" y="12470"/>
                        <a:pt x="272465" y="12610"/>
                        <a:pt x="271566" y="13208"/>
                      </a:cubicBezTo>
                      <a:cubicBezTo>
                        <a:pt x="270667" y="13811"/>
                        <a:pt x="270110" y="14803"/>
                        <a:pt x="270058" y="15879"/>
                      </a:cubicBezTo>
                      <a:cubicBezTo>
                        <a:pt x="269513" y="27473"/>
                        <a:pt x="265932" y="39156"/>
                        <a:pt x="259696" y="49659"/>
                      </a:cubicBezTo>
                      <a:cubicBezTo>
                        <a:pt x="259488" y="50012"/>
                        <a:pt x="259343" y="50397"/>
                        <a:pt x="259270" y="50797"/>
                      </a:cubicBezTo>
                      <a:cubicBezTo>
                        <a:pt x="248221" y="112499"/>
                        <a:pt x="233171" y="178832"/>
                        <a:pt x="213262" y="253589"/>
                      </a:cubicBezTo>
                      <a:cubicBezTo>
                        <a:pt x="213153" y="253989"/>
                        <a:pt x="212966" y="254369"/>
                        <a:pt x="212326" y="254390"/>
                      </a:cubicBezTo>
                      <a:cubicBezTo>
                        <a:pt x="211750" y="254421"/>
                        <a:pt x="211022" y="254099"/>
                        <a:pt x="210747" y="253293"/>
                      </a:cubicBezTo>
                      <a:cubicBezTo>
                        <a:pt x="195182" y="210668"/>
                        <a:pt x="177783" y="173344"/>
                        <a:pt x="159038" y="142355"/>
                      </a:cubicBezTo>
                      <a:cubicBezTo>
                        <a:pt x="135158" y="102885"/>
                        <a:pt x="108233" y="72172"/>
                        <a:pt x="79006" y="51062"/>
                      </a:cubicBezTo>
                      <a:cubicBezTo>
                        <a:pt x="71730" y="45033"/>
                        <a:pt x="64101" y="38070"/>
                        <a:pt x="55687" y="29775"/>
                      </a:cubicBezTo>
                      <a:cubicBezTo>
                        <a:pt x="54003" y="27982"/>
                        <a:pt x="52190" y="26174"/>
                        <a:pt x="50433" y="24423"/>
                      </a:cubicBezTo>
                      <a:cubicBezTo>
                        <a:pt x="43724" y="17729"/>
                        <a:pt x="36781" y="10807"/>
                        <a:pt x="34323" y="2450"/>
                      </a:cubicBezTo>
                      <a:cubicBezTo>
                        <a:pt x="34021" y="1432"/>
                        <a:pt x="33268" y="616"/>
                        <a:pt x="32281" y="231"/>
                      </a:cubicBezTo>
                      <a:cubicBezTo>
                        <a:pt x="31293" y="-153"/>
                        <a:pt x="30181" y="-55"/>
                        <a:pt x="29277" y="501"/>
                      </a:cubicBezTo>
                      <a:cubicBezTo>
                        <a:pt x="19818" y="6254"/>
                        <a:pt x="10064" y="12085"/>
                        <a:pt x="1666" y="17100"/>
                      </a:cubicBezTo>
                      <a:cubicBezTo>
                        <a:pt x="777" y="17630"/>
                        <a:pt x="179" y="18535"/>
                        <a:pt x="34" y="19553"/>
                      </a:cubicBezTo>
                      <a:cubicBezTo>
                        <a:pt x="-112" y="20577"/>
                        <a:pt x="216" y="21611"/>
                        <a:pt x="928" y="22359"/>
                      </a:cubicBezTo>
                      <a:cubicBezTo>
                        <a:pt x="94165" y="121646"/>
                        <a:pt x="173282" y="250118"/>
                        <a:pt x="236086" y="404205"/>
                      </a:cubicBezTo>
                      <a:cubicBezTo>
                        <a:pt x="236617" y="405504"/>
                        <a:pt x="237874" y="406331"/>
                        <a:pt x="239241" y="406331"/>
                      </a:cubicBezTo>
                      <a:cubicBezTo>
                        <a:pt x="239433" y="406331"/>
                        <a:pt x="239626" y="406315"/>
                        <a:pt x="239818" y="406284"/>
                      </a:cubicBezTo>
                      <a:cubicBezTo>
                        <a:pt x="241398" y="406014"/>
                        <a:pt x="242572" y="404683"/>
                        <a:pt x="242650" y="403083"/>
                      </a:cubicBezTo>
                      <a:cubicBezTo>
                        <a:pt x="248471" y="280504"/>
                        <a:pt x="259550" y="149974"/>
                        <a:pt x="300912" y="25899"/>
                      </a:cubicBezTo>
                      <a:cubicBezTo>
                        <a:pt x="301494" y="24163"/>
                        <a:pt x="300595" y="22271"/>
                        <a:pt x="298870" y="21632"/>
                      </a:cubicBezTo>
                      <a:close/>
                    </a:path>
                  </a:pathLst>
                </a:custGeom>
                <a:solidFill>
                  <a:srgbClr val="FFFFFF"/>
                </a:solidFill>
                <a:ln w="515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B393327-1205-E86B-7F3D-EEB7956FC812}"/>
                    </a:ext>
                  </a:extLst>
                </p:cNvPr>
                <p:cNvSpPr/>
                <p:nvPr/>
              </p:nvSpPr>
              <p:spPr>
                <a:xfrm>
                  <a:off x="5881661" y="3067439"/>
                  <a:ext cx="67707" cy="100326"/>
                </a:xfrm>
                <a:custGeom>
                  <a:avLst/>
                  <a:gdLst>
                    <a:gd name="connsiteX0" fmla="*/ 60056 w 67707"/>
                    <a:gd name="connsiteY0" fmla="*/ 33235 h 100326"/>
                    <a:gd name="connsiteX1" fmla="*/ 40349 w 67707"/>
                    <a:gd name="connsiteY1" fmla="*/ 47100 h 100326"/>
                    <a:gd name="connsiteX2" fmla="*/ 38863 w 67707"/>
                    <a:gd name="connsiteY2" fmla="*/ 40968 h 100326"/>
                    <a:gd name="connsiteX3" fmla="*/ 26479 w 67707"/>
                    <a:gd name="connsiteY3" fmla="*/ 2833 h 100326"/>
                    <a:gd name="connsiteX4" fmla="*/ 21006 w 67707"/>
                    <a:gd name="connsiteY4" fmla="*/ 729 h 100326"/>
                    <a:gd name="connsiteX5" fmla="*/ 27 w 67707"/>
                    <a:gd name="connsiteY5" fmla="*/ 15062 h 100326"/>
                    <a:gd name="connsiteX6" fmla="*/ 43410 w 67707"/>
                    <a:gd name="connsiteY6" fmla="*/ 99740 h 100326"/>
                    <a:gd name="connsiteX7" fmla="*/ 47848 w 67707"/>
                    <a:gd name="connsiteY7" fmla="*/ 99209 h 100326"/>
                    <a:gd name="connsiteX8" fmla="*/ 67565 w 67707"/>
                    <a:gd name="connsiteY8" fmla="*/ 79576 h 100326"/>
                    <a:gd name="connsiteX9" fmla="*/ 60056 w 67707"/>
                    <a:gd name="connsiteY9" fmla="*/ 33235 h 1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07" h="100326">
                      <a:moveTo>
                        <a:pt x="60056" y="33235"/>
                      </a:moveTo>
                      <a:cubicBezTo>
                        <a:pt x="56065" y="26173"/>
                        <a:pt x="45676" y="39217"/>
                        <a:pt x="40349" y="47100"/>
                      </a:cubicBezTo>
                      <a:cubicBezTo>
                        <a:pt x="40349" y="46856"/>
                        <a:pt x="38827" y="41155"/>
                        <a:pt x="38863" y="40968"/>
                      </a:cubicBezTo>
                      <a:cubicBezTo>
                        <a:pt x="35703" y="26240"/>
                        <a:pt x="28729" y="17868"/>
                        <a:pt x="26479" y="2833"/>
                      </a:cubicBezTo>
                      <a:cubicBezTo>
                        <a:pt x="26136" y="360"/>
                        <a:pt x="22929" y="-893"/>
                        <a:pt x="21006" y="729"/>
                      </a:cubicBezTo>
                      <a:cubicBezTo>
                        <a:pt x="16771" y="5458"/>
                        <a:pt x="739" y="10317"/>
                        <a:pt x="27" y="15062"/>
                      </a:cubicBezTo>
                      <a:cubicBezTo>
                        <a:pt x="-758" y="48628"/>
                        <a:pt x="15867" y="81072"/>
                        <a:pt x="43410" y="99740"/>
                      </a:cubicBezTo>
                      <a:cubicBezTo>
                        <a:pt x="44803" y="100685"/>
                        <a:pt x="46700" y="100472"/>
                        <a:pt x="47848" y="99209"/>
                      </a:cubicBezTo>
                      <a:cubicBezTo>
                        <a:pt x="49459" y="96507"/>
                        <a:pt x="64650" y="81322"/>
                        <a:pt x="67565" y="79576"/>
                      </a:cubicBezTo>
                      <a:cubicBezTo>
                        <a:pt x="68849" y="78412"/>
                        <a:pt x="61033" y="37949"/>
                        <a:pt x="60056" y="33235"/>
                      </a:cubicBezTo>
                      <a:close/>
                    </a:path>
                  </a:pathLst>
                </a:custGeom>
                <a:solidFill>
                  <a:srgbClr val="FFFFFF"/>
                </a:solidFill>
                <a:ln w="5151" cap="flat">
                  <a:noFill/>
                  <a:prstDash val="solid"/>
                  <a:miter/>
                </a:ln>
              </p:spPr>
              <p:txBody>
                <a:bodyPr rtlCol="0" anchor="ctr"/>
                <a:lstStyle/>
                <a:p>
                  <a:endParaRPr lang="en-US"/>
                </a:p>
              </p:txBody>
            </p:sp>
          </p:grpSp>
          <p:sp>
            <p:nvSpPr>
              <p:cNvPr id="66" name="Freeform: Shape 65">
                <a:extLst>
                  <a:ext uri="{FF2B5EF4-FFF2-40B4-BE49-F238E27FC236}">
                    <a16:creationId xmlns:a16="http://schemas.microsoft.com/office/drawing/2014/main" id="{51A49A66-3DEF-64D1-DD0A-1D1AAC0745E3}"/>
                  </a:ext>
                </a:extLst>
              </p:cNvPr>
              <p:cNvSpPr/>
              <p:nvPr/>
            </p:nvSpPr>
            <p:spPr>
              <a:xfrm>
                <a:off x="5304175" y="3540356"/>
                <a:ext cx="472229" cy="993656"/>
              </a:xfrm>
              <a:custGeom>
                <a:avLst/>
                <a:gdLst>
                  <a:gd name="connsiteX0" fmla="*/ 271515 w 472229"/>
                  <a:gd name="connsiteY0" fmla="*/ 118042 h 993656"/>
                  <a:gd name="connsiteX1" fmla="*/ 144478 w 472229"/>
                  <a:gd name="connsiteY1" fmla="*/ 11620 h 993656"/>
                  <a:gd name="connsiteX2" fmla="*/ 95258 w 472229"/>
                  <a:gd name="connsiteY2" fmla="*/ 0 h 993656"/>
                  <a:gd name="connsiteX3" fmla="*/ 53215 w 472229"/>
                  <a:gd name="connsiteY3" fmla="*/ 35978 h 993656"/>
                  <a:gd name="connsiteX4" fmla="*/ 1875 w 472229"/>
                  <a:gd name="connsiteY4" fmla="*/ 59826 h 993656"/>
                  <a:gd name="connsiteX5" fmla="*/ 1221 w 472229"/>
                  <a:gd name="connsiteY5" fmla="*/ 128955 h 993656"/>
                  <a:gd name="connsiteX6" fmla="*/ 31539 w 472229"/>
                  <a:gd name="connsiteY6" fmla="*/ 306319 h 993656"/>
                  <a:gd name="connsiteX7" fmla="*/ 51703 w 472229"/>
                  <a:gd name="connsiteY7" fmla="*/ 648924 h 993656"/>
                  <a:gd name="connsiteX8" fmla="*/ 86772 w 472229"/>
                  <a:gd name="connsiteY8" fmla="*/ 897844 h 993656"/>
                  <a:gd name="connsiteX9" fmla="*/ 163581 w 472229"/>
                  <a:gd name="connsiteY9" fmla="*/ 993653 h 993656"/>
                  <a:gd name="connsiteX10" fmla="*/ 181469 w 472229"/>
                  <a:gd name="connsiteY10" fmla="*/ 973339 h 993656"/>
                  <a:gd name="connsiteX11" fmla="*/ 222550 w 472229"/>
                  <a:gd name="connsiteY11" fmla="*/ 962727 h 993656"/>
                  <a:gd name="connsiteX12" fmla="*/ 210421 w 472229"/>
                  <a:gd name="connsiteY12" fmla="*/ 926343 h 993656"/>
                  <a:gd name="connsiteX13" fmla="*/ 436298 w 472229"/>
                  <a:gd name="connsiteY13" fmla="*/ 600411 h 993656"/>
                  <a:gd name="connsiteX14" fmla="*/ 452975 w 472229"/>
                  <a:gd name="connsiteY14" fmla="*/ 541291 h 993656"/>
                  <a:gd name="connsiteX15" fmla="*/ 472229 w 472229"/>
                  <a:gd name="connsiteY15" fmla="*/ 201109 h 993656"/>
                  <a:gd name="connsiteX16" fmla="*/ 271515 w 472229"/>
                  <a:gd name="connsiteY16" fmla="*/ 118042 h 993656"/>
                  <a:gd name="connsiteX17" fmla="*/ 203681 w 472229"/>
                  <a:gd name="connsiteY17" fmla="*/ 659712 h 993656"/>
                  <a:gd name="connsiteX18" fmla="*/ 193292 w 472229"/>
                  <a:gd name="connsiteY18" fmla="*/ 653476 h 993656"/>
                  <a:gd name="connsiteX19" fmla="*/ 226365 w 472229"/>
                  <a:gd name="connsiteY19" fmla="*/ 192175 h 993656"/>
                  <a:gd name="connsiteX20" fmla="*/ 236733 w 472229"/>
                  <a:gd name="connsiteY20" fmla="*/ 191754 h 993656"/>
                  <a:gd name="connsiteX21" fmla="*/ 264245 w 472229"/>
                  <a:gd name="connsiteY21" fmla="*/ 337553 h 993656"/>
                  <a:gd name="connsiteX22" fmla="*/ 283650 w 472229"/>
                  <a:gd name="connsiteY22" fmla="*/ 469138 h 993656"/>
                  <a:gd name="connsiteX23" fmla="*/ 279404 w 472229"/>
                  <a:gd name="connsiteY23" fmla="*/ 485508 h 993656"/>
                  <a:gd name="connsiteX24" fmla="*/ 203681 w 472229"/>
                  <a:gd name="connsiteY24" fmla="*/ 659712 h 99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2229" h="993656">
                    <a:moveTo>
                      <a:pt x="271515" y="118042"/>
                    </a:moveTo>
                    <a:lnTo>
                      <a:pt x="144478" y="11620"/>
                    </a:lnTo>
                    <a:cubicBezTo>
                      <a:pt x="144478" y="11620"/>
                      <a:pt x="115474" y="13741"/>
                      <a:pt x="95258" y="0"/>
                    </a:cubicBezTo>
                    <a:cubicBezTo>
                      <a:pt x="95258" y="0"/>
                      <a:pt x="78280" y="20211"/>
                      <a:pt x="53215" y="35978"/>
                    </a:cubicBezTo>
                    <a:cubicBezTo>
                      <a:pt x="28151" y="51745"/>
                      <a:pt x="1875" y="59826"/>
                      <a:pt x="1875" y="59826"/>
                    </a:cubicBezTo>
                    <a:cubicBezTo>
                      <a:pt x="1875" y="59826"/>
                      <a:pt x="-1866" y="93378"/>
                      <a:pt x="1221" y="128955"/>
                    </a:cubicBezTo>
                    <a:cubicBezTo>
                      <a:pt x="4308" y="164533"/>
                      <a:pt x="26031" y="264989"/>
                      <a:pt x="31539" y="306319"/>
                    </a:cubicBezTo>
                    <a:cubicBezTo>
                      <a:pt x="37048" y="347655"/>
                      <a:pt x="48975" y="554330"/>
                      <a:pt x="51703" y="648924"/>
                    </a:cubicBezTo>
                    <a:cubicBezTo>
                      <a:pt x="54431" y="743517"/>
                      <a:pt x="86772" y="897844"/>
                      <a:pt x="86772" y="897844"/>
                    </a:cubicBezTo>
                    <a:cubicBezTo>
                      <a:pt x="86772" y="897844"/>
                      <a:pt x="154180" y="993347"/>
                      <a:pt x="163581" y="993653"/>
                    </a:cubicBezTo>
                    <a:cubicBezTo>
                      <a:pt x="172983" y="993955"/>
                      <a:pt x="181469" y="973339"/>
                      <a:pt x="181469" y="973339"/>
                    </a:cubicBezTo>
                    <a:cubicBezTo>
                      <a:pt x="181469" y="973339"/>
                      <a:pt x="218003" y="973339"/>
                      <a:pt x="222550" y="962727"/>
                    </a:cubicBezTo>
                    <a:lnTo>
                      <a:pt x="210421" y="926343"/>
                    </a:lnTo>
                    <a:cubicBezTo>
                      <a:pt x="210421" y="926343"/>
                      <a:pt x="425837" y="617696"/>
                      <a:pt x="436298" y="600411"/>
                    </a:cubicBezTo>
                    <a:cubicBezTo>
                      <a:pt x="446759" y="583131"/>
                      <a:pt x="447669" y="566148"/>
                      <a:pt x="452975" y="541291"/>
                    </a:cubicBezTo>
                    <a:cubicBezTo>
                      <a:pt x="458281" y="516434"/>
                      <a:pt x="472229" y="201109"/>
                      <a:pt x="472229" y="201109"/>
                    </a:cubicBezTo>
                    <a:cubicBezTo>
                      <a:pt x="472229" y="201109"/>
                      <a:pt x="370963" y="204144"/>
                      <a:pt x="271515" y="118042"/>
                    </a:cubicBezTo>
                    <a:close/>
                    <a:moveTo>
                      <a:pt x="203681" y="659712"/>
                    </a:moveTo>
                    <a:cubicBezTo>
                      <a:pt x="200459" y="667128"/>
                      <a:pt x="192663" y="661536"/>
                      <a:pt x="193292" y="653476"/>
                    </a:cubicBezTo>
                    <a:lnTo>
                      <a:pt x="226365" y="192175"/>
                    </a:lnTo>
                    <a:cubicBezTo>
                      <a:pt x="226812" y="185970"/>
                      <a:pt x="235787" y="185606"/>
                      <a:pt x="236733" y="191754"/>
                    </a:cubicBezTo>
                    <a:lnTo>
                      <a:pt x="264245" y="337553"/>
                    </a:lnTo>
                    <a:lnTo>
                      <a:pt x="283650" y="469138"/>
                    </a:lnTo>
                    <a:cubicBezTo>
                      <a:pt x="284461" y="473789"/>
                      <a:pt x="281509" y="481283"/>
                      <a:pt x="279404" y="485508"/>
                    </a:cubicBezTo>
                    <a:lnTo>
                      <a:pt x="203681" y="659712"/>
                    </a:lnTo>
                    <a:close/>
                  </a:path>
                </a:pathLst>
              </a:custGeom>
              <a:solidFill>
                <a:schemeClr val="accent1"/>
              </a:solidFill>
              <a:ln w="5151" cap="flat">
                <a:noFill/>
                <a:prstDash val="solid"/>
                <a:miter/>
              </a:ln>
            </p:spPr>
            <p:txBody>
              <a:bodyPr rtlCol="0" anchor="ctr"/>
              <a:lstStyle/>
              <a:p>
                <a:endParaRPr lang="en-US"/>
              </a:p>
            </p:txBody>
          </p:sp>
          <p:grpSp>
            <p:nvGrpSpPr>
              <p:cNvPr id="67" name="Graphic 14" descr="Man wearing shirt with pattern">
                <a:extLst>
                  <a:ext uri="{FF2B5EF4-FFF2-40B4-BE49-F238E27FC236}">
                    <a16:creationId xmlns:a16="http://schemas.microsoft.com/office/drawing/2014/main" id="{78964850-2085-E5BB-8288-6C5F2E140869}"/>
                  </a:ext>
                </a:extLst>
              </p:cNvPr>
              <p:cNvGrpSpPr/>
              <p:nvPr/>
            </p:nvGrpSpPr>
            <p:grpSpPr>
              <a:xfrm>
                <a:off x="5124910" y="2647606"/>
                <a:ext cx="968933" cy="2110914"/>
                <a:chOff x="5124910" y="2647606"/>
                <a:chExt cx="968933" cy="2110914"/>
              </a:xfrm>
            </p:grpSpPr>
            <p:grpSp>
              <p:nvGrpSpPr>
                <p:cNvPr id="68" name="Graphic 14" descr="Man wearing shirt with pattern">
                  <a:extLst>
                    <a:ext uri="{FF2B5EF4-FFF2-40B4-BE49-F238E27FC236}">
                      <a16:creationId xmlns:a16="http://schemas.microsoft.com/office/drawing/2014/main" id="{EB0A6602-4220-86BD-65A3-E33D84287473}"/>
                    </a:ext>
                  </a:extLst>
                </p:cNvPr>
                <p:cNvGrpSpPr/>
                <p:nvPr/>
              </p:nvGrpSpPr>
              <p:grpSpPr>
                <a:xfrm>
                  <a:off x="5218210" y="2768021"/>
                  <a:ext cx="718831" cy="734492"/>
                  <a:chOff x="5218210" y="2768021"/>
                  <a:chExt cx="718831" cy="734492"/>
                </a:xfrm>
                <a:solidFill>
                  <a:srgbClr val="000000"/>
                </a:solidFill>
              </p:grpSpPr>
              <p:grpSp>
                <p:nvGrpSpPr>
                  <p:cNvPr id="69" name="Graphic 14" descr="Man wearing shirt with pattern">
                    <a:extLst>
                      <a:ext uri="{FF2B5EF4-FFF2-40B4-BE49-F238E27FC236}">
                        <a16:creationId xmlns:a16="http://schemas.microsoft.com/office/drawing/2014/main" id="{39AB5F29-E66F-796B-3181-D178D2F1440E}"/>
                      </a:ext>
                    </a:extLst>
                  </p:cNvPr>
                  <p:cNvGrpSpPr/>
                  <p:nvPr/>
                </p:nvGrpSpPr>
                <p:grpSpPr>
                  <a:xfrm>
                    <a:off x="5218210" y="3447352"/>
                    <a:ext cx="64687" cy="55162"/>
                    <a:chOff x="5218210" y="3447352"/>
                    <a:chExt cx="64687" cy="55162"/>
                  </a:xfrm>
                  <a:solidFill>
                    <a:srgbClr val="000000"/>
                  </a:solidFill>
                </p:grpSpPr>
                <p:sp>
                  <p:nvSpPr>
                    <p:cNvPr id="70" name="Freeform: Shape 69">
                      <a:extLst>
                        <a:ext uri="{FF2B5EF4-FFF2-40B4-BE49-F238E27FC236}">
                          <a16:creationId xmlns:a16="http://schemas.microsoft.com/office/drawing/2014/main" id="{B5F94477-9269-4BB9-A933-2F441BCD25D5}"/>
                        </a:ext>
                      </a:extLst>
                    </p:cNvPr>
                    <p:cNvSpPr/>
                    <p:nvPr/>
                  </p:nvSpPr>
                  <p:spPr>
                    <a:xfrm>
                      <a:off x="5218210" y="3485047"/>
                      <a:ext cx="17784" cy="17467"/>
                    </a:xfrm>
                    <a:custGeom>
                      <a:avLst/>
                      <a:gdLst>
                        <a:gd name="connsiteX0" fmla="*/ 154 w 17784"/>
                        <a:gd name="connsiteY0" fmla="*/ 9972 h 17467"/>
                        <a:gd name="connsiteX1" fmla="*/ 16483 w 17784"/>
                        <a:gd name="connsiteY1" fmla="*/ 4328 h 17467"/>
                        <a:gd name="connsiteX2" fmla="*/ 154 w 17784"/>
                        <a:gd name="connsiteY2" fmla="*/ 9972 h 17467"/>
                      </a:gdLst>
                      <a:ahLst/>
                      <a:cxnLst>
                        <a:cxn ang="0">
                          <a:pos x="connsiteX0" y="connsiteY0"/>
                        </a:cxn>
                        <a:cxn ang="0">
                          <a:pos x="connsiteX1" y="connsiteY1"/>
                        </a:cxn>
                        <a:cxn ang="0">
                          <a:pos x="connsiteX2" y="connsiteY2"/>
                        </a:cxn>
                      </a:cxnLst>
                      <a:rect l="l" t="t" r="r" b="b"/>
                      <a:pathLst>
                        <a:path w="17784" h="17467">
                          <a:moveTo>
                            <a:pt x="154" y="9972"/>
                          </a:moveTo>
                          <a:cubicBezTo>
                            <a:pt x="2290" y="23728"/>
                            <a:pt x="23124" y="16582"/>
                            <a:pt x="16483" y="4328"/>
                          </a:cubicBezTo>
                          <a:cubicBezTo>
                            <a:pt x="12216" y="-4075"/>
                            <a:pt x="-1608" y="815"/>
                            <a:pt x="154" y="9972"/>
                          </a:cubicBezTo>
                          <a:close/>
                        </a:path>
                      </a:pathLst>
                    </a:custGeom>
                    <a:solidFill>
                      <a:srgbClr val="000000"/>
                    </a:solidFill>
                    <a:ln w="515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177DFB4-F60D-D842-BDD9-34009D683B59}"/>
                        </a:ext>
                      </a:extLst>
                    </p:cNvPr>
                    <p:cNvSpPr/>
                    <p:nvPr/>
                  </p:nvSpPr>
                  <p:spPr>
                    <a:xfrm>
                      <a:off x="5237719" y="3461946"/>
                      <a:ext cx="17941" cy="17848"/>
                    </a:xfrm>
                    <a:custGeom>
                      <a:avLst/>
                      <a:gdLst>
                        <a:gd name="connsiteX0" fmla="*/ 3516 w 17941"/>
                        <a:gd name="connsiteY0" fmla="*/ 1969 h 17848"/>
                        <a:gd name="connsiteX1" fmla="*/ 15131 w 17941"/>
                        <a:gd name="connsiteY1" fmla="*/ 15175 h 17848"/>
                        <a:gd name="connsiteX2" fmla="*/ 3516 w 17941"/>
                        <a:gd name="connsiteY2" fmla="*/ 1969 h 17848"/>
                      </a:gdLst>
                      <a:ahLst/>
                      <a:cxnLst>
                        <a:cxn ang="0">
                          <a:pos x="connsiteX0" y="connsiteY0"/>
                        </a:cxn>
                        <a:cxn ang="0">
                          <a:pos x="connsiteX1" y="connsiteY1"/>
                        </a:cxn>
                        <a:cxn ang="0">
                          <a:pos x="connsiteX2" y="connsiteY2"/>
                        </a:cxn>
                      </a:cxnLst>
                      <a:rect l="l" t="t" r="r" b="b"/>
                      <a:pathLst>
                        <a:path w="17941" h="17848">
                          <a:moveTo>
                            <a:pt x="3516" y="1969"/>
                          </a:moveTo>
                          <a:cubicBezTo>
                            <a:pt x="-6285" y="9177"/>
                            <a:pt x="6634" y="23874"/>
                            <a:pt x="15131" y="15175"/>
                          </a:cubicBezTo>
                          <a:cubicBezTo>
                            <a:pt x="23368" y="7940"/>
                            <a:pt x="11670" y="-4927"/>
                            <a:pt x="3516" y="1969"/>
                          </a:cubicBezTo>
                          <a:close/>
                        </a:path>
                      </a:pathLst>
                    </a:custGeom>
                    <a:solidFill>
                      <a:srgbClr val="000000"/>
                    </a:solidFill>
                    <a:ln w="515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84C37FA-6562-755B-F21D-B779B8B6976F}"/>
                        </a:ext>
                      </a:extLst>
                    </p:cNvPr>
                    <p:cNvSpPr/>
                    <p:nvPr/>
                  </p:nvSpPr>
                  <p:spPr>
                    <a:xfrm>
                      <a:off x="5267063" y="3447352"/>
                      <a:ext cx="15834" cy="15896"/>
                    </a:xfrm>
                    <a:custGeom>
                      <a:avLst/>
                      <a:gdLst>
                        <a:gd name="connsiteX0" fmla="*/ 15555 w 15834"/>
                        <a:gd name="connsiteY0" fmla="*/ 6123 h 15896"/>
                        <a:gd name="connsiteX1" fmla="*/ 276 w 15834"/>
                        <a:gd name="connsiteY1" fmla="*/ 6123 h 15896"/>
                        <a:gd name="connsiteX2" fmla="*/ 15555 w 15834"/>
                        <a:gd name="connsiteY2" fmla="*/ 6123 h 15896"/>
                      </a:gdLst>
                      <a:ahLst/>
                      <a:cxnLst>
                        <a:cxn ang="0">
                          <a:pos x="connsiteX0" y="connsiteY0"/>
                        </a:cxn>
                        <a:cxn ang="0">
                          <a:pos x="connsiteX1" y="connsiteY1"/>
                        </a:cxn>
                        <a:cxn ang="0">
                          <a:pos x="connsiteX2" y="connsiteY2"/>
                        </a:cxn>
                      </a:cxnLst>
                      <a:rect l="l" t="t" r="r" b="b"/>
                      <a:pathLst>
                        <a:path w="15834" h="15896">
                          <a:moveTo>
                            <a:pt x="15555" y="6123"/>
                          </a:moveTo>
                          <a:cubicBezTo>
                            <a:pt x="13689" y="-1984"/>
                            <a:pt x="2225" y="-2098"/>
                            <a:pt x="276" y="6123"/>
                          </a:cubicBezTo>
                          <a:cubicBezTo>
                            <a:pt x="-2634" y="19141"/>
                            <a:pt x="18481" y="19167"/>
                            <a:pt x="15555" y="6123"/>
                          </a:cubicBezTo>
                          <a:close/>
                        </a:path>
                      </a:pathLst>
                    </a:custGeom>
                    <a:solidFill>
                      <a:srgbClr val="000000"/>
                    </a:solidFill>
                    <a:ln w="5151" cap="flat">
                      <a:noFill/>
                      <a:prstDash val="solid"/>
                      <a:miter/>
                    </a:ln>
                  </p:spPr>
                  <p:txBody>
                    <a:bodyPr rtlCol="0" anchor="ctr"/>
                    <a:lstStyle/>
                    <a:p>
                      <a:endParaRPr lang="en-US"/>
                    </a:p>
                  </p:txBody>
                </p:sp>
              </p:grpSp>
              <p:grpSp>
                <p:nvGrpSpPr>
                  <p:cNvPr id="73" name="Graphic 14" descr="Man wearing shirt with pattern">
                    <a:extLst>
                      <a:ext uri="{FF2B5EF4-FFF2-40B4-BE49-F238E27FC236}">
                        <a16:creationId xmlns:a16="http://schemas.microsoft.com/office/drawing/2014/main" id="{BEB8BA01-B985-B197-AE3D-2D6FB1E4B455}"/>
                      </a:ext>
                    </a:extLst>
                  </p:cNvPr>
                  <p:cNvGrpSpPr/>
                  <p:nvPr/>
                </p:nvGrpSpPr>
                <p:grpSpPr>
                  <a:xfrm>
                    <a:off x="5890779" y="3082103"/>
                    <a:ext cx="46262" cy="76471"/>
                    <a:chOff x="5890779" y="3082103"/>
                    <a:chExt cx="46262" cy="76471"/>
                  </a:xfrm>
                  <a:solidFill>
                    <a:srgbClr val="000000"/>
                  </a:solidFill>
                </p:grpSpPr>
                <p:sp>
                  <p:nvSpPr>
                    <p:cNvPr id="74" name="Freeform: Shape 73">
                      <a:extLst>
                        <a:ext uri="{FF2B5EF4-FFF2-40B4-BE49-F238E27FC236}">
                          <a16:creationId xmlns:a16="http://schemas.microsoft.com/office/drawing/2014/main" id="{1B4CC7C5-6F12-0E2A-7E3F-9CA89189E9E5}"/>
                        </a:ext>
                      </a:extLst>
                    </p:cNvPr>
                    <p:cNvSpPr/>
                    <p:nvPr/>
                  </p:nvSpPr>
                  <p:spPr>
                    <a:xfrm>
                      <a:off x="5890779" y="3082103"/>
                      <a:ext cx="18044" cy="17775"/>
                    </a:xfrm>
                    <a:custGeom>
                      <a:avLst/>
                      <a:gdLst>
                        <a:gd name="connsiteX0" fmla="*/ 10949 w 18044"/>
                        <a:gd name="connsiteY0" fmla="*/ 325 h 17775"/>
                        <a:gd name="connsiteX1" fmla="*/ 10949 w 18044"/>
                        <a:gd name="connsiteY1" fmla="*/ 17454 h 17775"/>
                        <a:gd name="connsiteX2" fmla="*/ 10949 w 18044"/>
                        <a:gd name="connsiteY2" fmla="*/ 325 h 17775"/>
                      </a:gdLst>
                      <a:ahLst/>
                      <a:cxnLst>
                        <a:cxn ang="0">
                          <a:pos x="connsiteX0" y="connsiteY0"/>
                        </a:cxn>
                        <a:cxn ang="0">
                          <a:pos x="connsiteX1" y="connsiteY1"/>
                        </a:cxn>
                        <a:cxn ang="0">
                          <a:pos x="connsiteX2" y="connsiteY2"/>
                        </a:cxn>
                      </a:cxnLst>
                      <a:rect l="l" t="t" r="r" b="b"/>
                      <a:pathLst>
                        <a:path w="18044" h="17775">
                          <a:moveTo>
                            <a:pt x="10949" y="325"/>
                          </a:moveTo>
                          <a:cubicBezTo>
                            <a:pt x="-3634" y="-3032"/>
                            <a:pt x="-3665" y="20790"/>
                            <a:pt x="10949" y="17454"/>
                          </a:cubicBezTo>
                          <a:cubicBezTo>
                            <a:pt x="20417" y="15786"/>
                            <a:pt x="20402" y="2019"/>
                            <a:pt x="10949" y="325"/>
                          </a:cubicBezTo>
                          <a:close/>
                        </a:path>
                      </a:pathLst>
                    </a:custGeom>
                    <a:solidFill>
                      <a:srgbClr val="000000"/>
                    </a:solidFill>
                    <a:ln w="515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8020BD4-D875-5B07-5239-1EE83ECC7F45}"/>
                        </a:ext>
                      </a:extLst>
                    </p:cNvPr>
                    <p:cNvSpPr/>
                    <p:nvPr/>
                  </p:nvSpPr>
                  <p:spPr>
                    <a:xfrm>
                      <a:off x="5900419" y="3116961"/>
                      <a:ext cx="17893" cy="17590"/>
                    </a:xfrm>
                    <a:custGeom>
                      <a:avLst/>
                      <a:gdLst>
                        <a:gd name="connsiteX0" fmla="*/ 1287 w 17893"/>
                        <a:gd name="connsiteY0" fmla="*/ 4589 h 17590"/>
                        <a:gd name="connsiteX1" fmla="*/ 16260 w 17893"/>
                        <a:gd name="connsiteY1" fmla="*/ 13341 h 17590"/>
                        <a:gd name="connsiteX2" fmla="*/ 1287 w 17893"/>
                        <a:gd name="connsiteY2" fmla="*/ 4589 h 17590"/>
                      </a:gdLst>
                      <a:ahLst/>
                      <a:cxnLst>
                        <a:cxn ang="0">
                          <a:pos x="connsiteX0" y="connsiteY0"/>
                        </a:cxn>
                        <a:cxn ang="0">
                          <a:pos x="connsiteX1" y="connsiteY1"/>
                        </a:cxn>
                        <a:cxn ang="0">
                          <a:pos x="connsiteX2" y="connsiteY2"/>
                        </a:cxn>
                      </a:cxnLst>
                      <a:rect l="l" t="t" r="r" b="b"/>
                      <a:pathLst>
                        <a:path w="17893" h="17590">
                          <a:moveTo>
                            <a:pt x="1287" y="4589"/>
                          </a:moveTo>
                          <a:cubicBezTo>
                            <a:pt x="-4486" y="14209"/>
                            <a:pt x="10709" y="23137"/>
                            <a:pt x="16260" y="13341"/>
                          </a:cubicBezTo>
                          <a:cubicBezTo>
                            <a:pt x="22969" y="3197"/>
                            <a:pt x="7233" y="-5737"/>
                            <a:pt x="1287" y="4589"/>
                          </a:cubicBezTo>
                          <a:close/>
                        </a:path>
                      </a:pathLst>
                    </a:custGeom>
                    <a:solidFill>
                      <a:srgbClr val="000000"/>
                    </a:solidFill>
                    <a:ln w="515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F46CB8B-7AB4-4105-99D3-47792070F02F}"/>
                        </a:ext>
                      </a:extLst>
                    </p:cNvPr>
                    <p:cNvSpPr/>
                    <p:nvPr/>
                  </p:nvSpPr>
                  <p:spPr>
                    <a:xfrm>
                      <a:off x="5919318" y="3141851"/>
                      <a:ext cx="17722" cy="16723"/>
                    </a:xfrm>
                    <a:custGeom>
                      <a:avLst/>
                      <a:gdLst>
                        <a:gd name="connsiteX0" fmla="*/ 17441 w 17722"/>
                        <a:gd name="connsiteY0" fmla="*/ 7025 h 16723"/>
                        <a:gd name="connsiteX1" fmla="*/ 6200 w 17722"/>
                        <a:gd name="connsiteY1" fmla="*/ 16104 h 16723"/>
                        <a:gd name="connsiteX2" fmla="*/ 17441 w 17722"/>
                        <a:gd name="connsiteY2" fmla="*/ 7025 h 16723"/>
                      </a:gdLst>
                      <a:ahLst/>
                      <a:cxnLst>
                        <a:cxn ang="0">
                          <a:pos x="connsiteX0" y="connsiteY0"/>
                        </a:cxn>
                        <a:cxn ang="0">
                          <a:pos x="connsiteX1" y="connsiteY1"/>
                        </a:cxn>
                        <a:cxn ang="0">
                          <a:pos x="connsiteX2" y="connsiteY2"/>
                        </a:cxn>
                      </a:cxnLst>
                      <a:rect l="l" t="t" r="r" b="b"/>
                      <a:pathLst>
                        <a:path w="17722" h="16723">
                          <a:moveTo>
                            <a:pt x="17441" y="7025"/>
                          </a:moveTo>
                          <a:cubicBezTo>
                            <a:pt x="10591" y="-10037"/>
                            <a:pt x="-10300" y="8371"/>
                            <a:pt x="6200" y="16104"/>
                          </a:cubicBezTo>
                          <a:cubicBezTo>
                            <a:pt x="12161" y="18489"/>
                            <a:pt x="19229" y="13682"/>
                            <a:pt x="17441" y="7025"/>
                          </a:cubicBezTo>
                          <a:close/>
                        </a:path>
                      </a:pathLst>
                    </a:custGeom>
                    <a:solidFill>
                      <a:srgbClr val="000000"/>
                    </a:solidFill>
                    <a:ln w="5151" cap="flat">
                      <a:noFill/>
                      <a:prstDash val="solid"/>
                      <a:miter/>
                    </a:ln>
                  </p:spPr>
                  <p:txBody>
                    <a:bodyPr rtlCol="0" anchor="ctr"/>
                    <a:lstStyle/>
                    <a:p>
                      <a:endParaRPr lang="en-US"/>
                    </a:p>
                  </p:txBody>
                </p:sp>
              </p:grpSp>
              <p:grpSp>
                <p:nvGrpSpPr>
                  <p:cNvPr id="77" name="Graphic 14" descr="Man wearing shirt with pattern">
                    <a:extLst>
                      <a:ext uri="{FF2B5EF4-FFF2-40B4-BE49-F238E27FC236}">
                        <a16:creationId xmlns:a16="http://schemas.microsoft.com/office/drawing/2014/main" id="{038C3FBD-7ACB-77F5-7B55-18339401A4F3}"/>
                      </a:ext>
                    </a:extLst>
                  </p:cNvPr>
                  <p:cNvGrpSpPr/>
                  <p:nvPr/>
                </p:nvGrpSpPr>
                <p:grpSpPr>
                  <a:xfrm>
                    <a:off x="5374162" y="2768021"/>
                    <a:ext cx="244188" cy="311263"/>
                    <a:chOff x="5374162" y="2768021"/>
                    <a:chExt cx="244188" cy="311263"/>
                  </a:xfrm>
                  <a:solidFill>
                    <a:srgbClr val="000000"/>
                  </a:solidFill>
                </p:grpSpPr>
                <p:sp>
                  <p:nvSpPr>
                    <p:cNvPr id="78" name="Freeform: Shape 77">
                      <a:extLst>
                        <a:ext uri="{FF2B5EF4-FFF2-40B4-BE49-F238E27FC236}">
                          <a16:creationId xmlns:a16="http://schemas.microsoft.com/office/drawing/2014/main" id="{C12E80F5-A042-BBA5-CE72-6575D0527B1A}"/>
                        </a:ext>
                      </a:extLst>
                    </p:cNvPr>
                    <p:cNvSpPr/>
                    <p:nvPr/>
                  </p:nvSpPr>
                  <p:spPr>
                    <a:xfrm>
                      <a:off x="5374162" y="2777987"/>
                      <a:ext cx="17806" cy="17629"/>
                    </a:xfrm>
                    <a:custGeom>
                      <a:avLst/>
                      <a:gdLst>
                        <a:gd name="connsiteX0" fmla="*/ 6864 w 17806"/>
                        <a:gd name="connsiteY0" fmla="*/ 284 h 17629"/>
                        <a:gd name="connsiteX1" fmla="*/ 6864 w 17806"/>
                        <a:gd name="connsiteY1" fmla="*/ 17345 h 17629"/>
                        <a:gd name="connsiteX2" fmla="*/ 6864 w 17806"/>
                        <a:gd name="connsiteY2" fmla="*/ 284 h 17629"/>
                      </a:gdLst>
                      <a:ahLst/>
                      <a:cxnLst>
                        <a:cxn ang="0">
                          <a:pos x="connsiteX0" y="connsiteY0"/>
                        </a:cxn>
                        <a:cxn ang="0">
                          <a:pos x="connsiteX1" y="connsiteY1"/>
                        </a:cxn>
                        <a:cxn ang="0">
                          <a:pos x="connsiteX2" y="connsiteY2"/>
                        </a:cxn>
                      </a:cxnLst>
                      <a:rect l="l" t="t" r="r" b="b"/>
                      <a:pathLst>
                        <a:path w="17806" h="17629">
                          <a:moveTo>
                            <a:pt x="6864" y="284"/>
                          </a:moveTo>
                          <a:cubicBezTo>
                            <a:pt x="-2283" y="2274"/>
                            <a:pt x="-2293" y="15355"/>
                            <a:pt x="6864" y="17345"/>
                          </a:cubicBezTo>
                          <a:cubicBezTo>
                            <a:pt x="21457" y="20437"/>
                            <a:pt x="21451" y="-2808"/>
                            <a:pt x="6864" y="284"/>
                          </a:cubicBezTo>
                          <a:close/>
                        </a:path>
                      </a:pathLst>
                    </a:custGeom>
                    <a:solidFill>
                      <a:srgbClr val="000000"/>
                    </a:solidFill>
                    <a:ln w="515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2AE0195-BAFE-BAF2-ABF7-B2F870EA180E}"/>
                        </a:ext>
                      </a:extLst>
                    </p:cNvPr>
                    <p:cNvSpPr/>
                    <p:nvPr/>
                  </p:nvSpPr>
                  <p:spPr>
                    <a:xfrm>
                      <a:off x="5421066" y="2837742"/>
                      <a:ext cx="18910" cy="18257"/>
                    </a:xfrm>
                    <a:custGeom>
                      <a:avLst/>
                      <a:gdLst>
                        <a:gd name="connsiteX0" fmla="*/ 6447 w 18910"/>
                        <a:gd name="connsiteY0" fmla="*/ 381 h 18257"/>
                        <a:gd name="connsiteX1" fmla="*/ 11264 w 18910"/>
                        <a:gd name="connsiteY1" fmla="*/ 17853 h 18257"/>
                        <a:gd name="connsiteX2" fmla="*/ 6447 w 18910"/>
                        <a:gd name="connsiteY2" fmla="*/ 381 h 18257"/>
                      </a:gdLst>
                      <a:ahLst/>
                      <a:cxnLst>
                        <a:cxn ang="0">
                          <a:pos x="connsiteX0" y="connsiteY0"/>
                        </a:cxn>
                        <a:cxn ang="0">
                          <a:pos x="connsiteX1" y="connsiteY1"/>
                        </a:cxn>
                        <a:cxn ang="0">
                          <a:pos x="connsiteX2" y="connsiteY2"/>
                        </a:cxn>
                      </a:cxnLst>
                      <a:rect l="l" t="t" r="r" b="b"/>
                      <a:pathLst>
                        <a:path w="18910" h="18257">
                          <a:moveTo>
                            <a:pt x="6447" y="381"/>
                          </a:moveTo>
                          <a:cubicBezTo>
                            <a:pt x="-4883" y="3343"/>
                            <a:pt x="-13" y="21147"/>
                            <a:pt x="11264" y="17853"/>
                          </a:cubicBezTo>
                          <a:cubicBezTo>
                            <a:pt x="24552" y="15145"/>
                            <a:pt x="18950" y="-2821"/>
                            <a:pt x="6447" y="381"/>
                          </a:cubicBezTo>
                          <a:close/>
                        </a:path>
                      </a:pathLst>
                    </a:custGeom>
                    <a:solidFill>
                      <a:srgbClr val="000000"/>
                    </a:solidFill>
                    <a:ln w="515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A317456-8D79-1E1E-6620-56E1261929A2}"/>
                        </a:ext>
                      </a:extLst>
                    </p:cNvPr>
                    <p:cNvSpPr/>
                    <p:nvPr/>
                  </p:nvSpPr>
                  <p:spPr>
                    <a:xfrm>
                      <a:off x="5464359" y="2898190"/>
                      <a:ext cx="17512" cy="17467"/>
                    </a:xfrm>
                    <a:custGeom>
                      <a:avLst/>
                      <a:gdLst>
                        <a:gd name="connsiteX0" fmla="*/ 9109 w 17512"/>
                        <a:gd name="connsiteY0" fmla="*/ 29 h 17467"/>
                        <a:gd name="connsiteX1" fmla="*/ 9109 w 17512"/>
                        <a:gd name="connsiteY1" fmla="*/ 17439 h 17467"/>
                        <a:gd name="connsiteX2" fmla="*/ 9109 w 17512"/>
                        <a:gd name="connsiteY2" fmla="*/ 29 h 17467"/>
                      </a:gdLst>
                      <a:ahLst/>
                      <a:cxnLst>
                        <a:cxn ang="0">
                          <a:pos x="connsiteX0" y="connsiteY0"/>
                        </a:cxn>
                        <a:cxn ang="0">
                          <a:pos x="connsiteX1" y="connsiteY1"/>
                        </a:cxn>
                        <a:cxn ang="0">
                          <a:pos x="connsiteX2" y="connsiteY2"/>
                        </a:cxn>
                      </a:cxnLst>
                      <a:rect l="l" t="t" r="r" b="b"/>
                      <a:pathLst>
                        <a:path w="17512" h="17467">
                          <a:moveTo>
                            <a:pt x="9109" y="29"/>
                          </a:moveTo>
                          <a:cubicBezTo>
                            <a:pt x="-3026" y="118"/>
                            <a:pt x="-3047" y="17350"/>
                            <a:pt x="9109" y="17439"/>
                          </a:cubicBezTo>
                          <a:cubicBezTo>
                            <a:pt x="20303" y="18312"/>
                            <a:pt x="20324" y="-849"/>
                            <a:pt x="9109" y="29"/>
                          </a:cubicBezTo>
                          <a:close/>
                        </a:path>
                      </a:pathLst>
                    </a:custGeom>
                    <a:solidFill>
                      <a:srgbClr val="000000"/>
                    </a:solidFill>
                    <a:ln w="515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057C88E-8BD8-0D8E-52EE-6AAAB715648A}"/>
                        </a:ext>
                      </a:extLst>
                    </p:cNvPr>
                    <p:cNvSpPr/>
                    <p:nvPr/>
                  </p:nvSpPr>
                  <p:spPr>
                    <a:xfrm>
                      <a:off x="5509764" y="2983245"/>
                      <a:ext cx="17491" cy="17747"/>
                    </a:xfrm>
                    <a:custGeom>
                      <a:avLst/>
                      <a:gdLst>
                        <a:gd name="connsiteX0" fmla="*/ 388 w 17491"/>
                        <a:gd name="connsiteY0" fmla="*/ 11569 h 17747"/>
                        <a:gd name="connsiteX1" fmla="*/ 17107 w 17491"/>
                        <a:gd name="connsiteY1" fmla="*/ 6960 h 17747"/>
                        <a:gd name="connsiteX2" fmla="*/ 388 w 17491"/>
                        <a:gd name="connsiteY2" fmla="*/ 11569 h 17747"/>
                      </a:gdLst>
                      <a:ahLst/>
                      <a:cxnLst>
                        <a:cxn ang="0">
                          <a:pos x="connsiteX0" y="connsiteY0"/>
                        </a:cxn>
                        <a:cxn ang="0">
                          <a:pos x="connsiteX1" y="connsiteY1"/>
                        </a:cxn>
                        <a:cxn ang="0">
                          <a:pos x="connsiteX2" y="connsiteY2"/>
                        </a:cxn>
                      </a:cxnLst>
                      <a:rect l="l" t="t" r="r" b="b"/>
                      <a:pathLst>
                        <a:path w="17491" h="17747">
                          <a:moveTo>
                            <a:pt x="388" y="11569"/>
                          </a:moveTo>
                          <a:cubicBezTo>
                            <a:pt x="3247" y="22420"/>
                            <a:pt x="20246" y="17769"/>
                            <a:pt x="17107" y="6960"/>
                          </a:cubicBezTo>
                          <a:cubicBezTo>
                            <a:pt x="14529" y="-5191"/>
                            <a:pt x="-2792" y="-4"/>
                            <a:pt x="388" y="11569"/>
                          </a:cubicBezTo>
                          <a:close/>
                        </a:path>
                      </a:pathLst>
                    </a:custGeom>
                    <a:solidFill>
                      <a:srgbClr val="000000"/>
                    </a:solidFill>
                    <a:ln w="5151"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691E4290-FA2E-D2AD-4973-C5EF79CC9E14}"/>
                        </a:ext>
                      </a:extLst>
                    </p:cNvPr>
                    <p:cNvSpPr/>
                    <p:nvPr/>
                  </p:nvSpPr>
                  <p:spPr>
                    <a:xfrm>
                      <a:off x="5549866" y="3061893"/>
                      <a:ext cx="17825" cy="17391"/>
                    </a:xfrm>
                    <a:custGeom>
                      <a:avLst/>
                      <a:gdLst>
                        <a:gd name="connsiteX0" fmla="*/ 4720 w 17825"/>
                        <a:gd name="connsiteY0" fmla="*/ 1057 h 17391"/>
                        <a:gd name="connsiteX1" fmla="*/ 4720 w 17825"/>
                        <a:gd name="connsiteY1" fmla="*/ 16336 h 17391"/>
                        <a:gd name="connsiteX2" fmla="*/ 4720 w 17825"/>
                        <a:gd name="connsiteY2" fmla="*/ 1057 h 17391"/>
                      </a:gdLst>
                      <a:ahLst/>
                      <a:cxnLst>
                        <a:cxn ang="0">
                          <a:pos x="connsiteX0" y="connsiteY0"/>
                        </a:cxn>
                        <a:cxn ang="0">
                          <a:pos x="connsiteX1" y="connsiteY1"/>
                        </a:cxn>
                        <a:cxn ang="0">
                          <a:pos x="connsiteX2" y="connsiteY2"/>
                        </a:cxn>
                      </a:cxnLst>
                      <a:rect l="l" t="t" r="r" b="b"/>
                      <a:pathLst>
                        <a:path w="17825" h="17391">
                          <a:moveTo>
                            <a:pt x="4720" y="1057"/>
                          </a:moveTo>
                          <a:cubicBezTo>
                            <a:pt x="-1573" y="3916"/>
                            <a:pt x="-1573" y="13478"/>
                            <a:pt x="4720" y="16336"/>
                          </a:cubicBezTo>
                          <a:cubicBezTo>
                            <a:pt x="22197" y="23186"/>
                            <a:pt x="22192" y="-5797"/>
                            <a:pt x="4720" y="1057"/>
                          </a:cubicBezTo>
                          <a:close/>
                        </a:path>
                      </a:pathLst>
                    </a:custGeom>
                    <a:solidFill>
                      <a:srgbClr val="000000"/>
                    </a:solidFill>
                    <a:ln w="515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2457DEB-C861-C1A9-CE0D-12071CCF0A6B}"/>
                        </a:ext>
                      </a:extLst>
                    </p:cNvPr>
                    <p:cNvSpPr/>
                    <p:nvPr/>
                  </p:nvSpPr>
                  <p:spPr>
                    <a:xfrm>
                      <a:off x="5559355" y="2982963"/>
                      <a:ext cx="17405" cy="17896"/>
                    </a:xfrm>
                    <a:custGeom>
                      <a:avLst/>
                      <a:gdLst>
                        <a:gd name="connsiteX0" fmla="*/ 1873 w 17405"/>
                        <a:gd name="connsiteY0" fmla="*/ 3422 h 17896"/>
                        <a:gd name="connsiteX1" fmla="*/ 2980 w 17405"/>
                        <a:gd name="connsiteY1" fmla="*/ 15650 h 17896"/>
                        <a:gd name="connsiteX2" fmla="*/ 14631 w 17405"/>
                        <a:gd name="connsiteY2" fmla="*/ 15479 h 17896"/>
                        <a:gd name="connsiteX3" fmla="*/ 14647 w 17405"/>
                        <a:gd name="connsiteY3" fmla="*/ 15458 h 17896"/>
                        <a:gd name="connsiteX4" fmla="*/ 15536 w 17405"/>
                        <a:gd name="connsiteY4" fmla="*/ 3422 h 17896"/>
                        <a:gd name="connsiteX5" fmla="*/ 1873 w 17405"/>
                        <a:gd name="connsiteY5" fmla="*/ 3422 h 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5" h="17896">
                          <a:moveTo>
                            <a:pt x="1873" y="3422"/>
                          </a:moveTo>
                          <a:cubicBezTo>
                            <a:pt x="-944" y="6982"/>
                            <a:pt x="-590" y="12667"/>
                            <a:pt x="2980" y="15650"/>
                          </a:cubicBezTo>
                          <a:cubicBezTo>
                            <a:pt x="6056" y="18722"/>
                            <a:pt x="11607" y="18623"/>
                            <a:pt x="14631" y="15479"/>
                          </a:cubicBezTo>
                          <a:cubicBezTo>
                            <a:pt x="14636" y="15474"/>
                            <a:pt x="14642" y="15463"/>
                            <a:pt x="14647" y="15458"/>
                          </a:cubicBezTo>
                          <a:cubicBezTo>
                            <a:pt x="18009" y="12428"/>
                            <a:pt x="18290" y="6909"/>
                            <a:pt x="15536" y="3422"/>
                          </a:cubicBezTo>
                          <a:cubicBezTo>
                            <a:pt x="12376" y="-1141"/>
                            <a:pt x="5043" y="-1141"/>
                            <a:pt x="1873" y="3422"/>
                          </a:cubicBezTo>
                          <a:close/>
                        </a:path>
                      </a:pathLst>
                    </a:custGeom>
                    <a:solidFill>
                      <a:srgbClr val="000000"/>
                    </a:solidFill>
                    <a:ln w="5151"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D7AC27D-0AA9-1F8D-CE8E-BEC500A47D87}"/>
                        </a:ext>
                      </a:extLst>
                    </p:cNvPr>
                    <p:cNvSpPr/>
                    <p:nvPr/>
                  </p:nvSpPr>
                  <p:spPr>
                    <a:xfrm>
                      <a:off x="5569379" y="2897493"/>
                      <a:ext cx="18375" cy="18436"/>
                    </a:xfrm>
                    <a:custGeom>
                      <a:avLst/>
                      <a:gdLst>
                        <a:gd name="connsiteX0" fmla="*/ 1370 w 18375"/>
                        <a:gd name="connsiteY0" fmla="*/ 14005 h 18436"/>
                        <a:gd name="connsiteX1" fmla="*/ 17017 w 18375"/>
                        <a:gd name="connsiteY1" fmla="*/ 4858 h 18436"/>
                        <a:gd name="connsiteX2" fmla="*/ 1370 w 18375"/>
                        <a:gd name="connsiteY2" fmla="*/ 14005 h 18436"/>
                      </a:gdLst>
                      <a:ahLst/>
                      <a:cxnLst>
                        <a:cxn ang="0">
                          <a:pos x="connsiteX0" y="connsiteY0"/>
                        </a:cxn>
                        <a:cxn ang="0">
                          <a:pos x="connsiteX1" y="connsiteY1"/>
                        </a:cxn>
                        <a:cxn ang="0">
                          <a:pos x="connsiteX2" y="connsiteY2"/>
                        </a:cxn>
                      </a:cxnLst>
                      <a:rect l="l" t="t" r="r" b="b"/>
                      <a:pathLst>
                        <a:path w="18375" h="18436">
                          <a:moveTo>
                            <a:pt x="1370" y="14005"/>
                          </a:moveTo>
                          <a:cubicBezTo>
                            <a:pt x="7159" y="24222"/>
                            <a:pt x="23092" y="14909"/>
                            <a:pt x="17017" y="4858"/>
                          </a:cubicBezTo>
                          <a:cubicBezTo>
                            <a:pt x="11613" y="-6284"/>
                            <a:pt x="-4810" y="3866"/>
                            <a:pt x="1370" y="14005"/>
                          </a:cubicBezTo>
                          <a:close/>
                        </a:path>
                      </a:pathLst>
                    </a:custGeom>
                    <a:solidFill>
                      <a:srgbClr val="000000"/>
                    </a:solidFill>
                    <a:ln w="5151"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97E0223-A7B4-AA37-899D-A99A0211559F}"/>
                        </a:ext>
                      </a:extLst>
                    </p:cNvPr>
                    <p:cNvSpPr/>
                    <p:nvPr/>
                  </p:nvSpPr>
                  <p:spPr>
                    <a:xfrm>
                      <a:off x="5585244" y="2832042"/>
                      <a:ext cx="17346" cy="17014"/>
                    </a:xfrm>
                    <a:custGeom>
                      <a:avLst/>
                      <a:gdLst>
                        <a:gd name="connsiteX0" fmla="*/ 1225 w 17346"/>
                        <a:gd name="connsiteY0" fmla="*/ 4652 h 17014"/>
                        <a:gd name="connsiteX1" fmla="*/ 15459 w 17346"/>
                        <a:gd name="connsiteY1" fmla="*/ 12972 h 17014"/>
                        <a:gd name="connsiteX2" fmla="*/ 1225 w 17346"/>
                        <a:gd name="connsiteY2" fmla="*/ 4652 h 17014"/>
                      </a:gdLst>
                      <a:ahLst/>
                      <a:cxnLst>
                        <a:cxn ang="0">
                          <a:pos x="connsiteX0" y="connsiteY0"/>
                        </a:cxn>
                        <a:cxn ang="0">
                          <a:pos x="connsiteX1" y="connsiteY1"/>
                        </a:cxn>
                        <a:cxn ang="0">
                          <a:pos x="connsiteX2" y="connsiteY2"/>
                        </a:cxn>
                      </a:cxnLst>
                      <a:rect l="l" t="t" r="r" b="b"/>
                      <a:pathLst>
                        <a:path w="17346" h="17014">
                          <a:moveTo>
                            <a:pt x="1225" y="4652"/>
                          </a:moveTo>
                          <a:cubicBezTo>
                            <a:pt x="-4269" y="13798"/>
                            <a:pt x="10194" y="22290"/>
                            <a:pt x="15459" y="12972"/>
                          </a:cubicBezTo>
                          <a:cubicBezTo>
                            <a:pt x="22667" y="2573"/>
                            <a:pt x="7336" y="-5461"/>
                            <a:pt x="1225" y="4652"/>
                          </a:cubicBezTo>
                          <a:close/>
                        </a:path>
                      </a:pathLst>
                    </a:custGeom>
                    <a:solidFill>
                      <a:srgbClr val="000000"/>
                    </a:solidFill>
                    <a:ln w="5151"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2A1AEC6-1504-6D2A-62B5-C6FE52B39D2F}"/>
                        </a:ext>
                      </a:extLst>
                    </p:cNvPr>
                    <p:cNvSpPr/>
                    <p:nvPr/>
                  </p:nvSpPr>
                  <p:spPr>
                    <a:xfrm>
                      <a:off x="5601857" y="2768021"/>
                      <a:ext cx="16493" cy="17843"/>
                    </a:xfrm>
                    <a:custGeom>
                      <a:avLst/>
                      <a:gdLst>
                        <a:gd name="connsiteX0" fmla="*/ 5 w 16493"/>
                        <a:gd name="connsiteY0" fmla="*/ 9771 h 17843"/>
                        <a:gd name="connsiteX1" fmla="*/ 16489 w 16493"/>
                        <a:gd name="connsiteY1" fmla="*/ 9771 h 17843"/>
                        <a:gd name="connsiteX2" fmla="*/ 5 w 16493"/>
                        <a:gd name="connsiteY2" fmla="*/ 9771 h 17843"/>
                      </a:gdLst>
                      <a:ahLst/>
                      <a:cxnLst>
                        <a:cxn ang="0">
                          <a:pos x="connsiteX0" y="connsiteY0"/>
                        </a:cxn>
                        <a:cxn ang="0">
                          <a:pos x="connsiteX1" y="connsiteY1"/>
                        </a:cxn>
                        <a:cxn ang="0">
                          <a:pos x="connsiteX2" y="connsiteY2"/>
                        </a:cxn>
                      </a:cxnLst>
                      <a:rect l="l" t="t" r="r" b="b"/>
                      <a:pathLst>
                        <a:path w="16493" h="17843">
                          <a:moveTo>
                            <a:pt x="5" y="9771"/>
                          </a:moveTo>
                          <a:cubicBezTo>
                            <a:pt x="52" y="20524"/>
                            <a:pt x="16448" y="20545"/>
                            <a:pt x="16489" y="9771"/>
                          </a:cubicBezTo>
                          <a:cubicBezTo>
                            <a:pt x="16801" y="-3257"/>
                            <a:pt x="-328" y="-3257"/>
                            <a:pt x="5" y="9771"/>
                          </a:cubicBezTo>
                          <a:close/>
                        </a:path>
                      </a:pathLst>
                    </a:custGeom>
                    <a:solidFill>
                      <a:srgbClr val="000000"/>
                    </a:solidFill>
                    <a:ln w="5151" cap="flat">
                      <a:noFill/>
                      <a:prstDash val="solid"/>
                      <a:miter/>
                    </a:ln>
                  </p:spPr>
                  <p:txBody>
                    <a:bodyPr rtlCol="0" anchor="ctr"/>
                    <a:lstStyle/>
                    <a:p>
                      <a:endParaRPr lang="en-US"/>
                    </a:p>
                  </p:txBody>
                </p:sp>
              </p:grpSp>
            </p:grpSp>
            <p:grpSp>
              <p:nvGrpSpPr>
                <p:cNvPr id="87" name="Graphic 14" descr="Man wearing shirt with pattern">
                  <a:extLst>
                    <a:ext uri="{FF2B5EF4-FFF2-40B4-BE49-F238E27FC236}">
                      <a16:creationId xmlns:a16="http://schemas.microsoft.com/office/drawing/2014/main" id="{32B2EF98-0A67-8ABC-4E86-010178794AD8}"/>
                    </a:ext>
                  </a:extLst>
                </p:cNvPr>
                <p:cNvGrpSpPr/>
                <p:nvPr/>
              </p:nvGrpSpPr>
              <p:grpSpPr>
                <a:xfrm>
                  <a:off x="5316188" y="2765612"/>
                  <a:ext cx="329470" cy="382567"/>
                  <a:chOff x="5316188" y="2765612"/>
                  <a:chExt cx="329470" cy="382567"/>
                </a:xfrm>
                <a:solidFill>
                  <a:srgbClr val="000000"/>
                </a:solidFill>
              </p:grpSpPr>
              <p:sp>
                <p:nvSpPr>
                  <p:cNvPr id="88" name="Freeform: Shape 87">
                    <a:extLst>
                      <a:ext uri="{FF2B5EF4-FFF2-40B4-BE49-F238E27FC236}">
                        <a16:creationId xmlns:a16="http://schemas.microsoft.com/office/drawing/2014/main" id="{52E6D23B-60F5-7E35-F4D3-077BAC72A891}"/>
                      </a:ext>
                    </a:extLst>
                  </p:cNvPr>
                  <p:cNvSpPr/>
                  <p:nvPr/>
                </p:nvSpPr>
                <p:spPr>
                  <a:xfrm>
                    <a:off x="5316188" y="2765612"/>
                    <a:ext cx="29607" cy="38047"/>
                  </a:xfrm>
                  <a:custGeom>
                    <a:avLst/>
                    <a:gdLst>
                      <a:gd name="connsiteX0" fmla="*/ 438 w 29607"/>
                      <a:gd name="connsiteY0" fmla="*/ 4956 h 38047"/>
                      <a:gd name="connsiteX1" fmla="*/ 29608 w 29607"/>
                      <a:gd name="connsiteY1" fmla="*/ 33898 h 38047"/>
                      <a:gd name="connsiteX2" fmla="*/ 5572 w 29607"/>
                      <a:gd name="connsiteY2" fmla="*/ 996 h 38047"/>
                      <a:gd name="connsiteX3" fmla="*/ 438 w 29607"/>
                      <a:gd name="connsiteY3" fmla="*/ 4956 h 38047"/>
                      <a:gd name="connsiteX4" fmla="*/ 438 w 29607"/>
                      <a:gd name="connsiteY4" fmla="*/ 4956 h 38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7" h="38047">
                        <a:moveTo>
                          <a:pt x="438" y="4956"/>
                        </a:moveTo>
                        <a:cubicBezTo>
                          <a:pt x="3203" y="9405"/>
                          <a:pt x="26334" y="51131"/>
                          <a:pt x="29608" y="33898"/>
                        </a:cubicBezTo>
                        <a:cubicBezTo>
                          <a:pt x="25357" y="20921"/>
                          <a:pt x="14085" y="11349"/>
                          <a:pt x="5572" y="996"/>
                        </a:cubicBezTo>
                        <a:cubicBezTo>
                          <a:pt x="3042" y="-1773"/>
                          <a:pt x="-1412" y="1781"/>
                          <a:pt x="438" y="4956"/>
                        </a:cubicBezTo>
                        <a:lnTo>
                          <a:pt x="438" y="4956"/>
                        </a:lnTo>
                        <a:close/>
                      </a:path>
                    </a:pathLst>
                  </a:custGeom>
                  <a:solidFill>
                    <a:srgbClr val="000000"/>
                  </a:solidFill>
                  <a:ln w="5151"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C09C662-2B46-1F0A-33F8-B750BC0CA8FD}"/>
                      </a:ext>
                    </a:extLst>
                  </p:cNvPr>
                  <p:cNvSpPr/>
                  <p:nvPr/>
                </p:nvSpPr>
                <p:spPr>
                  <a:xfrm>
                    <a:off x="5360861" y="2825476"/>
                    <a:ext cx="29088" cy="34554"/>
                  </a:xfrm>
                  <a:custGeom>
                    <a:avLst/>
                    <a:gdLst>
                      <a:gd name="connsiteX0" fmla="*/ 479 w 29088"/>
                      <a:gd name="connsiteY0" fmla="*/ 1064 h 34554"/>
                      <a:gd name="connsiteX1" fmla="*/ 9101 w 29088"/>
                      <a:gd name="connsiteY1" fmla="*/ 19128 h 34554"/>
                      <a:gd name="connsiteX2" fmla="*/ 29088 w 29088"/>
                      <a:gd name="connsiteY2" fmla="*/ 31143 h 34554"/>
                      <a:gd name="connsiteX3" fmla="*/ 14734 w 29088"/>
                      <a:gd name="connsiteY3" fmla="*/ 11520 h 34554"/>
                      <a:gd name="connsiteX4" fmla="*/ 479 w 29088"/>
                      <a:gd name="connsiteY4" fmla="*/ 1064 h 34554"/>
                      <a:gd name="connsiteX5" fmla="*/ 479 w 29088"/>
                      <a:gd name="connsiteY5" fmla="*/ 1064 h 3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 h="34554">
                        <a:moveTo>
                          <a:pt x="479" y="1064"/>
                        </a:moveTo>
                        <a:cubicBezTo>
                          <a:pt x="-2051" y="7024"/>
                          <a:pt x="6118" y="14264"/>
                          <a:pt x="9101" y="19128"/>
                        </a:cubicBezTo>
                        <a:cubicBezTo>
                          <a:pt x="12931" y="23057"/>
                          <a:pt x="24583" y="42238"/>
                          <a:pt x="29088" y="31143"/>
                        </a:cubicBezTo>
                        <a:cubicBezTo>
                          <a:pt x="28194" y="23343"/>
                          <a:pt x="18845" y="18037"/>
                          <a:pt x="14734" y="11520"/>
                        </a:cubicBezTo>
                        <a:cubicBezTo>
                          <a:pt x="13025" y="9482"/>
                          <a:pt x="3800" y="-3801"/>
                          <a:pt x="479" y="1064"/>
                        </a:cubicBezTo>
                        <a:lnTo>
                          <a:pt x="479" y="1064"/>
                        </a:lnTo>
                        <a:close/>
                      </a:path>
                    </a:pathLst>
                  </a:custGeom>
                  <a:solidFill>
                    <a:srgbClr val="000000"/>
                  </a:solidFill>
                  <a:ln w="515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C28481C-057D-FFDF-C40B-462DA60FC70A}"/>
                      </a:ext>
                    </a:extLst>
                  </p:cNvPr>
                  <p:cNvSpPr/>
                  <p:nvPr/>
                </p:nvSpPr>
                <p:spPr>
                  <a:xfrm>
                    <a:off x="5403414" y="2884600"/>
                    <a:ext cx="31289" cy="42507"/>
                  </a:xfrm>
                  <a:custGeom>
                    <a:avLst/>
                    <a:gdLst>
                      <a:gd name="connsiteX0" fmla="*/ 0 w 31289"/>
                      <a:gd name="connsiteY0" fmla="*/ 3371 h 42507"/>
                      <a:gd name="connsiteX1" fmla="*/ 14016 w 31289"/>
                      <a:gd name="connsiteY1" fmla="*/ 26477 h 42507"/>
                      <a:gd name="connsiteX2" fmla="*/ 29685 w 31289"/>
                      <a:gd name="connsiteY2" fmla="*/ 42098 h 42507"/>
                      <a:gd name="connsiteX3" fmla="*/ 21723 w 31289"/>
                      <a:gd name="connsiteY3" fmla="*/ 22844 h 42507"/>
                      <a:gd name="connsiteX4" fmla="*/ 0 w 31289"/>
                      <a:gd name="connsiteY4" fmla="*/ 3371 h 42507"/>
                      <a:gd name="connsiteX5" fmla="*/ 0 w 31289"/>
                      <a:gd name="connsiteY5" fmla="*/ 3371 h 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9" h="42507">
                        <a:moveTo>
                          <a:pt x="0" y="3371"/>
                        </a:moveTo>
                        <a:cubicBezTo>
                          <a:pt x="3258" y="11806"/>
                          <a:pt x="8980" y="19040"/>
                          <a:pt x="14016" y="26477"/>
                        </a:cubicBezTo>
                        <a:cubicBezTo>
                          <a:pt x="17727" y="30421"/>
                          <a:pt x="23256" y="45133"/>
                          <a:pt x="29685" y="42098"/>
                        </a:cubicBezTo>
                        <a:cubicBezTo>
                          <a:pt x="35432" y="37369"/>
                          <a:pt x="24077" y="27526"/>
                          <a:pt x="21723" y="22844"/>
                        </a:cubicBezTo>
                        <a:cubicBezTo>
                          <a:pt x="19223" y="19736"/>
                          <a:pt x="1658" y="-9818"/>
                          <a:pt x="0" y="3371"/>
                        </a:cubicBezTo>
                        <a:lnTo>
                          <a:pt x="0" y="3371"/>
                        </a:lnTo>
                        <a:close/>
                      </a:path>
                    </a:pathLst>
                  </a:custGeom>
                  <a:solidFill>
                    <a:srgbClr val="000000"/>
                  </a:solidFill>
                  <a:ln w="5151"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659F2FE-8B3B-5B34-8F07-1E8B0A85379C}"/>
                      </a:ext>
                    </a:extLst>
                  </p:cNvPr>
                  <p:cNvSpPr/>
                  <p:nvPr/>
                </p:nvSpPr>
                <p:spPr>
                  <a:xfrm>
                    <a:off x="5449006" y="2949532"/>
                    <a:ext cx="31525" cy="51191"/>
                  </a:xfrm>
                  <a:custGeom>
                    <a:avLst/>
                    <a:gdLst>
                      <a:gd name="connsiteX0" fmla="*/ 261 w 31525"/>
                      <a:gd name="connsiteY0" fmla="*/ 3473 h 51191"/>
                      <a:gd name="connsiteX1" fmla="*/ 31525 w 31525"/>
                      <a:gd name="connsiteY1" fmla="*/ 48701 h 51191"/>
                      <a:gd name="connsiteX2" fmla="*/ 4309 w 31525"/>
                      <a:gd name="connsiteY2" fmla="*/ 1108 h 51191"/>
                      <a:gd name="connsiteX3" fmla="*/ 261 w 31525"/>
                      <a:gd name="connsiteY3" fmla="*/ 3473 h 51191"/>
                      <a:gd name="connsiteX4" fmla="*/ 261 w 31525"/>
                      <a:gd name="connsiteY4" fmla="*/ 3473 h 5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5" h="51191">
                        <a:moveTo>
                          <a:pt x="261" y="3473"/>
                        </a:moveTo>
                        <a:cubicBezTo>
                          <a:pt x="2724" y="8181"/>
                          <a:pt x="26224" y="63434"/>
                          <a:pt x="31525" y="48701"/>
                        </a:cubicBezTo>
                        <a:cubicBezTo>
                          <a:pt x="27051" y="31271"/>
                          <a:pt x="14017" y="16091"/>
                          <a:pt x="4309" y="1108"/>
                        </a:cubicBezTo>
                        <a:cubicBezTo>
                          <a:pt x="2553" y="-1381"/>
                          <a:pt x="-987" y="724"/>
                          <a:pt x="261" y="3473"/>
                        </a:cubicBezTo>
                        <a:lnTo>
                          <a:pt x="261" y="3473"/>
                        </a:lnTo>
                        <a:close/>
                      </a:path>
                    </a:pathLst>
                  </a:custGeom>
                  <a:solidFill>
                    <a:srgbClr val="000000"/>
                  </a:solidFill>
                  <a:ln w="5151"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2E5CD7D-5EA1-5BE8-6F8D-5A9D4583332F}"/>
                      </a:ext>
                    </a:extLst>
                  </p:cNvPr>
                  <p:cNvSpPr/>
                  <p:nvPr/>
                </p:nvSpPr>
                <p:spPr>
                  <a:xfrm>
                    <a:off x="5495290" y="3036004"/>
                    <a:ext cx="28849" cy="46481"/>
                  </a:xfrm>
                  <a:custGeom>
                    <a:avLst/>
                    <a:gdLst>
                      <a:gd name="connsiteX0" fmla="*/ 0 w 28849"/>
                      <a:gd name="connsiteY0" fmla="*/ 2365 h 46481"/>
                      <a:gd name="connsiteX1" fmla="*/ 25485 w 28849"/>
                      <a:gd name="connsiteY1" fmla="*/ 46481 h 46481"/>
                      <a:gd name="connsiteX2" fmla="*/ 17617 w 28849"/>
                      <a:gd name="connsiteY2" fmla="*/ 22441 h 46481"/>
                      <a:gd name="connsiteX3" fmla="*/ 0 w 28849"/>
                      <a:gd name="connsiteY3" fmla="*/ 2365 h 46481"/>
                      <a:gd name="connsiteX4" fmla="*/ 0 w 28849"/>
                      <a:gd name="connsiteY4" fmla="*/ 2365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9" h="46481">
                        <a:moveTo>
                          <a:pt x="0" y="2365"/>
                        </a:moveTo>
                        <a:cubicBezTo>
                          <a:pt x="1138" y="11205"/>
                          <a:pt x="17098" y="44247"/>
                          <a:pt x="25485" y="46481"/>
                        </a:cubicBezTo>
                        <a:cubicBezTo>
                          <a:pt x="35760" y="45676"/>
                          <a:pt x="19390" y="26874"/>
                          <a:pt x="17617" y="22441"/>
                        </a:cubicBezTo>
                        <a:cubicBezTo>
                          <a:pt x="15315" y="19796"/>
                          <a:pt x="2276" y="-8179"/>
                          <a:pt x="0" y="2365"/>
                        </a:cubicBezTo>
                        <a:lnTo>
                          <a:pt x="0" y="2365"/>
                        </a:lnTo>
                        <a:close/>
                      </a:path>
                    </a:pathLst>
                  </a:custGeom>
                  <a:solidFill>
                    <a:srgbClr val="000000"/>
                  </a:solidFill>
                  <a:ln w="515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103526B-08AE-FF4E-8968-C66098E30543}"/>
                      </a:ext>
                    </a:extLst>
                  </p:cNvPr>
                  <p:cNvSpPr/>
                  <p:nvPr/>
                </p:nvSpPr>
                <p:spPr>
                  <a:xfrm>
                    <a:off x="5525022" y="3097108"/>
                    <a:ext cx="24505" cy="47223"/>
                  </a:xfrm>
                  <a:custGeom>
                    <a:avLst/>
                    <a:gdLst>
                      <a:gd name="connsiteX0" fmla="*/ 171 w 24505"/>
                      <a:gd name="connsiteY0" fmla="*/ 3686 h 47223"/>
                      <a:gd name="connsiteX1" fmla="*/ 13402 w 24505"/>
                      <a:gd name="connsiteY1" fmla="*/ 37179 h 47223"/>
                      <a:gd name="connsiteX2" fmla="*/ 24300 w 24505"/>
                      <a:gd name="connsiteY2" fmla="*/ 44741 h 47223"/>
                      <a:gd name="connsiteX3" fmla="*/ 21852 w 24505"/>
                      <a:gd name="connsiteY3" fmla="*/ 34815 h 47223"/>
                      <a:gd name="connsiteX4" fmla="*/ 5565 w 24505"/>
                      <a:gd name="connsiteY4" fmla="*/ 1409 h 47223"/>
                      <a:gd name="connsiteX5" fmla="*/ 171 w 24505"/>
                      <a:gd name="connsiteY5" fmla="*/ 3686 h 47223"/>
                      <a:gd name="connsiteX6" fmla="*/ 171 w 24505"/>
                      <a:gd name="connsiteY6" fmla="*/ 3686 h 4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5" h="47223">
                        <a:moveTo>
                          <a:pt x="171" y="3686"/>
                        </a:moveTo>
                        <a:cubicBezTo>
                          <a:pt x="4120" y="15046"/>
                          <a:pt x="8512" y="26183"/>
                          <a:pt x="13402" y="37179"/>
                        </a:cubicBezTo>
                        <a:cubicBezTo>
                          <a:pt x="14519" y="41514"/>
                          <a:pt x="20147" y="51980"/>
                          <a:pt x="24300" y="44741"/>
                        </a:cubicBezTo>
                        <a:cubicBezTo>
                          <a:pt x="25121" y="41103"/>
                          <a:pt x="23323" y="38089"/>
                          <a:pt x="21852" y="34815"/>
                        </a:cubicBezTo>
                        <a:cubicBezTo>
                          <a:pt x="16868" y="23444"/>
                          <a:pt x="11469" y="12323"/>
                          <a:pt x="5565" y="1409"/>
                        </a:cubicBezTo>
                        <a:cubicBezTo>
                          <a:pt x="4037" y="-1501"/>
                          <a:pt x="-983" y="510"/>
                          <a:pt x="171" y="3686"/>
                        </a:cubicBezTo>
                        <a:lnTo>
                          <a:pt x="171" y="3686"/>
                        </a:lnTo>
                        <a:close/>
                      </a:path>
                    </a:pathLst>
                  </a:custGeom>
                  <a:solidFill>
                    <a:srgbClr val="000000"/>
                  </a:solidFill>
                  <a:ln w="5151"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B8F9072-BDAA-18DA-DFE6-F294689A221B}"/>
                      </a:ext>
                    </a:extLst>
                  </p:cNvPr>
                  <p:cNvSpPr/>
                  <p:nvPr/>
                </p:nvSpPr>
                <p:spPr>
                  <a:xfrm>
                    <a:off x="5630284" y="2770232"/>
                    <a:ext cx="15374" cy="37505"/>
                  </a:xfrm>
                  <a:custGeom>
                    <a:avLst/>
                    <a:gdLst>
                      <a:gd name="connsiteX0" fmla="*/ 11459 w 15374"/>
                      <a:gd name="connsiteY0" fmla="*/ 758 h 37505"/>
                      <a:gd name="connsiteX1" fmla="*/ 1325 w 15374"/>
                      <a:gd name="connsiteY1" fmla="*/ 23193 h 37505"/>
                      <a:gd name="connsiteX2" fmla="*/ 1808 w 15374"/>
                      <a:gd name="connsiteY2" fmla="*/ 36752 h 37505"/>
                      <a:gd name="connsiteX3" fmla="*/ 9338 w 15374"/>
                      <a:gd name="connsiteY3" fmla="*/ 25137 h 37505"/>
                      <a:gd name="connsiteX4" fmla="*/ 15315 w 15374"/>
                      <a:gd name="connsiteY4" fmla="*/ 3008 h 37505"/>
                      <a:gd name="connsiteX5" fmla="*/ 11459 w 15374"/>
                      <a:gd name="connsiteY5" fmla="*/ 758 h 37505"/>
                      <a:gd name="connsiteX6" fmla="*/ 11459 w 15374"/>
                      <a:gd name="connsiteY6" fmla="*/ 758 h 3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4" h="37505">
                        <a:moveTo>
                          <a:pt x="11459" y="758"/>
                        </a:moveTo>
                        <a:cubicBezTo>
                          <a:pt x="5986" y="7208"/>
                          <a:pt x="2021" y="14634"/>
                          <a:pt x="1325" y="23193"/>
                        </a:cubicBezTo>
                        <a:cubicBezTo>
                          <a:pt x="660" y="27403"/>
                          <a:pt x="-1539" y="33363"/>
                          <a:pt x="1808" y="36752"/>
                        </a:cubicBezTo>
                        <a:cubicBezTo>
                          <a:pt x="8351" y="40468"/>
                          <a:pt x="9234" y="29466"/>
                          <a:pt x="9338" y="25137"/>
                        </a:cubicBezTo>
                        <a:cubicBezTo>
                          <a:pt x="9525" y="17263"/>
                          <a:pt x="13704" y="10560"/>
                          <a:pt x="15315" y="3008"/>
                        </a:cubicBezTo>
                        <a:cubicBezTo>
                          <a:pt x="15824" y="961"/>
                          <a:pt x="12971" y="-1175"/>
                          <a:pt x="11459" y="758"/>
                        </a:cubicBezTo>
                        <a:lnTo>
                          <a:pt x="11459" y="758"/>
                        </a:lnTo>
                        <a:close/>
                      </a:path>
                    </a:pathLst>
                  </a:custGeom>
                  <a:solidFill>
                    <a:srgbClr val="000000"/>
                  </a:solidFill>
                  <a:ln w="5151"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DC1F6EC-1F26-3F3A-6D96-C91EFFB1F3B6}"/>
                      </a:ext>
                    </a:extLst>
                  </p:cNvPr>
                  <p:cNvSpPr/>
                  <p:nvPr/>
                </p:nvSpPr>
                <p:spPr>
                  <a:xfrm>
                    <a:off x="5618476" y="2818535"/>
                    <a:ext cx="13486" cy="38228"/>
                  </a:xfrm>
                  <a:custGeom>
                    <a:avLst/>
                    <a:gdLst>
                      <a:gd name="connsiteX0" fmla="*/ 8934 w 13486"/>
                      <a:gd name="connsiteY0" fmla="*/ 1680 h 38228"/>
                      <a:gd name="connsiteX1" fmla="*/ 0 w 13486"/>
                      <a:gd name="connsiteY1" fmla="*/ 34394 h 38228"/>
                      <a:gd name="connsiteX2" fmla="*/ 7151 w 13486"/>
                      <a:gd name="connsiteY2" fmla="*/ 36332 h 38228"/>
                      <a:gd name="connsiteX3" fmla="*/ 13455 w 13486"/>
                      <a:gd name="connsiteY3" fmla="*/ 2927 h 38228"/>
                      <a:gd name="connsiteX4" fmla="*/ 8934 w 13486"/>
                      <a:gd name="connsiteY4" fmla="*/ 1680 h 38228"/>
                      <a:gd name="connsiteX5" fmla="*/ 8934 w 13486"/>
                      <a:gd name="connsiteY5" fmla="*/ 1680 h 3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6" h="38228">
                        <a:moveTo>
                          <a:pt x="8934" y="1680"/>
                        </a:moveTo>
                        <a:cubicBezTo>
                          <a:pt x="5587" y="12349"/>
                          <a:pt x="873" y="23158"/>
                          <a:pt x="0" y="34394"/>
                        </a:cubicBezTo>
                        <a:cubicBezTo>
                          <a:pt x="-21" y="38011"/>
                          <a:pt x="5467" y="39871"/>
                          <a:pt x="7151" y="36332"/>
                        </a:cubicBezTo>
                        <a:cubicBezTo>
                          <a:pt x="11329" y="25814"/>
                          <a:pt x="11818" y="14027"/>
                          <a:pt x="13455" y="2927"/>
                        </a:cubicBezTo>
                        <a:cubicBezTo>
                          <a:pt x="13881" y="6"/>
                          <a:pt x="9869" y="-1277"/>
                          <a:pt x="8934" y="1680"/>
                        </a:cubicBezTo>
                        <a:lnTo>
                          <a:pt x="8934" y="1680"/>
                        </a:lnTo>
                        <a:close/>
                      </a:path>
                    </a:pathLst>
                  </a:custGeom>
                  <a:solidFill>
                    <a:srgbClr val="000000"/>
                  </a:solidFill>
                  <a:ln w="5151"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906264B-32B9-3DE2-80F2-6EF20610681C}"/>
                      </a:ext>
                    </a:extLst>
                  </p:cNvPr>
                  <p:cNvSpPr/>
                  <p:nvPr/>
                </p:nvSpPr>
                <p:spPr>
                  <a:xfrm>
                    <a:off x="5611288" y="2875208"/>
                    <a:ext cx="12369" cy="51740"/>
                  </a:xfrm>
                  <a:custGeom>
                    <a:avLst/>
                    <a:gdLst>
                      <a:gd name="connsiteX0" fmla="*/ 6825 w 12369"/>
                      <a:gd name="connsiteY0" fmla="*/ 1061 h 51740"/>
                      <a:gd name="connsiteX1" fmla="*/ 1924 w 12369"/>
                      <a:gd name="connsiteY1" fmla="*/ 50587 h 51740"/>
                      <a:gd name="connsiteX2" fmla="*/ 10332 w 12369"/>
                      <a:gd name="connsiteY2" fmla="*/ 26317 h 51740"/>
                      <a:gd name="connsiteX3" fmla="*/ 6825 w 12369"/>
                      <a:gd name="connsiteY3" fmla="*/ 1061 h 51740"/>
                      <a:gd name="connsiteX4" fmla="*/ 6825 w 12369"/>
                      <a:gd name="connsiteY4" fmla="*/ 1061 h 5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9" h="51740">
                        <a:moveTo>
                          <a:pt x="6825" y="1061"/>
                        </a:moveTo>
                        <a:cubicBezTo>
                          <a:pt x="1955" y="7619"/>
                          <a:pt x="-2748" y="44044"/>
                          <a:pt x="1924" y="50587"/>
                        </a:cubicBezTo>
                        <a:cubicBezTo>
                          <a:pt x="11252" y="57540"/>
                          <a:pt x="9142" y="30989"/>
                          <a:pt x="10332" y="26317"/>
                        </a:cubicBezTo>
                        <a:cubicBezTo>
                          <a:pt x="10301" y="21988"/>
                          <a:pt x="16766" y="-5711"/>
                          <a:pt x="6825" y="1061"/>
                        </a:cubicBezTo>
                        <a:lnTo>
                          <a:pt x="6825" y="1061"/>
                        </a:lnTo>
                        <a:close/>
                      </a:path>
                    </a:pathLst>
                  </a:custGeom>
                  <a:solidFill>
                    <a:srgbClr val="000000"/>
                  </a:solidFill>
                  <a:ln w="5151"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755504D-BC41-C8BA-6FD5-A4820B5EFFB1}"/>
                      </a:ext>
                    </a:extLst>
                  </p:cNvPr>
                  <p:cNvSpPr/>
                  <p:nvPr/>
                </p:nvSpPr>
                <p:spPr>
                  <a:xfrm>
                    <a:off x="5603024" y="2952501"/>
                    <a:ext cx="11799" cy="53729"/>
                  </a:xfrm>
                  <a:custGeom>
                    <a:avLst/>
                    <a:gdLst>
                      <a:gd name="connsiteX0" fmla="*/ 6774 w 11799"/>
                      <a:gd name="connsiteY0" fmla="*/ 1830 h 53729"/>
                      <a:gd name="connsiteX1" fmla="*/ 912 w 11799"/>
                      <a:gd name="connsiteY1" fmla="*/ 39886 h 53729"/>
                      <a:gd name="connsiteX2" fmla="*/ 5859 w 11799"/>
                      <a:gd name="connsiteY2" fmla="*/ 53014 h 53729"/>
                      <a:gd name="connsiteX3" fmla="*/ 10188 w 11799"/>
                      <a:gd name="connsiteY3" fmla="*/ 28890 h 53729"/>
                      <a:gd name="connsiteX4" fmla="*/ 11799 w 11799"/>
                      <a:gd name="connsiteY4" fmla="*/ 2505 h 53729"/>
                      <a:gd name="connsiteX5" fmla="*/ 6774 w 11799"/>
                      <a:gd name="connsiteY5" fmla="*/ 1830 h 53729"/>
                      <a:gd name="connsiteX6" fmla="*/ 6774 w 11799"/>
                      <a:gd name="connsiteY6" fmla="*/ 1830 h 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 h="53729">
                        <a:moveTo>
                          <a:pt x="6774" y="1830"/>
                        </a:moveTo>
                        <a:cubicBezTo>
                          <a:pt x="3817" y="14344"/>
                          <a:pt x="2523" y="27149"/>
                          <a:pt x="912" y="39886"/>
                        </a:cubicBezTo>
                        <a:cubicBezTo>
                          <a:pt x="-149" y="44096"/>
                          <a:pt x="-1760" y="56870"/>
                          <a:pt x="5859" y="53014"/>
                        </a:cubicBezTo>
                        <a:cubicBezTo>
                          <a:pt x="10547" y="46414"/>
                          <a:pt x="8468" y="36633"/>
                          <a:pt x="10188" y="28890"/>
                        </a:cubicBezTo>
                        <a:cubicBezTo>
                          <a:pt x="11103" y="20102"/>
                          <a:pt x="11830" y="11340"/>
                          <a:pt x="11799" y="2505"/>
                        </a:cubicBezTo>
                        <a:cubicBezTo>
                          <a:pt x="11789" y="-322"/>
                          <a:pt x="7449" y="-1039"/>
                          <a:pt x="6774" y="1830"/>
                        </a:cubicBezTo>
                        <a:lnTo>
                          <a:pt x="6774" y="1830"/>
                        </a:lnTo>
                        <a:close/>
                      </a:path>
                    </a:pathLst>
                  </a:custGeom>
                  <a:solidFill>
                    <a:srgbClr val="000000"/>
                  </a:solidFill>
                  <a:ln w="5151"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08A8551-8199-6281-946F-3100DAA933E3}"/>
                      </a:ext>
                    </a:extLst>
                  </p:cNvPr>
                  <p:cNvSpPr/>
                  <p:nvPr/>
                </p:nvSpPr>
                <p:spPr>
                  <a:xfrm>
                    <a:off x="5595120" y="3033663"/>
                    <a:ext cx="10889" cy="53855"/>
                  </a:xfrm>
                  <a:custGeom>
                    <a:avLst/>
                    <a:gdLst>
                      <a:gd name="connsiteX0" fmla="*/ 5006 w 10889"/>
                      <a:gd name="connsiteY0" fmla="*/ 2113 h 53855"/>
                      <a:gd name="connsiteX1" fmla="*/ 7038 w 10889"/>
                      <a:gd name="connsiteY1" fmla="*/ 52756 h 53855"/>
                      <a:gd name="connsiteX2" fmla="*/ 9081 w 10889"/>
                      <a:gd name="connsiteY2" fmla="*/ 28482 h 53855"/>
                      <a:gd name="connsiteX3" fmla="*/ 10868 w 10889"/>
                      <a:gd name="connsiteY3" fmla="*/ 2903 h 53855"/>
                      <a:gd name="connsiteX4" fmla="*/ 5006 w 10889"/>
                      <a:gd name="connsiteY4" fmla="*/ 2113 h 53855"/>
                      <a:gd name="connsiteX5" fmla="*/ 5006 w 10889"/>
                      <a:gd name="connsiteY5" fmla="*/ 2113 h 5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9" h="53855">
                        <a:moveTo>
                          <a:pt x="5006" y="2113"/>
                        </a:moveTo>
                        <a:cubicBezTo>
                          <a:pt x="3660" y="7642"/>
                          <a:pt x="-6692" y="62215"/>
                          <a:pt x="7038" y="52756"/>
                        </a:cubicBezTo>
                        <a:cubicBezTo>
                          <a:pt x="10333" y="45247"/>
                          <a:pt x="7974" y="36490"/>
                          <a:pt x="9081" y="28482"/>
                        </a:cubicBezTo>
                        <a:cubicBezTo>
                          <a:pt x="9496" y="19917"/>
                          <a:pt x="9829" y="11421"/>
                          <a:pt x="10868" y="2903"/>
                        </a:cubicBezTo>
                        <a:cubicBezTo>
                          <a:pt x="11274" y="-423"/>
                          <a:pt x="5682" y="-1161"/>
                          <a:pt x="5006" y="2113"/>
                        </a:cubicBezTo>
                        <a:lnTo>
                          <a:pt x="5006" y="2113"/>
                        </a:lnTo>
                        <a:close/>
                      </a:path>
                    </a:pathLst>
                  </a:custGeom>
                  <a:solidFill>
                    <a:srgbClr val="000000"/>
                  </a:solidFill>
                  <a:ln w="5151"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B79DFAD-D284-090E-7FFD-9262B6A73D50}"/>
                      </a:ext>
                    </a:extLst>
                  </p:cNvPr>
                  <p:cNvSpPr/>
                  <p:nvPr/>
                </p:nvSpPr>
                <p:spPr>
                  <a:xfrm>
                    <a:off x="5588927" y="3105200"/>
                    <a:ext cx="11469" cy="42980"/>
                  </a:xfrm>
                  <a:custGeom>
                    <a:avLst/>
                    <a:gdLst>
                      <a:gd name="connsiteX0" fmla="*/ 5197 w 11469"/>
                      <a:gd name="connsiteY0" fmla="*/ 2340 h 42980"/>
                      <a:gd name="connsiteX1" fmla="*/ 3841 w 11469"/>
                      <a:gd name="connsiteY1" fmla="*/ 42901 h 42980"/>
                      <a:gd name="connsiteX2" fmla="*/ 9250 w 11469"/>
                      <a:gd name="connsiteY2" fmla="*/ 27472 h 42980"/>
                      <a:gd name="connsiteX3" fmla="*/ 11433 w 11469"/>
                      <a:gd name="connsiteY3" fmla="*/ 4060 h 42980"/>
                      <a:gd name="connsiteX4" fmla="*/ 5197 w 11469"/>
                      <a:gd name="connsiteY4" fmla="*/ 2340 h 42980"/>
                      <a:gd name="connsiteX5" fmla="*/ 5197 w 11469"/>
                      <a:gd name="connsiteY5" fmla="*/ 2340 h 4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9" h="42980">
                        <a:moveTo>
                          <a:pt x="5197" y="2340"/>
                        </a:moveTo>
                        <a:cubicBezTo>
                          <a:pt x="4017" y="9262"/>
                          <a:pt x="-4994" y="40900"/>
                          <a:pt x="3841" y="42901"/>
                        </a:cubicBezTo>
                        <a:cubicBezTo>
                          <a:pt x="10596" y="44107"/>
                          <a:pt x="9043" y="31115"/>
                          <a:pt x="9250" y="27472"/>
                        </a:cubicBezTo>
                        <a:cubicBezTo>
                          <a:pt x="9703" y="19676"/>
                          <a:pt x="10378" y="11798"/>
                          <a:pt x="11433" y="4060"/>
                        </a:cubicBezTo>
                        <a:cubicBezTo>
                          <a:pt x="11974" y="79"/>
                          <a:pt x="6267" y="-1823"/>
                          <a:pt x="5197" y="2340"/>
                        </a:cubicBezTo>
                        <a:lnTo>
                          <a:pt x="5197" y="2340"/>
                        </a:lnTo>
                        <a:close/>
                      </a:path>
                    </a:pathLst>
                  </a:custGeom>
                  <a:solidFill>
                    <a:srgbClr val="000000"/>
                  </a:solidFill>
                  <a:ln w="5151" cap="flat">
                    <a:noFill/>
                    <a:prstDash val="solid"/>
                    <a:miter/>
                  </a:ln>
                </p:spPr>
                <p:txBody>
                  <a:bodyPr rtlCol="0" anchor="ctr"/>
                  <a:lstStyle/>
                  <a:p>
                    <a:endParaRPr lang="en-US"/>
                  </a:p>
                </p:txBody>
              </p:sp>
            </p:grpSp>
            <p:grpSp>
              <p:nvGrpSpPr>
                <p:cNvPr id="101" name="Graphic 14" descr="Man wearing shirt with pattern">
                  <a:extLst>
                    <a:ext uri="{FF2B5EF4-FFF2-40B4-BE49-F238E27FC236}">
                      <a16:creationId xmlns:a16="http://schemas.microsoft.com/office/drawing/2014/main" id="{6EB9B171-9D39-14DA-D0E7-4507D5F854EB}"/>
                    </a:ext>
                  </a:extLst>
                </p:cNvPr>
                <p:cNvGrpSpPr/>
                <p:nvPr/>
              </p:nvGrpSpPr>
              <p:grpSpPr>
                <a:xfrm>
                  <a:off x="5124910" y="2647606"/>
                  <a:ext cx="968933" cy="2110914"/>
                  <a:chOff x="5124910" y="2647606"/>
                  <a:chExt cx="968933" cy="2110914"/>
                </a:xfrm>
                <a:solidFill>
                  <a:srgbClr val="000000"/>
                </a:solidFill>
              </p:grpSpPr>
              <p:sp>
                <p:nvSpPr>
                  <p:cNvPr id="102" name="Freeform: Shape 101">
                    <a:extLst>
                      <a:ext uri="{FF2B5EF4-FFF2-40B4-BE49-F238E27FC236}">
                        <a16:creationId xmlns:a16="http://schemas.microsoft.com/office/drawing/2014/main" id="{907A762E-2D38-4AE5-37BA-6D86927C189D}"/>
                      </a:ext>
                    </a:extLst>
                  </p:cNvPr>
                  <p:cNvSpPr/>
                  <p:nvPr/>
                </p:nvSpPr>
                <p:spPr>
                  <a:xfrm>
                    <a:off x="5124910" y="2647606"/>
                    <a:ext cx="968933" cy="2110914"/>
                  </a:xfrm>
                  <a:custGeom>
                    <a:avLst/>
                    <a:gdLst>
                      <a:gd name="connsiteX0" fmla="*/ 935899 w 968933"/>
                      <a:gd name="connsiteY0" fmla="*/ 376737 h 2110914"/>
                      <a:gd name="connsiteX1" fmla="*/ 921966 w 968933"/>
                      <a:gd name="connsiteY1" fmla="*/ 383789 h 2110914"/>
                      <a:gd name="connsiteX2" fmla="*/ 922558 w 968933"/>
                      <a:gd name="connsiteY2" fmla="*/ 357280 h 2110914"/>
                      <a:gd name="connsiteX3" fmla="*/ 931216 w 968933"/>
                      <a:gd name="connsiteY3" fmla="*/ 348819 h 2110914"/>
                      <a:gd name="connsiteX4" fmla="*/ 922517 w 968933"/>
                      <a:gd name="connsiteY4" fmla="*/ 313792 h 2110914"/>
                      <a:gd name="connsiteX5" fmla="*/ 896475 w 968933"/>
                      <a:gd name="connsiteY5" fmla="*/ 331878 h 2110914"/>
                      <a:gd name="connsiteX6" fmla="*/ 855248 w 968933"/>
                      <a:gd name="connsiteY6" fmla="*/ 336487 h 2110914"/>
                      <a:gd name="connsiteX7" fmla="*/ 847282 w 968933"/>
                      <a:gd name="connsiteY7" fmla="*/ 329056 h 2110914"/>
                      <a:gd name="connsiteX8" fmla="*/ 831940 w 968933"/>
                      <a:gd name="connsiteY8" fmla="*/ 351672 h 2110914"/>
                      <a:gd name="connsiteX9" fmla="*/ 816282 w 968933"/>
                      <a:gd name="connsiteY9" fmla="*/ 367310 h 2110914"/>
                      <a:gd name="connsiteX10" fmla="*/ 795453 w 968933"/>
                      <a:gd name="connsiteY10" fmla="*/ 384880 h 2110914"/>
                      <a:gd name="connsiteX11" fmla="*/ 781681 w 968933"/>
                      <a:gd name="connsiteY11" fmla="*/ 403963 h 2110914"/>
                      <a:gd name="connsiteX12" fmla="*/ 781946 w 968933"/>
                      <a:gd name="connsiteY12" fmla="*/ 407872 h 2110914"/>
                      <a:gd name="connsiteX13" fmla="*/ 701925 w 968933"/>
                      <a:gd name="connsiteY13" fmla="*/ 450928 h 2110914"/>
                      <a:gd name="connsiteX14" fmla="*/ 682062 w 968933"/>
                      <a:gd name="connsiteY14" fmla="*/ 464102 h 2110914"/>
                      <a:gd name="connsiteX15" fmla="*/ 648797 w 968933"/>
                      <a:gd name="connsiteY15" fmla="*/ 223975 h 2110914"/>
                      <a:gd name="connsiteX16" fmla="*/ 563652 w 968933"/>
                      <a:gd name="connsiteY16" fmla="*/ 118899 h 2110914"/>
                      <a:gd name="connsiteX17" fmla="*/ 450588 w 968933"/>
                      <a:gd name="connsiteY17" fmla="*/ 80104 h 2110914"/>
                      <a:gd name="connsiteX18" fmla="*/ 452220 w 968933"/>
                      <a:gd name="connsiteY18" fmla="*/ 76477 h 2110914"/>
                      <a:gd name="connsiteX19" fmla="*/ 444180 w 968933"/>
                      <a:gd name="connsiteY19" fmla="*/ 71779 h 2110914"/>
                      <a:gd name="connsiteX20" fmla="*/ 434499 w 968933"/>
                      <a:gd name="connsiteY20" fmla="*/ 140638 h 2110914"/>
                      <a:gd name="connsiteX21" fmla="*/ 441187 w 968933"/>
                      <a:gd name="connsiteY21" fmla="*/ 124642 h 2110914"/>
                      <a:gd name="connsiteX22" fmla="*/ 447060 w 968933"/>
                      <a:gd name="connsiteY22" fmla="*/ 89428 h 2110914"/>
                      <a:gd name="connsiteX23" fmla="*/ 461684 w 968933"/>
                      <a:gd name="connsiteY23" fmla="*/ 94583 h 2110914"/>
                      <a:gd name="connsiteX24" fmla="*/ 401504 w 968933"/>
                      <a:gd name="connsiteY24" fmla="*/ 160911 h 2110914"/>
                      <a:gd name="connsiteX25" fmla="*/ 271208 w 968933"/>
                      <a:gd name="connsiteY25" fmla="*/ 105554 h 2110914"/>
                      <a:gd name="connsiteX26" fmla="*/ 244090 w 968933"/>
                      <a:gd name="connsiteY26" fmla="*/ 82926 h 2110914"/>
                      <a:gd name="connsiteX27" fmla="*/ 282344 w 968933"/>
                      <a:gd name="connsiteY27" fmla="*/ 59161 h 2110914"/>
                      <a:gd name="connsiteX28" fmla="*/ 283062 w 968933"/>
                      <a:gd name="connsiteY28" fmla="*/ 63360 h 2110914"/>
                      <a:gd name="connsiteX29" fmla="*/ 284777 w 968933"/>
                      <a:gd name="connsiteY29" fmla="*/ 64945 h 2110914"/>
                      <a:gd name="connsiteX30" fmla="*/ 287271 w 968933"/>
                      <a:gd name="connsiteY30" fmla="*/ 64961 h 2110914"/>
                      <a:gd name="connsiteX31" fmla="*/ 291288 w 968933"/>
                      <a:gd name="connsiteY31" fmla="*/ 61604 h 2110914"/>
                      <a:gd name="connsiteX32" fmla="*/ 299453 w 968933"/>
                      <a:gd name="connsiteY32" fmla="*/ 3134 h 2110914"/>
                      <a:gd name="connsiteX33" fmla="*/ 291091 w 968933"/>
                      <a:gd name="connsiteY33" fmla="*/ 5436 h 2110914"/>
                      <a:gd name="connsiteX34" fmla="*/ 285686 w 968933"/>
                      <a:gd name="connsiteY34" fmla="*/ 46767 h 2110914"/>
                      <a:gd name="connsiteX35" fmla="*/ 198410 w 968933"/>
                      <a:gd name="connsiteY35" fmla="*/ 96028 h 2110914"/>
                      <a:gd name="connsiteX36" fmla="*/ 75114 w 968933"/>
                      <a:gd name="connsiteY36" fmla="*/ 173378 h 2110914"/>
                      <a:gd name="connsiteX37" fmla="*/ 20401 w 968933"/>
                      <a:gd name="connsiteY37" fmla="*/ 425806 h 2110914"/>
                      <a:gd name="connsiteX38" fmla="*/ 7424 w 968933"/>
                      <a:gd name="connsiteY38" fmla="*/ 632548 h 2110914"/>
                      <a:gd name="connsiteX39" fmla="*/ 94425 w 968933"/>
                      <a:gd name="connsiteY39" fmla="*/ 894081 h 2110914"/>
                      <a:gd name="connsiteX40" fmla="*/ 108327 w 968933"/>
                      <a:gd name="connsiteY40" fmla="*/ 896310 h 2110914"/>
                      <a:gd name="connsiteX41" fmla="*/ 123024 w 968933"/>
                      <a:gd name="connsiteY41" fmla="*/ 894678 h 2110914"/>
                      <a:gd name="connsiteX42" fmla="*/ 140631 w 968933"/>
                      <a:gd name="connsiteY42" fmla="*/ 915513 h 2110914"/>
                      <a:gd name="connsiteX43" fmla="*/ 129208 w 968933"/>
                      <a:gd name="connsiteY43" fmla="*/ 993991 h 2110914"/>
                      <a:gd name="connsiteX44" fmla="*/ 154818 w 968933"/>
                      <a:gd name="connsiteY44" fmla="*/ 1041823 h 2110914"/>
                      <a:gd name="connsiteX45" fmla="*/ 175938 w 968933"/>
                      <a:gd name="connsiteY45" fmla="*/ 1047830 h 2110914"/>
                      <a:gd name="connsiteX46" fmla="*/ 259151 w 968933"/>
                      <a:gd name="connsiteY46" fmla="*/ 1805686 h 2110914"/>
                      <a:gd name="connsiteX47" fmla="*/ 223121 w 968933"/>
                      <a:gd name="connsiteY47" fmla="*/ 1838728 h 2110914"/>
                      <a:gd name="connsiteX48" fmla="*/ 204979 w 968933"/>
                      <a:gd name="connsiteY48" fmla="*/ 1855685 h 2110914"/>
                      <a:gd name="connsiteX49" fmla="*/ 189876 w 968933"/>
                      <a:gd name="connsiteY49" fmla="*/ 1868355 h 2110914"/>
                      <a:gd name="connsiteX50" fmla="*/ 184004 w 968933"/>
                      <a:gd name="connsiteY50" fmla="*/ 1877205 h 2110914"/>
                      <a:gd name="connsiteX51" fmla="*/ 170778 w 968933"/>
                      <a:gd name="connsiteY51" fmla="*/ 1894506 h 2110914"/>
                      <a:gd name="connsiteX52" fmla="*/ 168652 w 968933"/>
                      <a:gd name="connsiteY52" fmla="*/ 1915241 h 2110914"/>
                      <a:gd name="connsiteX53" fmla="*/ 182975 w 968933"/>
                      <a:gd name="connsiteY53" fmla="*/ 1949353 h 2110914"/>
                      <a:gd name="connsiteX54" fmla="*/ 189762 w 968933"/>
                      <a:gd name="connsiteY54" fmla="*/ 1959659 h 2110914"/>
                      <a:gd name="connsiteX55" fmla="*/ 209973 w 968933"/>
                      <a:gd name="connsiteY55" fmla="*/ 1967735 h 2110914"/>
                      <a:gd name="connsiteX56" fmla="*/ 193878 w 968933"/>
                      <a:gd name="connsiteY56" fmla="*/ 2010573 h 2110914"/>
                      <a:gd name="connsiteX57" fmla="*/ 194102 w 968933"/>
                      <a:gd name="connsiteY57" fmla="*/ 2043926 h 2110914"/>
                      <a:gd name="connsiteX58" fmla="*/ 317486 w 968933"/>
                      <a:gd name="connsiteY58" fmla="*/ 2109942 h 2110914"/>
                      <a:gd name="connsiteX59" fmla="*/ 331699 w 968933"/>
                      <a:gd name="connsiteY59" fmla="*/ 2102531 h 2110914"/>
                      <a:gd name="connsiteX60" fmla="*/ 338564 w 968933"/>
                      <a:gd name="connsiteY60" fmla="*/ 2074068 h 2110914"/>
                      <a:gd name="connsiteX61" fmla="*/ 456648 w 968933"/>
                      <a:gd name="connsiteY61" fmla="*/ 2071464 h 2110914"/>
                      <a:gd name="connsiteX62" fmla="*/ 457355 w 968933"/>
                      <a:gd name="connsiteY62" fmla="*/ 2069781 h 2110914"/>
                      <a:gd name="connsiteX63" fmla="*/ 458337 w 968933"/>
                      <a:gd name="connsiteY63" fmla="*/ 2057012 h 2110914"/>
                      <a:gd name="connsiteX64" fmla="*/ 440007 w 968933"/>
                      <a:gd name="connsiteY64" fmla="*/ 2010261 h 2110914"/>
                      <a:gd name="connsiteX65" fmla="*/ 434712 w 968933"/>
                      <a:gd name="connsiteY65" fmla="*/ 1996063 h 2110914"/>
                      <a:gd name="connsiteX66" fmla="*/ 425965 w 968933"/>
                      <a:gd name="connsiteY66" fmla="*/ 1956832 h 2110914"/>
                      <a:gd name="connsiteX67" fmla="*/ 420036 w 968933"/>
                      <a:gd name="connsiteY67" fmla="*/ 1943283 h 2110914"/>
                      <a:gd name="connsiteX68" fmla="*/ 402325 w 968933"/>
                      <a:gd name="connsiteY68" fmla="*/ 1918713 h 2110914"/>
                      <a:gd name="connsiteX69" fmla="*/ 399025 w 968933"/>
                      <a:gd name="connsiteY69" fmla="*/ 1905076 h 2110914"/>
                      <a:gd name="connsiteX70" fmla="*/ 389785 w 968933"/>
                      <a:gd name="connsiteY70" fmla="*/ 1871276 h 2110914"/>
                      <a:gd name="connsiteX71" fmla="*/ 402418 w 968933"/>
                      <a:gd name="connsiteY71" fmla="*/ 1862950 h 2110914"/>
                      <a:gd name="connsiteX72" fmla="*/ 407589 w 968933"/>
                      <a:gd name="connsiteY72" fmla="*/ 1855300 h 2110914"/>
                      <a:gd name="connsiteX73" fmla="*/ 401826 w 968933"/>
                      <a:gd name="connsiteY73" fmla="*/ 1834461 h 2110914"/>
                      <a:gd name="connsiteX74" fmla="*/ 402013 w 968933"/>
                      <a:gd name="connsiteY74" fmla="*/ 1820892 h 2110914"/>
                      <a:gd name="connsiteX75" fmla="*/ 565190 w 968933"/>
                      <a:gd name="connsiteY75" fmla="*/ 1587952 h 2110914"/>
                      <a:gd name="connsiteX76" fmla="*/ 623655 w 968933"/>
                      <a:gd name="connsiteY76" fmla="*/ 1493146 h 2110914"/>
                      <a:gd name="connsiteX77" fmla="*/ 628342 w 968933"/>
                      <a:gd name="connsiteY77" fmla="*/ 1474182 h 2110914"/>
                      <a:gd name="connsiteX78" fmla="*/ 639214 w 968933"/>
                      <a:gd name="connsiteY78" fmla="*/ 1431147 h 2110914"/>
                      <a:gd name="connsiteX79" fmla="*/ 663026 w 968933"/>
                      <a:gd name="connsiteY79" fmla="*/ 1091812 h 2110914"/>
                      <a:gd name="connsiteX80" fmla="*/ 658827 w 968933"/>
                      <a:gd name="connsiteY80" fmla="*/ 1083117 h 2110914"/>
                      <a:gd name="connsiteX81" fmla="*/ 610652 w 968933"/>
                      <a:gd name="connsiteY81" fmla="*/ 626535 h 2110914"/>
                      <a:gd name="connsiteX82" fmla="*/ 807822 w 968933"/>
                      <a:gd name="connsiteY82" fmla="*/ 530112 h 2110914"/>
                      <a:gd name="connsiteX83" fmla="*/ 811932 w 968933"/>
                      <a:gd name="connsiteY83" fmla="*/ 525612 h 2110914"/>
                      <a:gd name="connsiteX84" fmla="*/ 831171 w 968933"/>
                      <a:gd name="connsiteY84" fmla="*/ 501976 h 2110914"/>
                      <a:gd name="connsiteX85" fmla="*/ 828853 w 968933"/>
                      <a:gd name="connsiteY85" fmla="*/ 494244 h 2110914"/>
                      <a:gd name="connsiteX86" fmla="*/ 820351 w 968933"/>
                      <a:gd name="connsiteY86" fmla="*/ 453193 h 2110914"/>
                      <a:gd name="connsiteX87" fmla="*/ 867113 w 968933"/>
                      <a:gd name="connsiteY87" fmla="*/ 445024 h 2110914"/>
                      <a:gd name="connsiteX88" fmla="*/ 871411 w 968933"/>
                      <a:gd name="connsiteY88" fmla="*/ 443714 h 2110914"/>
                      <a:gd name="connsiteX89" fmla="*/ 913412 w 968933"/>
                      <a:gd name="connsiteY89" fmla="*/ 417626 h 2110914"/>
                      <a:gd name="connsiteX90" fmla="*/ 915272 w 968933"/>
                      <a:gd name="connsiteY90" fmla="*/ 419045 h 2110914"/>
                      <a:gd name="connsiteX91" fmla="*/ 949748 w 968933"/>
                      <a:gd name="connsiteY91" fmla="*/ 404738 h 2110914"/>
                      <a:gd name="connsiteX92" fmla="*/ 960880 w 968933"/>
                      <a:gd name="connsiteY92" fmla="*/ 388103 h 2110914"/>
                      <a:gd name="connsiteX93" fmla="*/ 968920 w 968933"/>
                      <a:gd name="connsiteY93" fmla="*/ 371904 h 2110914"/>
                      <a:gd name="connsiteX94" fmla="*/ 935899 w 968933"/>
                      <a:gd name="connsiteY94" fmla="*/ 376737 h 2110914"/>
                      <a:gd name="connsiteX95" fmla="*/ 832793 w 968933"/>
                      <a:gd name="connsiteY95" fmla="*/ 357358 h 2110914"/>
                      <a:gd name="connsiteX96" fmla="*/ 840224 w 968933"/>
                      <a:gd name="connsiteY96" fmla="*/ 407508 h 2110914"/>
                      <a:gd name="connsiteX97" fmla="*/ 821068 w 968933"/>
                      <a:gd name="connsiteY97" fmla="*/ 372990 h 2110914"/>
                      <a:gd name="connsiteX98" fmla="*/ 832793 w 968933"/>
                      <a:gd name="connsiteY98" fmla="*/ 357358 h 2110914"/>
                      <a:gd name="connsiteX99" fmla="*/ 448894 w 968933"/>
                      <a:gd name="connsiteY99" fmla="*/ 502517 h 2110914"/>
                      <a:gd name="connsiteX100" fmla="*/ 508533 w 968933"/>
                      <a:gd name="connsiteY100" fmla="*/ 111395 h 2110914"/>
                      <a:gd name="connsiteX101" fmla="*/ 538234 w 968933"/>
                      <a:gd name="connsiteY101" fmla="*/ 123176 h 2110914"/>
                      <a:gd name="connsiteX102" fmla="*/ 480122 w 968933"/>
                      <a:gd name="connsiteY102" fmla="*/ 505895 h 2110914"/>
                      <a:gd name="connsiteX103" fmla="*/ 448764 w 968933"/>
                      <a:gd name="connsiteY103" fmla="*/ 506347 h 2110914"/>
                      <a:gd name="connsiteX104" fmla="*/ 448894 w 968933"/>
                      <a:gd name="connsiteY104" fmla="*/ 502517 h 2110914"/>
                      <a:gd name="connsiteX105" fmla="*/ 137461 w 968933"/>
                      <a:gd name="connsiteY105" fmla="*/ 654463 h 2110914"/>
                      <a:gd name="connsiteX106" fmla="*/ 113602 w 968933"/>
                      <a:gd name="connsiteY106" fmla="*/ 553280 h 2110914"/>
                      <a:gd name="connsiteX107" fmla="*/ 131916 w 968933"/>
                      <a:gd name="connsiteY107" fmla="*/ 506648 h 2110914"/>
                      <a:gd name="connsiteX108" fmla="*/ 148447 w 968933"/>
                      <a:gd name="connsiteY108" fmla="*/ 633120 h 2110914"/>
                      <a:gd name="connsiteX109" fmla="*/ 179613 w 968933"/>
                      <a:gd name="connsiteY109" fmla="*/ 713754 h 2110914"/>
                      <a:gd name="connsiteX110" fmla="*/ 181021 w 968933"/>
                      <a:gd name="connsiteY110" fmla="*/ 717132 h 2110914"/>
                      <a:gd name="connsiteX111" fmla="*/ 169136 w 968933"/>
                      <a:gd name="connsiteY111" fmla="*/ 741589 h 2110914"/>
                      <a:gd name="connsiteX112" fmla="*/ 158664 w 968933"/>
                      <a:gd name="connsiteY112" fmla="*/ 774230 h 2110914"/>
                      <a:gd name="connsiteX113" fmla="*/ 137461 w 968933"/>
                      <a:gd name="connsiteY113" fmla="*/ 654463 h 2110914"/>
                      <a:gd name="connsiteX114" fmla="*/ 414990 w 968933"/>
                      <a:gd name="connsiteY114" fmla="*/ 175426 h 2110914"/>
                      <a:gd name="connsiteX115" fmla="*/ 408946 w 968933"/>
                      <a:gd name="connsiteY115" fmla="*/ 207069 h 2110914"/>
                      <a:gd name="connsiteX116" fmla="*/ 389068 w 968933"/>
                      <a:gd name="connsiteY116" fmla="*/ 180212 h 2110914"/>
                      <a:gd name="connsiteX117" fmla="*/ 414990 w 968933"/>
                      <a:gd name="connsiteY117" fmla="*/ 175426 h 2110914"/>
                      <a:gd name="connsiteX118" fmla="*/ 366019 w 968933"/>
                      <a:gd name="connsiteY118" fmla="*/ 179474 h 2110914"/>
                      <a:gd name="connsiteX119" fmla="*/ 405802 w 968933"/>
                      <a:gd name="connsiteY119" fmla="*/ 235798 h 2110914"/>
                      <a:gd name="connsiteX120" fmla="*/ 422078 w 968933"/>
                      <a:gd name="connsiteY120" fmla="*/ 233672 h 2110914"/>
                      <a:gd name="connsiteX121" fmla="*/ 432555 w 968933"/>
                      <a:gd name="connsiteY121" fmla="*/ 168295 h 2110914"/>
                      <a:gd name="connsiteX122" fmla="*/ 455780 w 968933"/>
                      <a:gd name="connsiteY122" fmla="*/ 151515 h 2110914"/>
                      <a:gd name="connsiteX123" fmla="*/ 416621 w 968933"/>
                      <a:gd name="connsiteY123" fmla="*/ 321941 h 2110914"/>
                      <a:gd name="connsiteX124" fmla="*/ 327396 w 968933"/>
                      <a:gd name="connsiteY124" fmla="*/ 167235 h 2110914"/>
                      <a:gd name="connsiteX125" fmla="*/ 366019 w 968933"/>
                      <a:gd name="connsiteY125" fmla="*/ 179474 h 2110914"/>
                      <a:gd name="connsiteX126" fmla="*/ 236757 w 968933"/>
                      <a:gd name="connsiteY126" fmla="*/ 90628 h 2110914"/>
                      <a:gd name="connsiteX127" fmla="*/ 258278 w 968933"/>
                      <a:gd name="connsiteY127" fmla="*/ 116571 h 2110914"/>
                      <a:gd name="connsiteX128" fmla="*/ 306775 w 968933"/>
                      <a:gd name="connsiteY128" fmla="*/ 156124 h 2110914"/>
                      <a:gd name="connsiteX129" fmla="*/ 412568 w 968933"/>
                      <a:gd name="connsiteY129" fmla="*/ 338878 h 2110914"/>
                      <a:gd name="connsiteX130" fmla="*/ 421590 w 968933"/>
                      <a:gd name="connsiteY130" fmla="*/ 338878 h 2110914"/>
                      <a:gd name="connsiteX131" fmla="*/ 467514 w 968933"/>
                      <a:gd name="connsiteY131" fmla="*/ 136595 h 2110914"/>
                      <a:gd name="connsiteX132" fmla="*/ 478480 w 968933"/>
                      <a:gd name="connsiteY132" fmla="*/ 100487 h 2110914"/>
                      <a:gd name="connsiteX133" fmla="*/ 503248 w 968933"/>
                      <a:gd name="connsiteY133" fmla="*/ 109425 h 2110914"/>
                      <a:gd name="connsiteX134" fmla="*/ 444316 w 968933"/>
                      <a:gd name="connsiteY134" fmla="*/ 487721 h 2110914"/>
                      <a:gd name="connsiteX135" fmla="*/ 208409 w 968933"/>
                      <a:gd name="connsiteY135" fmla="*/ 104483 h 2110914"/>
                      <a:gd name="connsiteX136" fmla="*/ 236082 w 968933"/>
                      <a:gd name="connsiteY136" fmla="*/ 87785 h 2110914"/>
                      <a:gd name="connsiteX137" fmla="*/ 236757 w 968933"/>
                      <a:gd name="connsiteY137" fmla="*/ 90628 h 2110914"/>
                      <a:gd name="connsiteX138" fmla="*/ 203877 w 968933"/>
                      <a:gd name="connsiteY138" fmla="*/ 107185 h 2110914"/>
                      <a:gd name="connsiteX139" fmla="*/ 443479 w 968933"/>
                      <a:gd name="connsiteY139" fmla="*/ 504741 h 2110914"/>
                      <a:gd name="connsiteX140" fmla="*/ 443396 w 968933"/>
                      <a:gd name="connsiteY140" fmla="*/ 506430 h 2110914"/>
                      <a:gd name="connsiteX141" fmla="*/ 416299 w 968933"/>
                      <a:gd name="connsiteY141" fmla="*/ 506862 h 2110914"/>
                      <a:gd name="connsiteX142" fmla="*/ 410385 w 968933"/>
                      <a:gd name="connsiteY142" fmla="*/ 502257 h 2110914"/>
                      <a:gd name="connsiteX143" fmla="*/ 177191 w 968933"/>
                      <a:gd name="connsiteY143" fmla="*/ 123083 h 2110914"/>
                      <a:gd name="connsiteX144" fmla="*/ 203877 w 968933"/>
                      <a:gd name="connsiteY144" fmla="*/ 107185 h 2110914"/>
                      <a:gd name="connsiteX145" fmla="*/ 90289 w 968933"/>
                      <a:gd name="connsiteY145" fmla="*/ 831697 h 2110914"/>
                      <a:gd name="connsiteX146" fmla="*/ 135538 w 968933"/>
                      <a:gd name="connsiteY146" fmla="*/ 797757 h 2110914"/>
                      <a:gd name="connsiteX147" fmla="*/ 151664 w 968933"/>
                      <a:gd name="connsiteY147" fmla="*/ 790278 h 2110914"/>
                      <a:gd name="connsiteX148" fmla="*/ 165347 w 968933"/>
                      <a:gd name="connsiteY148" fmla="*/ 818820 h 2110914"/>
                      <a:gd name="connsiteX149" fmla="*/ 114901 w 968933"/>
                      <a:gd name="connsiteY149" fmla="*/ 857500 h 2110914"/>
                      <a:gd name="connsiteX150" fmla="*/ 103728 w 968933"/>
                      <a:gd name="connsiteY150" fmla="*/ 868242 h 2110914"/>
                      <a:gd name="connsiteX151" fmla="*/ 90289 w 968933"/>
                      <a:gd name="connsiteY151" fmla="*/ 831697 h 2110914"/>
                      <a:gd name="connsiteX152" fmla="*/ 123258 w 968933"/>
                      <a:gd name="connsiteY152" fmla="*/ 862006 h 2110914"/>
                      <a:gd name="connsiteX153" fmla="*/ 122951 w 968933"/>
                      <a:gd name="connsiteY153" fmla="*/ 861600 h 2110914"/>
                      <a:gd name="connsiteX154" fmla="*/ 171396 w 968933"/>
                      <a:gd name="connsiteY154" fmla="*/ 827285 h 2110914"/>
                      <a:gd name="connsiteX155" fmla="*/ 265870 w 968933"/>
                      <a:gd name="connsiteY155" fmla="*/ 855125 h 2110914"/>
                      <a:gd name="connsiteX156" fmla="*/ 336875 w 968933"/>
                      <a:gd name="connsiteY156" fmla="*/ 881671 h 2110914"/>
                      <a:gd name="connsiteX157" fmla="*/ 331684 w 968933"/>
                      <a:gd name="connsiteY157" fmla="*/ 897708 h 2110914"/>
                      <a:gd name="connsiteX158" fmla="*/ 272398 w 968933"/>
                      <a:gd name="connsiteY158" fmla="*/ 888042 h 2110914"/>
                      <a:gd name="connsiteX159" fmla="*/ 255601 w 968933"/>
                      <a:gd name="connsiteY159" fmla="*/ 876089 h 2110914"/>
                      <a:gd name="connsiteX160" fmla="*/ 249630 w 968933"/>
                      <a:gd name="connsiteY160" fmla="*/ 890246 h 2110914"/>
                      <a:gd name="connsiteX161" fmla="*/ 264467 w 968933"/>
                      <a:gd name="connsiteY161" fmla="*/ 894465 h 2110914"/>
                      <a:gd name="connsiteX162" fmla="*/ 188307 w 968933"/>
                      <a:gd name="connsiteY162" fmla="*/ 940032 h 2110914"/>
                      <a:gd name="connsiteX163" fmla="*/ 123258 w 968933"/>
                      <a:gd name="connsiteY163" fmla="*/ 862006 h 2110914"/>
                      <a:gd name="connsiteX164" fmla="*/ 271717 w 968933"/>
                      <a:gd name="connsiteY164" fmla="*/ 1808565 h 2110914"/>
                      <a:gd name="connsiteX165" fmla="*/ 302618 w 968933"/>
                      <a:gd name="connsiteY165" fmla="*/ 1849792 h 2110914"/>
                      <a:gd name="connsiteX166" fmla="*/ 314633 w 968933"/>
                      <a:gd name="connsiteY166" fmla="*/ 1867981 h 2110914"/>
                      <a:gd name="connsiteX167" fmla="*/ 289719 w 968933"/>
                      <a:gd name="connsiteY167" fmla="*/ 1903803 h 2110914"/>
                      <a:gd name="connsiteX168" fmla="*/ 289059 w 968933"/>
                      <a:gd name="connsiteY168" fmla="*/ 1903590 h 2110914"/>
                      <a:gd name="connsiteX169" fmla="*/ 246902 w 968933"/>
                      <a:gd name="connsiteY169" fmla="*/ 1914534 h 2110914"/>
                      <a:gd name="connsiteX170" fmla="*/ 214655 w 968933"/>
                      <a:gd name="connsiteY170" fmla="*/ 1859842 h 2110914"/>
                      <a:gd name="connsiteX171" fmla="*/ 271717 w 968933"/>
                      <a:gd name="connsiteY171" fmla="*/ 1808565 h 2110914"/>
                      <a:gd name="connsiteX172" fmla="*/ 339765 w 968933"/>
                      <a:gd name="connsiteY172" fmla="*/ 1891689 h 2110914"/>
                      <a:gd name="connsiteX173" fmla="*/ 348407 w 968933"/>
                      <a:gd name="connsiteY173" fmla="*/ 1891590 h 2110914"/>
                      <a:gd name="connsiteX174" fmla="*/ 364206 w 968933"/>
                      <a:gd name="connsiteY174" fmla="*/ 1871369 h 2110914"/>
                      <a:gd name="connsiteX175" fmla="*/ 377297 w 968933"/>
                      <a:gd name="connsiteY175" fmla="*/ 1872975 h 2110914"/>
                      <a:gd name="connsiteX176" fmla="*/ 386443 w 968933"/>
                      <a:gd name="connsiteY176" fmla="*/ 1916696 h 2110914"/>
                      <a:gd name="connsiteX177" fmla="*/ 341937 w 968933"/>
                      <a:gd name="connsiteY177" fmla="*/ 1921145 h 2110914"/>
                      <a:gd name="connsiteX178" fmla="*/ 335155 w 968933"/>
                      <a:gd name="connsiteY178" fmla="*/ 1935088 h 2110914"/>
                      <a:gd name="connsiteX179" fmla="*/ 331933 w 968933"/>
                      <a:gd name="connsiteY179" fmla="*/ 1946999 h 2110914"/>
                      <a:gd name="connsiteX180" fmla="*/ 325572 w 968933"/>
                      <a:gd name="connsiteY180" fmla="*/ 1948018 h 2110914"/>
                      <a:gd name="connsiteX181" fmla="*/ 325619 w 968933"/>
                      <a:gd name="connsiteY181" fmla="*/ 1931211 h 2110914"/>
                      <a:gd name="connsiteX182" fmla="*/ 330187 w 968933"/>
                      <a:gd name="connsiteY182" fmla="*/ 1924668 h 2110914"/>
                      <a:gd name="connsiteX183" fmla="*/ 301225 w 968933"/>
                      <a:gd name="connsiteY183" fmla="*/ 1907820 h 2110914"/>
                      <a:gd name="connsiteX184" fmla="*/ 322839 w 968933"/>
                      <a:gd name="connsiteY184" fmla="*/ 1878234 h 2110914"/>
                      <a:gd name="connsiteX185" fmla="*/ 339765 w 968933"/>
                      <a:gd name="connsiteY185" fmla="*/ 1891689 h 2110914"/>
                      <a:gd name="connsiteX186" fmla="*/ 176947 w 968933"/>
                      <a:gd name="connsiteY186" fmla="*/ 1905611 h 2110914"/>
                      <a:gd name="connsiteX187" fmla="*/ 186743 w 968933"/>
                      <a:gd name="connsiteY187" fmla="*/ 1888560 h 2110914"/>
                      <a:gd name="connsiteX188" fmla="*/ 204859 w 968933"/>
                      <a:gd name="connsiteY188" fmla="*/ 1931783 h 2110914"/>
                      <a:gd name="connsiteX189" fmla="*/ 193857 w 968933"/>
                      <a:gd name="connsiteY189" fmla="*/ 1942535 h 2110914"/>
                      <a:gd name="connsiteX190" fmla="*/ 176947 w 968933"/>
                      <a:gd name="connsiteY190" fmla="*/ 1905611 h 2110914"/>
                      <a:gd name="connsiteX191" fmla="*/ 197745 w 968933"/>
                      <a:gd name="connsiteY191" fmla="*/ 1953625 h 2110914"/>
                      <a:gd name="connsiteX192" fmla="*/ 197734 w 968933"/>
                      <a:gd name="connsiteY192" fmla="*/ 1953459 h 2110914"/>
                      <a:gd name="connsiteX193" fmla="*/ 210680 w 968933"/>
                      <a:gd name="connsiteY193" fmla="*/ 1941579 h 2110914"/>
                      <a:gd name="connsiteX194" fmla="*/ 215128 w 968933"/>
                      <a:gd name="connsiteY194" fmla="*/ 1954597 h 2110914"/>
                      <a:gd name="connsiteX195" fmla="*/ 197745 w 968933"/>
                      <a:gd name="connsiteY195" fmla="*/ 1953625 h 2110914"/>
                      <a:gd name="connsiteX196" fmla="*/ 199865 w 968933"/>
                      <a:gd name="connsiteY196" fmla="*/ 2033491 h 2110914"/>
                      <a:gd name="connsiteX197" fmla="*/ 198898 w 968933"/>
                      <a:gd name="connsiteY197" fmla="*/ 2029806 h 2110914"/>
                      <a:gd name="connsiteX198" fmla="*/ 323275 w 968933"/>
                      <a:gd name="connsiteY198" fmla="*/ 2090870 h 2110914"/>
                      <a:gd name="connsiteX199" fmla="*/ 321607 w 968933"/>
                      <a:gd name="connsiteY199" fmla="*/ 2096799 h 2110914"/>
                      <a:gd name="connsiteX200" fmla="*/ 199865 w 968933"/>
                      <a:gd name="connsiteY200" fmla="*/ 2033491 h 2110914"/>
                      <a:gd name="connsiteX201" fmla="*/ 339916 w 968933"/>
                      <a:gd name="connsiteY201" fmla="*/ 2067307 h 2110914"/>
                      <a:gd name="connsiteX202" fmla="*/ 337977 w 968933"/>
                      <a:gd name="connsiteY202" fmla="*/ 2065213 h 2110914"/>
                      <a:gd name="connsiteX203" fmla="*/ 336247 w 968933"/>
                      <a:gd name="connsiteY203" fmla="*/ 2058784 h 2110914"/>
                      <a:gd name="connsiteX204" fmla="*/ 447454 w 968933"/>
                      <a:gd name="connsiteY204" fmla="*/ 2063409 h 2110914"/>
                      <a:gd name="connsiteX205" fmla="*/ 449783 w 968933"/>
                      <a:gd name="connsiteY205" fmla="*/ 2070648 h 2110914"/>
                      <a:gd name="connsiteX206" fmla="*/ 339916 w 968933"/>
                      <a:gd name="connsiteY206" fmla="*/ 2067307 h 2110914"/>
                      <a:gd name="connsiteX207" fmla="*/ 394311 w 968933"/>
                      <a:gd name="connsiteY207" fmla="*/ 1854396 h 2110914"/>
                      <a:gd name="connsiteX208" fmla="*/ 372734 w 968933"/>
                      <a:gd name="connsiteY208" fmla="*/ 1860216 h 2110914"/>
                      <a:gd name="connsiteX209" fmla="*/ 389473 w 968933"/>
                      <a:gd name="connsiteY209" fmla="*/ 1837932 h 2110914"/>
                      <a:gd name="connsiteX210" fmla="*/ 394311 w 968933"/>
                      <a:gd name="connsiteY210" fmla="*/ 1854396 h 2110914"/>
                      <a:gd name="connsiteX211" fmla="*/ 619113 w 968933"/>
                      <a:gd name="connsiteY211" fmla="*/ 1448801 h 2110914"/>
                      <a:gd name="connsiteX212" fmla="*/ 605668 w 968933"/>
                      <a:gd name="connsiteY212" fmla="*/ 1487060 h 2110914"/>
                      <a:gd name="connsiteX213" fmla="*/ 342727 w 968933"/>
                      <a:gd name="connsiteY213" fmla="*/ 1876098 h 2110914"/>
                      <a:gd name="connsiteX214" fmla="*/ 327848 w 968933"/>
                      <a:gd name="connsiteY214" fmla="*/ 1861308 h 2110914"/>
                      <a:gd name="connsiteX215" fmla="*/ 275365 w 968933"/>
                      <a:gd name="connsiteY215" fmla="*/ 1789243 h 2110914"/>
                      <a:gd name="connsiteX216" fmla="*/ 459314 w 968933"/>
                      <a:gd name="connsiteY216" fmla="*/ 1386402 h 2110914"/>
                      <a:gd name="connsiteX217" fmla="*/ 470186 w 968933"/>
                      <a:gd name="connsiteY217" fmla="*/ 1381366 h 2110914"/>
                      <a:gd name="connsiteX218" fmla="*/ 410858 w 968933"/>
                      <a:gd name="connsiteY218" fmla="*/ 1037052 h 2110914"/>
                      <a:gd name="connsiteX219" fmla="*/ 409855 w 968933"/>
                      <a:gd name="connsiteY219" fmla="*/ 1020760 h 2110914"/>
                      <a:gd name="connsiteX220" fmla="*/ 400688 w 968933"/>
                      <a:gd name="connsiteY220" fmla="*/ 1020760 h 2110914"/>
                      <a:gd name="connsiteX221" fmla="*/ 402127 w 968933"/>
                      <a:gd name="connsiteY221" fmla="*/ 1042124 h 2110914"/>
                      <a:gd name="connsiteX222" fmla="*/ 360973 w 968933"/>
                      <a:gd name="connsiteY222" fmla="*/ 1580755 h 2110914"/>
                      <a:gd name="connsiteX223" fmla="*/ 268640 w 968933"/>
                      <a:gd name="connsiteY223" fmla="*/ 1768294 h 2110914"/>
                      <a:gd name="connsiteX224" fmla="*/ 209188 w 968933"/>
                      <a:gd name="connsiteY224" fmla="*/ 1137560 h 2110914"/>
                      <a:gd name="connsiteX225" fmla="*/ 186130 w 968933"/>
                      <a:gd name="connsiteY225" fmla="*/ 960575 h 2110914"/>
                      <a:gd name="connsiteX226" fmla="*/ 193998 w 968933"/>
                      <a:gd name="connsiteY226" fmla="*/ 954188 h 2110914"/>
                      <a:gd name="connsiteX227" fmla="*/ 275698 w 968933"/>
                      <a:gd name="connsiteY227" fmla="*/ 898342 h 2110914"/>
                      <a:gd name="connsiteX228" fmla="*/ 318764 w 968933"/>
                      <a:gd name="connsiteY228" fmla="*/ 907853 h 2110914"/>
                      <a:gd name="connsiteX229" fmla="*/ 640243 w 968933"/>
                      <a:gd name="connsiteY229" fmla="*/ 1098708 h 2110914"/>
                      <a:gd name="connsiteX230" fmla="*/ 619113 w 968933"/>
                      <a:gd name="connsiteY230" fmla="*/ 1448801 h 2110914"/>
                      <a:gd name="connsiteX231" fmla="*/ 413628 w 968933"/>
                      <a:gd name="connsiteY231" fmla="*/ 1105485 h 2110914"/>
                      <a:gd name="connsiteX232" fmla="*/ 455920 w 968933"/>
                      <a:gd name="connsiteY232" fmla="*/ 1370660 h 2110914"/>
                      <a:gd name="connsiteX233" fmla="*/ 380872 w 968933"/>
                      <a:gd name="connsiteY233" fmla="*/ 1537574 h 2110914"/>
                      <a:gd name="connsiteX234" fmla="*/ 410915 w 968933"/>
                      <a:gd name="connsiteY234" fmla="*/ 1091526 h 2110914"/>
                      <a:gd name="connsiteX235" fmla="*/ 413628 w 968933"/>
                      <a:gd name="connsiteY235" fmla="*/ 1105485 h 2110914"/>
                      <a:gd name="connsiteX236" fmla="*/ 801190 w 968933"/>
                      <a:gd name="connsiteY236" fmla="*/ 517047 h 2110914"/>
                      <a:gd name="connsiteX237" fmla="*/ 759693 w 968933"/>
                      <a:gd name="connsiteY237" fmla="*/ 435067 h 2110914"/>
                      <a:gd name="connsiteX238" fmla="*/ 779530 w 968933"/>
                      <a:gd name="connsiteY238" fmla="*/ 423140 h 2110914"/>
                      <a:gd name="connsiteX239" fmla="*/ 793270 w 968933"/>
                      <a:gd name="connsiteY239" fmla="*/ 464601 h 2110914"/>
                      <a:gd name="connsiteX240" fmla="*/ 796934 w 968933"/>
                      <a:gd name="connsiteY240" fmla="*/ 472339 h 2110914"/>
                      <a:gd name="connsiteX241" fmla="*/ 818444 w 968933"/>
                      <a:gd name="connsiteY241" fmla="*/ 498422 h 2110914"/>
                      <a:gd name="connsiteX242" fmla="*/ 801190 w 968933"/>
                      <a:gd name="connsiteY242" fmla="*/ 517047 h 2110914"/>
                      <a:gd name="connsiteX243" fmla="*/ 813055 w 968933"/>
                      <a:gd name="connsiteY243" fmla="*/ 453952 h 2110914"/>
                      <a:gd name="connsiteX244" fmla="*/ 818491 w 968933"/>
                      <a:gd name="connsiteY244" fmla="*/ 487877 h 2110914"/>
                      <a:gd name="connsiteX245" fmla="*/ 804605 w 968933"/>
                      <a:gd name="connsiteY245" fmla="*/ 467365 h 2110914"/>
                      <a:gd name="connsiteX246" fmla="*/ 813055 w 968933"/>
                      <a:gd name="connsiteY246" fmla="*/ 453952 h 2110914"/>
                      <a:gd name="connsiteX247" fmla="*/ 863927 w 968933"/>
                      <a:gd name="connsiteY247" fmla="*/ 439006 h 2110914"/>
                      <a:gd name="connsiteX248" fmla="*/ 862108 w 968933"/>
                      <a:gd name="connsiteY248" fmla="*/ 440425 h 2110914"/>
                      <a:gd name="connsiteX249" fmla="*/ 816812 w 968933"/>
                      <a:gd name="connsiteY249" fmla="*/ 443709 h 2110914"/>
                      <a:gd name="connsiteX250" fmla="*/ 813491 w 968933"/>
                      <a:gd name="connsiteY250" fmla="*/ 442046 h 2110914"/>
                      <a:gd name="connsiteX251" fmla="*/ 800816 w 968933"/>
                      <a:gd name="connsiteY251" fmla="*/ 430665 h 2110914"/>
                      <a:gd name="connsiteX252" fmla="*/ 795890 w 968933"/>
                      <a:gd name="connsiteY252" fmla="*/ 435592 h 2110914"/>
                      <a:gd name="connsiteX253" fmla="*/ 808237 w 968933"/>
                      <a:gd name="connsiteY253" fmla="*/ 447524 h 2110914"/>
                      <a:gd name="connsiteX254" fmla="*/ 807369 w 968933"/>
                      <a:gd name="connsiteY254" fmla="*/ 449306 h 2110914"/>
                      <a:gd name="connsiteX255" fmla="*/ 798987 w 968933"/>
                      <a:gd name="connsiteY255" fmla="*/ 455179 h 2110914"/>
                      <a:gd name="connsiteX256" fmla="*/ 785891 w 968933"/>
                      <a:gd name="connsiteY256" fmla="*/ 418426 h 2110914"/>
                      <a:gd name="connsiteX257" fmla="*/ 787829 w 968933"/>
                      <a:gd name="connsiteY257" fmla="*/ 413432 h 2110914"/>
                      <a:gd name="connsiteX258" fmla="*/ 787808 w 968933"/>
                      <a:gd name="connsiteY258" fmla="*/ 413463 h 2110914"/>
                      <a:gd name="connsiteX259" fmla="*/ 786021 w 968933"/>
                      <a:gd name="connsiteY259" fmla="*/ 409560 h 2110914"/>
                      <a:gd name="connsiteX260" fmla="*/ 799278 w 968933"/>
                      <a:gd name="connsiteY260" fmla="*/ 392832 h 2110914"/>
                      <a:gd name="connsiteX261" fmla="*/ 813434 w 968933"/>
                      <a:gd name="connsiteY261" fmla="*/ 430857 h 2110914"/>
                      <a:gd name="connsiteX262" fmla="*/ 819156 w 968933"/>
                      <a:gd name="connsiteY262" fmla="*/ 431632 h 2110914"/>
                      <a:gd name="connsiteX263" fmla="*/ 801455 w 968933"/>
                      <a:gd name="connsiteY263" fmla="*/ 379450 h 2110914"/>
                      <a:gd name="connsiteX264" fmla="*/ 803960 w 968933"/>
                      <a:gd name="connsiteY264" fmla="*/ 367003 h 2110914"/>
                      <a:gd name="connsiteX265" fmla="*/ 834014 w 968933"/>
                      <a:gd name="connsiteY265" fmla="*/ 413484 h 2110914"/>
                      <a:gd name="connsiteX266" fmla="*/ 837205 w 968933"/>
                      <a:gd name="connsiteY266" fmla="*/ 431969 h 2110914"/>
                      <a:gd name="connsiteX267" fmla="*/ 844252 w 968933"/>
                      <a:gd name="connsiteY267" fmla="*/ 431013 h 2110914"/>
                      <a:gd name="connsiteX268" fmla="*/ 842183 w 968933"/>
                      <a:gd name="connsiteY268" fmla="*/ 335427 h 2110914"/>
                      <a:gd name="connsiteX269" fmla="*/ 867279 w 968933"/>
                      <a:gd name="connsiteY269" fmla="*/ 394973 h 2110914"/>
                      <a:gd name="connsiteX270" fmla="*/ 863927 w 968933"/>
                      <a:gd name="connsiteY270" fmla="*/ 439006 h 2110914"/>
                      <a:gd name="connsiteX271" fmla="*/ 874877 w 968933"/>
                      <a:gd name="connsiteY271" fmla="*/ 437203 h 2110914"/>
                      <a:gd name="connsiteX272" fmla="*/ 872382 w 968933"/>
                      <a:gd name="connsiteY272" fmla="*/ 437821 h 2110914"/>
                      <a:gd name="connsiteX273" fmla="*/ 873396 w 968933"/>
                      <a:gd name="connsiteY273" fmla="*/ 395544 h 2110914"/>
                      <a:gd name="connsiteX274" fmla="*/ 857873 w 968933"/>
                      <a:gd name="connsiteY274" fmla="*/ 340899 h 2110914"/>
                      <a:gd name="connsiteX275" fmla="*/ 895685 w 968933"/>
                      <a:gd name="connsiteY275" fmla="*/ 338540 h 2110914"/>
                      <a:gd name="connsiteX276" fmla="*/ 941023 w 968933"/>
                      <a:gd name="connsiteY276" fmla="*/ 315383 h 2110914"/>
                      <a:gd name="connsiteX277" fmla="*/ 939147 w 968933"/>
                      <a:gd name="connsiteY277" fmla="*/ 331202 h 2110914"/>
                      <a:gd name="connsiteX278" fmla="*/ 917876 w 968933"/>
                      <a:gd name="connsiteY278" fmla="*/ 351662 h 2110914"/>
                      <a:gd name="connsiteX279" fmla="*/ 896621 w 968933"/>
                      <a:gd name="connsiteY279" fmla="*/ 362212 h 2110914"/>
                      <a:gd name="connsiteX280" fmla="*/ 875511 w 968933"/>
                      <a:gd name="connsiteY280" fmla="*/ 358579 h 2110914"/>
                      <a:gd name="connsiteX281" fmla="*/ 871213 w 968933"/>
                      <a:gd name="connsiteY281" fmla="*/ 364213 h 2110914"/>
                      <a:gd name="connsiteX282" fmla="*/ 872762 w 968933"/>
                      <a:gd name="connsiteY282" fmla="*/ 366541 h 2110914"/>
                      <a:gd name="connsiteX283" fmla="*/ 893331 w 968933"/>
                      <a:gd name="connsiteY283" fmla="*/ 377579 h 2110914"/>
                      <a:gd name="connsiteX284" fmla="*/ 885141 w 968933"/>
                      <a:gd name="connsiteY284" fmla="*/ 412798 h 2110914"/>
                      <a:gd name="connsiteX285" fmla="*/ 889376 w 968933"/>
                      <a:gd name="connsiteY285" fmla="*/ 415272 h 2110914"/>
                      <a:gd name="connsiteX286" fmla="*/ 907508 w 968933"/>
                      <a:gd name="connsiteY286" fmla="*/ 357753 h 2110914"/>
                      <a:gd name="connsiteX287" fmla="*/ 917174 w 968933"/>
                      <a:gd name="connsiteY287" fmla="*/ 365158 h 2110914"/>
                      <a:gd name="connsiteX288" fmla="*/ 915085 w 968933"/>
                      <a:gd name="connsiteY288" fmla="*/ 383509 h 2110914"/>
                      <a:gd name="connsiteX289" fmla="*/ 904562 w 968933"/>
                      <a:gd name="connsiteY289" fmla="*/ 419034 h 2110914"/>
                      <a:gd name="connsiteX290" fmla="*/ 874877 w 968933"/>
                      <a:gd name="connsiteY290" fmla="*/ 437203 h 2110914"/>
                      <a:gd name="connsiteX291" fmla="*/ 894381 w 968933"/>
                      <a:gd name="connsiteY291" fmla="*/ 371187 h 2110914"/>
                      <a:gd name="connsiteX292" fmla="*/ 893274 w 968933"/>
                      <a:gd name="connsiteY292" fmla="*/ 370454 h 2110914"/>
                      <a:gd name="connsiteX293" fmla="*/ 894552 w 968933"/>
                      <a:gd name="connsiteY293" fmla="*/ 370334 h 2110914"/>
                      <a:gd name="connsiteX294" fmla="*/ 894381 w 968933"/>
                      <a:gd name="connsiteY294" fmla="*/ 371187 h 2110914"/>
                      <a:gd name="connsiteX295" fmla="*/ 954155 w 968933"/>
                      <a:gd name="connsiteY295" fmla="*/ 385909 h 2110914"/>
                      <a:gd name="connsiteX296" fmla="*/ 915153 w 968933"/>
                      <a:gd name="connsiteY296" fmla="*/ 414357 h 2110914"/>
                      <a:gd name="connsiteX297" fmla="*/ 920635 w 968933"/>
                      <a:gd name="connsiteY297" fmla="*/ 390857 h 2110914"/>
                      <a:gd name="connsiteX298" fmla="*/ 955434 w 968933"/>
                      <a:gd name="connsiteY298" fmla="*/ 367305 h 2110914"/>
                      <a:gd name="connsiteX299" fmla="*/ 954155 w 968933"/>
                      <a:gd name="connsiteY299" fmla="*/ 385909 h 21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968933" h="2110914">
                        <a:moveTo>
                          <a:pt x="935899" y="376737"/>
                        </a:moveTo>
                        <a:cubicBezTo>
                          <a:pt x="932172" y="381856"/>
                          <a:pt x="928462" y="385525"/>
                          <a:pt x="921966" y="383789"/>
                        </a:cubicBezTo>
                        <a:cubicBezTo>
                          <a:pt x="923733" y="375412"/>
                          <a:pt x="926035" y="364774"/>
                          <a:pt x="922558" y="357280"/>
                        </a:cubicBezTo>
                        <a:cubicBezTo>
                          <a:pt x="925469" y="354515"/>
                          <a:pt x="927984" y="351272"/>
                          <a:pt x="931216" y="348819"/>
                        </a:cubicBezTo>
                        <a:cubicBezTo>
                          <a:pt x="958843" y="328946"/>
                          <a:pt x="952399" y="292989"/>
                          <a:pt x="922517" y="313792"/>
                        </a:cubicBezTo>
                        <a:cubicBezTo>
                          <a:pt x="913760" y="320133"/>
                          <a:pt x="907659" y="329638"/>
                          <a:pt x="896475" y="331878"/>
                        </a:cubicBezTo>
                        <a:cubicBezTo>
                          <a:pt x="893513" y="333676"/>
                          <a:pt x="862326" y="332896"/>
                          <a:pt x="855248" y="336487"/>
                        </a:cubicBezTo>
                        <a:cubicBezTo>
                          <a:pt x="852956" y="333135"/>
                          <a:pt x="850332" y="330542"/>
                          <a:pt x="847282" y="329056"/>
                        </a:cubicBezTo>
                        <a:cubicBezTo>
                          <a:pt x="831919" y="326010"/>
                          <a:pt x="830303" y="338228"/>
                          <a:pt x="831940" y="351672"/>
                        </a:cubicBezTo>
                        <a:cubicBezTo>
                          <a:pt x="824228" y="352421"/>
                          <a:pt x="818891" y="360725"/>
                          <a:pt x="816282" y="367310"/>
                        </a:cubicBezTo>
                        <a:cubicBezTo>
                          <a:pt x="798431" y="346096"/>
                          <a:pt x="784550" y="360970"/>
                          <a:pt x="795453" y="384880"/>
                        </a:cubicBezTo>
                        <a:cubicBezTo>
                          <a:pt x="790277" y="386403"/>
                          <a:pt x="784867" y="399219"/>
                          <a:pt x="781681" y="403963"/>
                        </a:cubicBezTo>
                        <a:cubicBezTo>
                          <a:pt x="780928" y="405304"/>
                          <a:pt x="781188" y="406759"/>
                          <a:pt x="781946" y="407872"/>
                        </a:cubicBezTo>
                        <a:cubicBezTo>
                          <a:pt x="765114" y="409571"/>
                          <a:pt x="714995" y="444442"/>
                          <a:pt x="701925" y="450928"/>
                        </a:cubicBezTo>
                        <a:cubicBezTo>
                          <a:pt x="695132" y="455090"/>
                          <a:pt x="688538" y="459508"/>
                          <a:pt x="682062" y="464102"/>
                        </a:cubicBezTo>
                        <a:cubicBezTo>
                          <a:pt x="660604" y="385722"/>
                          <a:pt x="662060" y="303742"/>
                          <a:pt x="648797" y="223975"/>
                        </a:cubicBezTo>
                        <a:cubicBezTo>
                          <a:pt x="644546" y="168883"/>
                          <a:pt x="613266" y="138299"/>
                          <a:pt x="563652" y="118899"/>
                        </a:cubicBezTo>
                        <a:cubicBezTo>
                          <a:pt x="535313" y="105652"/>
                          <a:pt x="475762" y="82724"/>
                          <a:pt x="450588" y="80104"/>
                        </a:cubicBezTo>
                        <a:cubicBezTo>
                          <a:pt x="451113" y="78888"/>
                          <a:pt x="451654" y="77672"/>
                          <a:pt x="452220" y="76477"/>
                        </a:cubicBezTo>
                        <a:cubicBezTo>
                          <a:pt x="454767" y="71109"/>
                          <a:pt x="446831" y="66374"/>
                          <a:pt x="444180" y="71779"/>
                        </a:cubicBezTo>
                        <a:cubicBezTo>
                          <a:pt x="435569" y="89448"/>
                          <a:pt x="426220" y="122142"/>
                          <a:pt x="434499" y="140638"/>
                        </a:cubicBezTo>
                        <a:cubicBezTo>
                          <a:pt x="443624" y="145627"/>
                          <a:pt x="441265" y="129677"/>
                          <a:pt x="441187" y="124642"/>
                        </a:cubicBezTo>
                        <a:cubicBezTo>
                          <a:pt x="441379" y="112699"/>
                          <a:pt x="443328" y="100772"/>
                          <a:pt x="447060" y="89428"/>
                        </a:cubicBezTo>
                        <a:cubicBezTo>
                          <a:pt x="451929" y="91153"/>
                          <a:pt x="456804" y="92868"/>
                          <a:pt x="461684" y="94583"/>
                        </a:cubicBezTo>
                        <a:cubicBezTo>
                          <a:pt x="459641" y="127219"/>
                          <a:pt x="434862" y="154882"/>
                          <a:pt x="401504" y="160911"/>
                        </a:cubicBezTo>
                        <a:cubicBezTo>
                          <a:pt x="351583" y="170021"/>
                          <a:pt x="305715" y="138039"/>
                          <a:pt x="271208" y="105554"/>
                        </a:cubicBezTo>
                        <a:cubicBezTo>
                          <a:pt x="262633" y="97556"/>
                          <a:pt x="254432" y="88633"/>
                          <a:pt x="244090" y="82926"/>
                        </a:cubicBezTo>
                        <a:cubicBezTo>
                          <a:pt x="256849" y="75027"/>
                          <a:pt x="269778" y="67351"/>
                          <a:pt x="282344" y="59161"/>
                        </a:cubicBezTo>
                        <a:cubicBezTo>
                          <a:pt x="282189" y="60575"/>
                          <a:pt x="282329" y="61978"/>
                          <a:pt x="283062" y="63360"/>
                        </a:cubicBezTo>
                        <a:cubicBezTo>
                          <a:pt x="283322" y="63786"/>
                          <a:pt x="283950" y="64649"/>
                          <a:pt x="284777" y="64945"/>
                        </a:cubicBezTo>
                        <a:cubicBezTo>
                          <a:pt x="285593" y="65236"/>
                          <a:pt x="286606" y="65174"/>
                          <a:pt x="287271" y="64961"/>
                        </a:cubicBezTo>
                        <a:cubicBezTo>
                          <a:pt x="288945" y="64420"/>
                          <a:pt x="290509" y="63261"/>
                          <a:pt x="291288" y="61604"/>
                        </a:cubicBezTo>
                        <a:cubicBezTo>
                          <a:pt x="297639" y="43274"/>
                          <a:pt x="301854" y="22554"/>
                          <a:pt x="299453" y="3134"/>
                        </a:cubicBezTo>
                        <a:cubicBezTo>
                          <a:pt x="298382" y="-2375"/>
                          <a:pt x="290166" y="5"/>
                          <a:pt x="291091" y="5436"/>
                        </a:cubicBezTo>
                        <a:cubicBezTo>
                          <a:pt x="292780" y="19104"/>
                          <a:pt x="289090" y="33348"/>
                          <a:pt x="285686" y="46767"/>
                        </a:cubicBezTo>
                        <a:cubicBezTo>
                          <a:pt x="255825" y="61676"/>
                          <a:pt x="227419" y="79502"/>
                          <a:pt x="198410" y="96028"/>
                        </a:cubicBezTo>
                        <a:cubicBezTo>
                          <a:pt x="157775" y="122204"/>
                          <a:pt x="111508" y="141370"/>
                          <a:pt x="75114" y="173378"/>
                        </a:cubicBezTo>
                        <a:cubicBezTo>
                          <a:pt x="41303" y="221148"/>
                          <a:pt x="23291" y="363423"/>
                          <a:pt x="20401" y="425806"/>
                        </a:cubicBezTo>
                        <a:cubicBezTo>
                          <a:pt x="11494" y="494093"/>
                          <a:pt x="-11861" y="564246"/>
                          <a:pt x="7424" y="632548"/>
                        </a:cubicBezTo>
                        <a:cubicBezTo>
                          <a:pt x="31387" y="721181"/>
                          <a:pt x="61264" y="808488"/>
                          <a:pt x="94425" y="894081"/>
                        </a:cubicBezTo>
                        <a:cubicBezTo>
                          <a:pt x="96868" y="899480"/>
                          <a:pt x="104201" y="899699"/>
                          <a:pt x="108327" y="896310"/>
                        </a:cubicBezTo>
                        <a:cubicBezTo>
                          <a:pt x="113238" y="897241"/>
                          <a:pt x="118705" y="896367"/>
                          <a:pt x="123024" y="894678"/>
                        </a:cubicBezTo>
                        <a:cubicBezTo>
                          <a:pt x="128605" y="901845"/>
                          <a:pt x="134550" y="908731"/>
                          <a:pt x="140631" y="915513"/>
                        </a:cubicBezTo>
                        <a:cubicBezTo>
                          <a:pt x="134301" y="941123"/>
                          <a:pt x="133106" y="967944"/>
                          <a:pt x="129208" y="993991"/>
                        </a:cubicBezTo>
                        <a:cubicBezTo>
                          <a:pt x="124495" y="1018323"/>
                          <a:pt x="129827" y="1033840"/>
                          <a:pt x="154818" y="1041823"/>
                        </a:cubicBezTo>
                        <a:cubicBezTo>
                          <a:pt x="161502" y="1044712"/>
                          <a:pt x="168616" y="1047742"/>
                          <a:pt x="175938" y="1047830"/>
                        </a:cubicBezTo>
                        <a:cubicBezTo>
                          <a:pt x="230293" y="1301646"/>
                          <a:pt x="200707" y="1555212"/>
                          <a:pt x="259151" y="1805686"/>
                        </a:cubicBezTo>
                        <a:cubicBezTo>
                          <a:pt x="248040" y="1817654"/>
                          <a:pt x="236659" y="1829430"/>
                          <a:pt x="223121" y="1838728"/>
                        </a:cubicBezTo>
                        <a:cubicBezTo>
                          <a:pt x="217436" y="1843285"/>
                          <a:pt x="205316" y="1847505"/>
                          <a:pt x="204979" y="1855685"/>
                        </a:cubicBezTo>
                        <a:cubicBezTo>
                          <a:pt x="199226" y="1858834"/>
                          <a:pt x="193369" y="1862389"/>
                          <a:pt x="189876" y="1868355"/>
                        </a:cubicBezTo>
                        <a:cubicBezTo>
                          <a:pt x="187039" y="1871847"/>
                          <a:pt x="184913" y="1874498"/>
                          <a:pt x="184004" y="1877205"/>
                        </a:cubicBezTo>
                        <a:cubicBezTo>
                          <a:pt x="178755" y="1882231"/>
                          <a:pt x="174951" y="1888576"/>
                          <a:pt x="170778" y="1894506"/>
                        </a:cubicBezTo>
                        <a:cubicBezTo>
                          <a:pt x="164895" y="1900690"/>
                          <a:pt x="164386" y="1907960"/>
                          <a:pt x="168652" y="1915241"/>
                        </a:cubicBezTo>
                        <a:cubicBezTo>
                          <a:pt x="173449" y="1926601"/>
                          <a:pt x="178080" y="1938035"/>
                          <a:pt x="182975" y="1949353"/>
                        </a:cubicBezTo>
                        <a:cubicBezTo>
                          <a:pt x="184789" y="1953422"/>
                          <a:pt x="186104" y="1956920"/>
                          <a:pt x="189762" y="1959659"/>
                        </a:cubicBezTo>
                        <a:cubicBezTo>
                          <a:pt x="195323" y="1963250"/>
                          <a:pt x="202427" y="1966919"/>
                          <a:pt x="209973" y="1967735"/>
                        </a:cubicBezTo>
                        <a:cubicBezTo>
                          <a:pt x="203378" y="1981423"/>
                          <a:pt x="199974" y="1996609"/>
                          <a:pt x="193878" y="2010573"/>
                        </a:cubicBezTo>
                        <a:cubicBezTo>
                          <a:pt x="187808" y="2021174"/>
                          <a:pt x="187455" y="2033470"/>
                          <a:pt x="194102" y="2043926"/>
                        </a:cubicBezTo>
                        <a:cubicBezTo>
                          <a:pt x="216994" y="2088245"/>
                          <a:pt x="267611" y="2116625"/>
                          <a:pt x="317486" y="2109942"/>
                        </a:cubicBezTo>
                        <a:cubicBezTo>
                          <a:pt x="322891" y="2109230"/>
                          <a:pt x="328841" y="2107702"/>
                          <a:pt x="331699" y="2102531"/>
                        </a:cubicBezTo>
                        <a:cubicBezTo>
                          <a:pt x="335519" y="2093561"/>
                          <a:pt x="335919" y="2083428"/>
                          <a:pt x="338564" y="2074068"/>
                        </a:cubicBezTo>
                        <a:cubicBezTo>
                          <a:pt x="365760" y="2091608"/>
                          <a:pt x="436817" y="2102708"/>
                          <a:pt x="456648" y="2071464"/>
                        </a:cubicBezTo>
                        <a:cubicBezTo>
                          <a:pt x="457006" y="2071033"/>
                          <a:pt x="457261" y="2070477"/>
                          <a:pt x="457355" y="2069781"/>
                        </a:cubicBezTo>
                        <a:cubicBezTo>
                          <a:pt x="457651" y="2065602"/>
                          <a:pt x="459121" y="2061159"/>
                          <a:pt x="458337" y="2057012"/>
                        </a:cubicBezTo>
                        <a:cubicBezTo>
                          <a:pt x="467462" y="2046187"/>
                          <a:pt x="445511" y="2022494"/>
                          <a:pt x="440007" y="2010261"/>
                        </a:cubicBezTo>
                        <a:cubicBezTo>
                          <a:pt x="442242" y="2004939"/>
                          <a:pt x="436338" y="2000828"/>
                          <a:pt x="434712" y="1996063"/>
                        </a:cubicBezTo>
                        <a:cubicBezTo>
                          <a:pt x="430897" y="1983211"/>
                          <a:pt x="429660" y="1969730"/>
                          <a:pt x="425965" y="1956832"/>
                        </a:cubicBezTo>
                        <a:cubicBezTo>
                          <a:pt x="430830" y="1950112"/>
                          <a:pt x="422432" y="1948345"/>
                          <a:pt x="420036" y="1943283"/>
                        </a:cubicBezTo>
                        <a:cubicBezTo>
                          <a:pt x="417588" y="1933087"/>
                          <a:pt x="414631" y="1920583"/>
                          <a:pt x="402325" y="1918713"/>
                        </a:cubicBezTo>
                        <a:cubicBezTo>
                          <a:pt x="402236" y="1914139"/>
                          <a:pt x="400397" y="1909254"/>
                          <a:pt x="399025" y="1905076"/>
                        </a:cubicBezTo>
                        <a:cubicBezTo>
                          <a:pt x="395418" y="1893965"/>
                          <a:pt x="392451" y="1882651"/>
                          <a:pt x="389785" y="1871276"/>
                        </a:cubicBezTo>
                        <a:cubicBezTo>
                          <a:pt x="394873" y="1869737"/>
                          <a:pt x="399342" y="1867071"/>
                          <a:pt x="402418" y="1862950"/>
                        </a:cubicBezTo>
                        <a:cubicBezTo>
                          <a:pt x="405900" y="1862628"/>
                          <a:pt x="408748" y="1858741"/>
                          <a:pt x="407589" y="1855300"/>
                        </a:cubicBezTo>
                        <a:cubicBezTo>
                          <a:pt x="405349" y="1848685"/>
                          <a:pt x="402517" y="1840848"/>
                          <a:pt x="401826" y="1834461"/>
                        </a:cubicBezTo>
                        <a:cubicBezTo>
                          <a:pt x="401332" y="1829908"/>
                          <a:pt x="401847" y="1825398"/>
                          <a:pt x="402013" y="1820892"/>
                        </a:cubicBezTo>
                        <a:cubicBezTo>
                          <a:pt x="457890" y="1744347"/>
                          <a:pt x="510035" y="1664991"/>
                          <a:pt x="565190" y="1587952"/>
                        </a:cubicBezTo>
                        <a:cubicBezTo>
                          <a:pt x="585089" y="1557156"/>
                          <a:pt x="612211" y="1528266"/>
                          <a:pt x="623655" y="1493146"/>
                        </a:cubicBezTo>
                        <a:cubicBezTo>
                          <a:pt x="623998" y="1486540"/>
                          <a:pt x="624777" y="1479894"/>
                          <a:pt x="628342" y="1474182"/>
                        </a:cubicBezTo>
                        <a:cubicBezTo>
                          <a:pt x="634558" y="1460878"/>
                          <a:pt x="636896" y="1445542"/>
                          <a:pt x="639214" y="1431147"/>
                        </a:cubicBezTo>
                        <a:cubicBezTo>
                          <a:pt x="653646" y="1318661"/>
                          <a:pt x="654119" y="1204812"/>
                          <a:pt x="663026" y="1091812"/>
                        </a:cubicBezTo>
                        <a:cubicBezTo>
                          <a:pt x="662974" y="1087852"/>
                          <a:pt x="661270" y="1084941"/>
                          <a:pt x="658827" y="1083117"/>
                        </a:cubicBezTo>
                        <a:cubicBezTo>
                          <a:pt x="658157" y="929820"/>
                          <a:pt x="625250" y="778913"/>
                          <a:pt x="610652" y="626535"/>
                        </a:cubicBezTo>
                        <a:cubicBezTo>
                          <a:pt x="666066" y="684189"/>
                          <a:pt x="769754" y="570716"/>
                          <a:pt x="807822" y="530112"/>
                        </a:cubicBezTo>
                        <a:cubicBezTo>
                          <a:pt x="810477" y="530694"/>
                          <a:pt x="812925" y="527935"/>
                          <a:pt x="811932" y="525612"/>
                        </a:cubicBezTo>
                        <a:cubicBezTo>
                          <a:pt x="818792" y="518128"/>
                          <a:pt x="826031" y="510686"/>
                          <a:pt x="831171" y="501976"/>
                        </a:cubicBezTo>
                        <a:cubicBezTo>
                          <a:pt x="833188" y="498557"/>
                          <a:pt x="831540" y="495512"/>
                          <a:pt x="828853" y="494244"/>
                        </a:cubicBezTo>
                        <a:cubicBezTo>
                          <a:pt x="826889" y="480389"/>
                          <a:pt x="825174" y="466430"/>
                          <a:pt x="820351" y="453193"/>
                        </a:cubicBezTo>
                        <a:cubicBezTo>
                          <a:pt x="835298" y="450564"/>
                          <a:pt x="859468" y="463977"/>
                          <a:pt x="867113" y="445024"/>
                        </a:cubicBezTo>
                        <a:cubicBezTo>
                          <a:pt x="868693" y="445325"/>
                          <a:pt x="870423" y="444884"/>
                          <a:pt x="871411" y="443714"/>
                        </a:cubicBezTo>
                        <a:cubicBezTo>
                          <a:pt x="886237" y="458583"/>
                          <a:pt x="905237" y="432775"/>
                          <a:pt x="913412" y="417626"/>
                        </a:cubicBezTo>
                        <a:cubicBezTo>
                          <a:pt x="913734" y="418099"/>
                          <a:pt x="914337" y="418572"/>
                          <a:pt x="915272" y="419045"/>
                        </a:cubicBezTo>
                        <a:cubicBezTo>
                          <a:pt x="925396" y="418146"/>
                          <a:pt x="943413" y="412980"/>
                          <a:pt x="949748" y="404738"/>
                        </a:cubicBezTo>
                        <a:cubicBezTo>
                          <a:pt x="953760" y="399442"/>
                          <a:pt x="957211" y="393642"/>
                          <a:pt x="960880" y="388103"/>
                        </a:cubicBezTo>
                        <a:cubicBezTo>
                          <a:pt x="964009" y="383373"/>
                          <a:pt x="969237" y="377937"/>
                          <a:pt x="968920" y="371904"/>
                        </a:cubicBezTo>
                        <a:cubicBezTo>
                          <a:pt x="964461" y="352707"/>
                          <a:pt x="942187" y="365153"/>
                          <a:pt x="935899" y="376737"/>
                        </a:cubicBezTo>
                        <a:close/>
                        <a:moveTo>
                          <a:pt x="832793" y="357358"/>
                        </a:moveTo>
                        <a:cubicBezTo>
                          <a:pt x="836378" y="376326"/>
                          <a:pt x="839782" y="389604"/>
                          <a:pt x="840224" y="407508"/>
                        </a:cubicBezTo>
                        <a:cubicBezTo>
                          <a:pt x="836212" y="394900"/>
                          <a:pt x="829461" y="383036"/>
                          <a:pt x="821068" y="372990"/>
                        </a:cubicBezTo>
                        <a:cubicBezTo>
                          <a:pt x="822165" y="366089"/>
                          <a:pt x="827970" y="361806"/>
                          <a:pt x="832793" y="357358"/>
                        </a:cubicBezTo>
                        <a:close/>
                        <a:moveTo>
                          <a:pt x="448894" y="502517"/>
                        </a:moveTo>
                        <a:cubicBezTo>
                          <a:pt x="453514" y="368890"/>
                          <a:pt x="470955" y="240865"/>
                          <a:pt x="508533" y="111395"/>
                        </a:cubicBezTo>
                        <a:cubicBezTo>
                          <a:pt x="518511" y="115147"/>
                          <a:pt x="528422" y="119045"/>
                          <a:pt x="538234" y="123176"/>
                        </a:cubicBezTo>
                        <a:cubicBezTo>
                          <a:pt x="504199" y="247906"/>
                          <a:pt x="486426" y="376857"/>
                          <a:pt x="480122" y="505895"/>
                        </a:cubicBezTo>
                        <a:cubicBezTo>
                          <a:pt x="469666" y="506014"/>
                          <a:pt x="459215" y="506170"/>
                          <a:pt x="448764" y="506347"/>
                        </a:cubicBezTo>
                        <a:cubicBezTo>
                          <a:pt x="448801" y="505069"/>
                          <a:pt x="448847" y="503790"/>
                          <a:pt x="448894" y="502517"/>
                        </a:cubicBezTo>
                        <a:close/>
                        <a:moveTo>
                          <a:pt x="137461" y="654463"/>
                        </a:moveTo>
                        <a:cubicBezTo>
                          <a:pt x="133069" y="620122"/>
                          <a:pt x="123757" y="586327"/>
                          <a:pt x="113602" y="553280"/>
                        </a:cubicBezTo>
                        <a:cubicBezTo>
                          <a:pt x="120316" y="537975"/>
                          <a:pt x="126365" y="522405"/>
                          <a:pt x="131916" y="506648"/>
                        </a:cubicBezTo>
                        <a:cubicBezTo>
                          <a:pt x="136993" y="548873"/>
                          <a:pt x="142814" y="590968"/>
                          <a:pt x="148447" y="633120"/>
                        </a:cubicBezTo>
                        <a:cubicBezTo>
                          <a:pt x="152095" y="666182"/>
                          <a:pt x="153987" y="691200"/>
                          <a:pt x="179613" y="713754"/>
                        </a:cubicBezTo>
                        <a:cubicBezTo>
                          <a:pt x="180122" y="714472"/>
                          <a:pt x="180787" y="716374"/>
                          <a:pt x="181021" y="717132"/>
                        </a:cubicBezTo>
                        <a:cubicBezTo>
                          <a:pt x="181499" y="726097"/>
                          <a:pt x="172800" y="733690"/>
                          <a:pt x="169136" y="741589"/>
                        </a:cubicBezTo>
                        <a:cubicBezTo>
                          <a:pt x="164323" y="750678"/>
                          <a:pt x="160415" y="762293"/>
                          <a:pt x="158664" y="774230"/>
                        </a:cubicBezTo>
                        <a:cubicBezTo>
                          <a:pt x="144482" y="736356"/>
                          <a:pt x="139976" y="694173"/>
                          <a:pt x="137461" y="654463"/>
                        </a:cubicBezTo>
                        <a:close/>
                        <a:moveTo>
                          <a:pt x="414990" y="175426"/>
                        </a:moveTo>
                        <a:cubicBezTo>
                          <a:pt x="412734" y="185918"/>
                          <a:pt x="410837" y="196494"/>
                          <a:pt x="408946" y="207069"/>
                        </a:cubicBezTo>
                        <a:cubicBezTo>
                          <a:pt x="402938" y="197642"/>
                          <a:pt x="396504" y="188361"/>
                          <a:pt x="389068" y="180212"/>
                        </a:cubicBezTo>
                        <a:cubicBezTo>
                          <a:pt x="397887" y="179604"/>
                          <a:pt x="406623" y="177993"/>
                          <a:pt x="414990" y="175426"/>
                        </a:cubicBezTo>
                        <a:close/>
                        <a:moveTo>
                          <a:pt x="366019" y="179474"/>
                        </a:moveTo>
                        <a:cubicBezTo>
                          <a:pt x="380233" y="197538"/>
                          <a:pt x="394924" y="215395"/>
                          <a:pt x="405802" y="235798"/>
                        </a:cubicBezTo>
                        <a:cubicBezTo>
                          <a:pt x="409335" y="242081"/>
                          <a:pt x="420680" y="241374"/>
                          <a:pt x="422078" y="233672"/>
                        </a:cubicBezTo>
                        <a:cubicBezTo>
                          <a:pt x="425030" y="211934"/>
                          <a:pt x="432046" y="190221"/>
                          <a:pt x="432555" y="168295"/>
                        </a:cubicBezTo>
                        <a:cubicBezTo>
                          <a:pt x="441187" y="163852"/>
                          <a:pt x="449071" y="158240"/>
                          <a:pt x="455780" y="151515"/>
                        </a:cubicBezTo>
                        <a:cubicBezTo>
                          <a:pt x="444752" y="208769"/>
                          <a:pt x="432150" y="265737"/>
                          <a:pt x="416621" y="321941"/>
                        </a:cubicBezTo>
                        <a:cubicBezTo>
                          <a:pt x="396369" y="265685"/>
                          <a:pt x="366248" y="212703"/>
                          <a:pt x="327396" y="167235"/>
                        </a:cubicBezTo>
                        <a:cubicBezTo>
                          <a:pt x="339775" y="172702"/>
                          <a:pt x="352404" y="177847"/>
                          <a:pt x="366019" y="179474"/>
                        </a:cubicBezTo>
                        <a:close/>
                        <a:moveTo>
                          <a:pt x="236757" y="90628"/>
                        </a:moveTo>
                        <a:cubicBezTo>
                          <a:pt x="242027" y="100591"/>
                          <a:pt x="250301" y="108713"/>
                          <a:pt x="258278" y="116571"/>
                        </a:cubicBezTo>
                        <a:cubicBezTo>
                          <a:pt x="273089" y="131289"/>
                          <a:pt x="289080" y="145097"/>
                          <a:pt x="306775" y="156124"/>
                        </a:cubicBezTo>
                        <a:cubicBezTo>
                          <a:pt x="353173" y="209611"/>
                          <a:pt x="390149" y="271609"/>
                          <a:pt x="412568" y="338878"/>
                        </a:cubicBezTo>
                        <a:cubicBezTo>
                          <a:pt x="414007" y="343092"/>
                          <a:pt x="420348" y="343550"/>
                          <a:pt x="421590" y="338878"/>
                        </a:cubicBezTo>
                        <a:cubicBezTo>
                          <a:pt x="439394" y="272051"/>
                          <a:pt x="455281" y="204674"/>
                          <a:pt x="467514" y="136595"/>
                        </a:cubicBezTo>
                        <a:cubicBezTo>
                          <a:pt x="473797" y="126227"/>
                          <a:pt x="477742" y="114144"/>
                          <a:pt x="478480" y="100487"/>
                        </a:cubicBezTo>
                        <a:cubicBezTo>
                          <a:pt x="486753" y="103412"/>
                          <a:pt x="495016" y="106375"/>
                          <a:pt x="503248" y="109425"/>
                        </a:cubicBezTo>
                        <a:cubicBezTo>
                          <a:pt x="461128" y="230533"/>
                          <a:pt x="450765" y="360195"/>
                          <a:pt x="444316" y="487721"/>
                        </a:cubicBezTo>
                        <a:cubicBezTo>
                          <a:pt x="387810" y="348279"/>
                          <a:pt x="311754" y="214511"/>
                          <a:pt x="208409" y="104483"/>
                        </a:cubicBezTo>
                        <a:cubicBezTo>
                          <a:pt x="217654" y="98948"/>
                          <a:pt x="226873" y="93377"/>
                          <a:pt x="236082" y="87785"/>
                        </a:cubicBezTo>
                        <a:cubicBezTo>
                          <a:pt x="236051" y="88710"/>
                          <a:pt x="236253" y="89677"/>
                          <a:pt x="236757" y="90628"/>
                        </a:cubicBezTo>
                        <a:close/>
                        <a:moveTo>
                          <a:pt x="203877" y="107185"/>
                        </a:moveTo>
                        <a:cubicBezTo>
                          <a:pt x="307690" y="223710"/>
                          <a:pt x="388179" y="360502"/>
                          <a:pt x="443479" y="504741"/>
                        </a:cubicBezTo>
                        <a:cubicBezTo>
                          <a:pt x="443453" y="505302"/>
                          <a:pt x="443427" y="505869"/>
                          <a:pt x="443396" y="506430"/>
                        </a:cubicBezTo>
                        <a:cubicBezTo>
                          <a:pt x="434364" y="506581"/>
                          <a:pt x="425331" y="506737"/>
                          <a:pt x="416299" y="506862"/>
                        </a:cubicBezTo>
                        <a:cubicBezTo>
                          <a:pt x="412464" y="506830"/>
                          <a:pt x="411960" y="505697"/>
                          <a:pt x="410385" y="502257"/>
                        </a:cubicBezTo>
                        <a:cubicBezTo>
                          <a:pt x="350865" y="366167"/>
                          <a:pt x="280323" y="231489"/>
                          <a:pt x="177191" y="123083"/>
                        </a:cubicBezTo>
                        <a:cubicBezTo>
                          <a:pt x="186093" y="117797"/>
                          <a:pt x="194990" y="112502"/>
                          <a:pt x="203877" y="107185"/>
                        </a:cubicBezTo>
                        <a:close/>
                        <a:moveTo>
                          <a:pt x="90289" y="831697"/>
                        </a:moveTo>
                        <a:cubicBezTo>
                          <a:pt x="98624" y="816772"/>
                          <a:pt x="122452" y="805152"/>
                          <a:pt x="135538" y="797757"/>
                        </a:cubicBezTo>
                        <a:cubicBezTo>
                          <a:pt x="138391" y="795777"/>
                          <a:pt x="146826" y="793501"/>
                          <a:pt x="151664" y="790278"/>
                        </a:cubicBezTo>
                        <a:cubicBezTo>
                          <a:pt x="155697" y="800023"/>
                          <a:pt x="159781" y="809912"/>
                          <a:pt x="165347" y="818820"/>
                        </a:cubicBezTo>
                        <a:cubicBezTo>
                          <a:pt x="145952" y="827608"/>
                          <a:pt x="129229" y="841821"/>
                          <a:pt x="114901" y="857500"/>
                        </a:cubicBezTo>
                        <a:cubicBezTo>
                          <a:pt x="108935" y="856918"/>
                          <a:pt x="106228" y="863731"/>
                          <a:pt x="103728" y="868242"/>
                        </a:cubicBezTo>
                        <a:cubicBezTo>
                          <a:pt x="99352" y="856819"/>
                          <a:pt x="94831" y="844461"/>
                          <a:pt x="90289" y="831697"/>
                        </a:cubicBezTo>
                        <a:close/>
                        <a:moveTo>
                          <a:pt x="123258" y="862006"/>
                        </a:moveTo>
                        <a:cubicBezTo>
                          <a:pt x="123159" y="861865"/>
                          <a:pt x="123055" y="861736"/>
                          <a:pt x="122951" y="861600"/>
                        </a:cubicBezTo>
                        <a:cubicBezTo>
                          <a:pt x="137123" y="847688"/>
                          <a:pt x="153633" y="835393"/>
                          <a:pt x="171396" y="827285"/>
                        </a:cubicBezTo>
                        <a:cubicBezTo>
                          <a:pt x="194408" y="853945"/>
                          <a:pt x="231129" y="835159"/>
                          <a:pt x="265870" y="855125"/>
                        </a:cubicBezTo>
                        <a:cubicBezTo>
                          <a:pt x="288991" y="865384"/>
                          <a:pt x="311338" y="878729"/>
                          <a:pt x="336875" y="881671"/>
                        </a:cubicBezTo>
                        <a:cubicBezTo>
                          <a:pt x="351697" y="885033"/>
                          <a:pt x="339869" y="894845"/>
                          <a:pt x="331684" y="897708"/>
                        </a:cubicBezTo>
                        <a:cubicBezTo>
                          <a:pt x="311795" y="905810"/>
                          <a:pt x="290639" y="895707"/>
                          <a:pt x="272398" y="888042"/>
                        </a:cubicBezTo>
                        <a:cubicBezTo>
                          <a:pt x="268562" y="882367"/>
                          <a:pt x="261209" y="879800"/>
                          <a:pt x="255601" y="876089"/>
                        </a:cubicBezTo>
                        <a:cubicBezTo>
                          <a:pt x="245629" y="870643"/>
                          <a:pt x="238743" y="886831"/>
                          <a:pt x="249630" y="890246"/>
                        </a:cubicBezTo>
                        <a:cubicBezTo>
                          <a:pt x="254546" y="891763"/>
                          <a:pt x="259416" y="893535"/>
                          <a:pt x="264467" y="894465"/>
                        </a:cubicBezTo>
                        <a:cubicBezTo>
                          <a:pt x="242916" y="915196"/>
                          <a:pt x="216838" y="930937"/>
                          <a:pt x="188307" y="940032"/>
                        </a:cubicBezTo>
                        <a:cubicBezTo>
                          <a:pt x="167831" y="911787"/>
                          <a:pt x="141707" y="892522"/>
                          <a:pt x="123258" y="862006"/>
                        </a:cubicBezTo>
                        <a:close/>
                        <a:moveTo>
                          <a:pt x="271717" y="1808565"/>
                        </a:moveTo>
                        <a:cubicBezTo>
                          <a:pt x="279720" y="1823511"/>
                          <a:pt x="293539" y="1836399"/>
                          <a:pt x="302618" y="1849792"/>
                        </a:cubicBezTo>
                        <a:cubicBezTo>
                          <a:pt x="306614" y="1855841"/>
                          <a:pt x="310418" y="1862067"/>
                          <a:pt x="314633" y="1867981"/>
                        </a:cubicBezTo>
                        <a:cubicBezTo>
                          <a:pt x="302867" y="1875646"/>
                          <a:pt x="295300" y="1891751"/>
                          <a:pt x="289719" y="1903803"/>
                        </a:cubicBezTo>
                        <a:cubicBezTo>
                          <a:pt x="289501" y="1903735"/>
                          <a:pt x="289282" y="1903662"/>
                          <a:pt x="289059" y="1903590"/>
                        </a:cubicBezTo>
                        <a:cubicBezTo>
                          <a:pt x="281373" y="1889636"/>
                          <a:pt x="257503" y="1907430"/>
                          <a:pt x="246902" y="1914534"/>
                        </a:cubicBezTo>
                        <a:cubicBezTo>
                          <a:pt x="231358" y="1899713"/>
                          <a:pt x="224456" y="1878473"/>
                          <a:pt x="214655" y="1859842"/>
                        </a:cubicBezTo>
                        <a:cubicBezTo>
                          <a:pt x="233333" y="1852858"/>
                          <a:pt x="259385" y="1827081"/>
                          <a:pt x="271717" y="1808565"/>
                        </a:cubicBezTo>
                        <a:close/>
                        <a:moveTo>
                          <a:pt x="339765" y="1891689"/>
                        </a:moveTo>
                        <a:cubicBezTo>
                          <a:pt x="342098" y="1893955"/>
                          <a:pt x="345809" y="1894667"/>
                          <a:pt x="348407" y="1891590"/>
                        </a:cubicBezTo>
                        <a:cubicBezTo>
                          <a:pt x="353718" y="1884886"/>
                          <a:pt x="358983" y="1878141"/>
                          <a:pt x="364206" y="1871369"/>
                        </a:cubicBezTo>
                        <a:cubicBezTo>
                          <a:pt x="368280" y="1872367"/>
                          <a:pt x="372786" y="1872964"/>
                          <a:pt x="377297" y="1872975"/>
                        </a:cubicBezTo>
                        <a:cubicBezTo>
                          <a:pt x="377837" y="1886081"/>
                          <a:pt x="381709" y="1905133"/>
                          <a:pt x="386443" y="1916696"/>
                        </a:cubicBezTo>
                        <a:cubicBezTo>
                          <a:pt x="379438" y="1916218"/>
                          <a:pt x="343725" y="1914025"/>
                          <a:pt x="341937" y="1921145"/>
                        </a:cubicBezTo>
                        <a:cubicBezTo>
                          <a:pt x="337873" y="1923961"/>
                          <a:pt x="336423" y="1930790"/>
                          <a:pt x="335155" y="1935088"/>
                        </a:cubicBezTo>
                        <a:cubicBezTo>
                          <a:pt x="334630" y="1937026"/>
                          <a:pt x="332822" y="1942249"/>
                          <a:pt x="331933" y="1946999"/>
                        </a:cubicBezTo>
                        <a:cubicBezTo>
                          <a:pt x="329834" y="1947436"/>
                          <a:pt x="327692" y="1947701"/>
                          <a:pt x="325572" y="1948018"/>
                        </a:cubicBezTo>
                        <a:cubicBezTo>
                          <a:pt x="324881" y="1942379"/>
                          <a:pt x="324273" y="1936709"/>
                          <a:pt x="325619" y="1931211"/>
                        </a:cubicBezTo>
                        <a:cubicBezTo>
                          <a:pt x="328550" y="1930738"/>
                          <a:pt x="330618" y="1928888"/>
                          <a:pt x="330187" y="1924668"/>
                        </a:cubicBezTo>
                        <a:cubicBezTo>
                          <a:pt x="325614" y="1914420"/>
                          <a:pt x="310491" y="1912741"/>
                          <a:pt x="301225" y="1907820"/>
                        </a:cubicBezTo>
                        <a:cubicBezTo>
                          <a:pt x="306848" y="1896870"/>
                          <a:pt x="314570" y="1887318"/>
                          <a:pt x="322839" y="1878234"/>
                        </a:cubicBezTo>
                        <a:cubicBezTo>
                          <a:pt x="327812" y="1883223"/>
                          <a:pt x="332993" y="1889106"/>
                          <a:pt x="339765" y="1891689"/>
                        </a:cubicBezTo>
                        <a:close/>
                        <a:moveTo>
                          <a:pt x="176947" y="1905611"/>
                        </a:moveTo>
                        <a:cubicBezTo>
                          <a:pt x="178766" y="1899515"/>
                          <a:pt x="183193" y="1894230"/>
                          <a:pt x="186743" y="1888560"/>
                        </a:cubicBezTo>
                        <a:cubicBezTo>
                          <a:pt x="189326" y="1904208"/>
                          <a:pt x="195177" y="1919160"/>
                          <a:pt x="204859" y="1931783"/>
                        </a:cubicBezTo>
                        <a:cubicBezTo>
                          <a:pt x="199802" y="1934709"/>
                          <a:pt x="196586" y="1938684"/>
                          <a:pt x="193857" y="1942535"/>
                        </a:cubicBezTo>
                        <a:cubicBezTo>
                          <a:pt x="188582" y="1930125"/>
                          <a:pt x="181920" y="1918016"/>
                          <a:pt x="176947" y="1905611"/>
                        </a:cubicBezTo>
                        <a:close/>
                        <a:moveTo>
                          <a:pt x="197745" y="1953625"/>
                        </a:moveTo>
                        <a:cubicBezTo>
                          <a:pt x="197745" y="1953568"/>
                          <a:pt x="197734" y="1953516"/>
                          <a:pt x="197734" y="1953459"/>
                        </a:cubicBezTo>
                        <a:cubicBezTo>
                          <a:pt x="202422" y="1949109"/>
                          <a:pt x="205831" y="1945934"/>
                          <a:pt x="210680" y="1941579"/>
                        </a:cubicBezTo>
                        <a:cubicBezTo>
                          <a:pt x="212722" y="1945638"/>
                          <a:pt x="214182" y="1950247"/>
                          <a:pt x="215128" y="1954597"/>
                        </a:cubicBezTo>
                        <a:cubicBezTo>
                          <a:pt x="209386" y="1954285"/>
                          <a:pt x="203258" y="1955070"/>
                          <a:pt x="197745" y="1953625"/>
                        </a:cubicBezTo>
                        <a:close/>
                        <a:moveTo>
                          <a:pt x="199865" y="2033491"/>
                        </a:moveTo>
                        <a:cubicBezTo>
                          <a:pt x="199387" y="2032223"/>
                          <a:pt x="199080" y="2031001"/>
                          <a:pt x="198898" y="2029806"/>
                        </a:cubicBezTo>
                        <a:cubicBezTo>
                          <a:pt x="220980" y="2065103"/>
                          <a:pt x="281690" y="2096737"/>
                          <a:pt x="323275" y="2090870"/>
                        </a:cubicBezTo>
                        <a:cubicBezTo>
                          <a:pt x="322849" y="2092954"/>
                          <a:pt x="322334" y="2094959"/>
                          <a:pt x="321607" y="2096799"/>
                        </a:cubicBezTo>
                        <a:cubicBezTo>
                          <a:pt x="276446" y="2108217"/>
                          <a:pt x="218283" y="2078704"/>
                          <a:pt x="199865" y="2033491"/>
                        </a:cubicBezTo>
                        <a:close/>
                        <a:moveTo>
                          <a:pt x="339916" y="2067307"/>
                        </a:moveTo>
                        <a:cubicBezTo>
                          <a:pt x="339505" y="2066460"/>
                          <a:pt x="338814" y="2065717"/>
                          <a:pt x="337977" y="2065213"/>
                        </a:cubicBezTo>
                        <a:cubicBezTo>
                          <a:pt x="337385" y="2063072"/>
                          <a:pt x="336808" y="2060930"/>
                          <a:pt x="336247" y="2058784"/>
                        </a:cubicBezTo>
                        <a:cubicBezTo>
                          <a:pt x="364497" y="2068450"/>
                          <a:pt x="418757" y="2076646"/>
                          <a:pt x="447454" y="2063409"/>
                        </a:cubicBezTo>
                        <a:cubicBezTo>
                          <a:pt x="447481" y="2066003"/>
                          <a:pt x="448177" y="2068611"/>
                          <a:pt x="449783" y="2070648"/>
                        </a:cubicBezTo>
                        <a:cubicBezTo>
                          <a:pt x="412256" y="2083209"/>
                          <a:pt x="376600" y="2084077"/>
                          <a:pt x="339916" y="2067307"/>
                        </a:cubicBezTo>
                        <a:close/>
                        <a:moveTo>
                          <a:pt x="394311" y="1854396"/>
                        </a:moveTo>
                        <a:cubicBezTo>
                          <a:pt x="386318" y="1857920"/>
                          <a:pt x="380794" y="1859915"/>
                          <a:pt x="372734" y="1860216"/>
                        </a:cubicBezTo>
                        <a:cubicBezTo>
                          <a:pt x="378357" y="1852821"/>
                          <a:pt x="383938" y="1845395"/>
                          <a:pt x="389473" y="1837932"/>
                        </a:cubicBezTo>
                        <a:cubicBezTo>
                          <a:pt x="390580" y="1843535"/>
                          <a:pt x="392357" y="1849069"/>
                          <a:pt x="394311" y="1854396"/>
                        </a:cubicBezTo>
                        <a:close/>
                        <a:moveTo>
                          <a:pt x="619113" y="1448801"/>
                        </a:moveTo>
                        <a:cubicBezTo>
                          <a:pt x="615672" y="1461975"/>
                          <a:pt x="617153" y="1477690"/>
                          <a:pt x="605668" y="1487060"/>
                        </a:cubicBezTo>
                        <a:cubicBezTo>
                          <a:pt x="524836" y="1620880"/>
                          <a:pt x="424843" y="1742881"/>
                          <a:pt x="342727" y="1876098"/>
                        </a:cubicBezTo>
                        <a:cubicBezTo>
                          <a:pt x="337733" y="1871239"/>
                          <a:pt x="331793" y="1867092"/>
                          <a:pt x="327848" y="1861308"/>
                        </a:cubicBezTo>
                        <a:cubicBezTo>
                          <a:pt x="312814" y="1836176"/>
                          <a:pt x="288716" y="1815612"/>
                          <a:pt x="275365" y="1789243"/>
                        </a:cubicBezTo>
                        <a:cubicBezTo>
                          <a:pt x="343002" y="1658027"/>
                          <a:pt x="407688" y="1524826"/>
                          <a:pt x="459314" y="1386402"/>
                        </a:cubicBezTo>
                        <a:cubicBezTo>
                          <a:pt x="462993" y="1389405"/>
                          <a:pt x="470378" y="1387166"/>
                          <a:pt x="470186" y="1381366"/>
                        </a:cubicBezTo>
                        <a:cubicBezTo>
                          <a:pt x="457781" y="1265928"/>
                          <a:pt x="438261" y="1148837"/>
                          <a:pt x="410858" y="1037052"/>
                        </a:cubicBezTo>
                        <a:cubicBezTo>
                          <a:pt x="409777" y="1031720"/>
                          <a:pt x="409128" y="1026326"/>
                          <a:pt x="409855" y="1020760"/>
                        </a:cubicBezTo>
                        <a:cubicBezTo>
                          <a:pt x="410203" y="1014867"/>
                          <a:pt x="401036" y="1014887"/>
                          <a:pt x="400688" y="1020760"/>
                        </a:cubicBezTo>
                        <a:cubicBezTo>
                          <a:pt x="400127" y="1027900"/>
                          <a:pt x="401150" y="1035077"/>
                          <a:pt x="402127" y="1042124"/>
                        </a:cubicBezTo>
                        <a:cubicBezTo>
                          <a:pt x="379833" y="1220538"/>
                          <a:pt x="371377" y="1401561"/>
                          <a:pt x="360973" y="1580755"/>
                        </a:cubicBezTo>
                        <a:cubicBezTo>
                          <a:pt x="331590" y="1643943"/>
                          <a:pt x="301162" y="1706628"/>
                          <a:pt x="268640" y="1768294"/>
                        </a:cubicBezTo>
                        <a:cubicBezTo>
                          <a:pt x="229944" y="1560268"/>
                          <a:pt x="240946" y="1346562"/>
                          <a:pt x="209188" y="1137560"/>
                        </a:cubicBezTo>
                        <a:cubicBezTo>
                          <a:pt x="199543" y="1078825"/>
                          <a:pt x="186031" y="1020375"/>
                          <a:pt x="186130" y="960575"/>
                        </a:cubicBezTo>
                        <a:cubicBezTo>
                          <a:pt x="189518" y="959847"/>
                          <a:pt x="192672" y="957316"/>
                          <a:pt x="193998" y="954188"/>
                        </a:cubicBezTo>
                        <a:cubicBezTo>
                          <a:pt x="224145" y="942890"/>
                          <a:pt x="255607" y="924935"/>
                          <a:pt x="275698" y="898342"/>
                        </a:cubicBezTo>
                        <a:cubicBezTo>
                          <a:pt x="289501" y="903971"/>
                          <a:pt x="303818" y="908814"/>
                          <a:pt x="318764" y="907853"/>
                        </a:cubicBezTo>
                        <a:cubicBezTo>
                          <a:pt x="416658" y="984054"/>
                          <a:pt x="507317" y="1094826"/>
                          <a:pt x="640243" y="1098708"/>
                        </a:cubicBezTo>
                        <a:cubicBezTo>
                          <a:pt x="632380" y="1215321"/>
                          <a:pt x="632967" y="1332713"/>
                          <a:pt x="619113" y="1448801"/>
                        </a:cubicBezTo>
                        <a:close/>
                        <a:moveTo>
                          <a:pt x="413628" y="1105485"/>
                        </a:moveTo>
                        <a:cubicBezTo>
                          <a:pt x="431744" y="1193198"/>
                          <a:pt x="445178" y="1281789"/>
                          <a:pt x="455920" y="1370660"/>
                        </a:cubicBezTo>
                        <a:cubicBezTo>
                          <a:pt x="430674" y="1426137"/>
                          <a:pt x="406368" y="1482165"/>
                          <a:pt x="380872" y="1537574"/>
                        </a:cubicBezTo>
                        <a:cubicBezTo>
                          <a:pt x="389811" y="1388823"/>
                          <a:pt x="402039" y="1240260"/>
                          <a:pt x="410915" y="1091526"/>
                        </a:cubicBezTo>
                        <a:cubicBezTo>
                          <a:pt x="411918" y="1096172"/>
                          <a:pt x="412859" y="1100828"/>
                          <a:pt x="413628" y="1105485"/>
                        </a:cubicBezTo>
                        <a:close/>
                        <a:moveTo>
                          <a:pt x="801190" y="517047"/>
                        </a:moveTo>
                        <a:cubicBezTo>
                          <a:pt x="775274" y="496120"/>
                          <a:pt x="759002" y="469392"/>
                          <a:pt x="759693" y="435067"/>
                        </a:cubicBezTo>
                        <a:cubicBezTo>
                          <a:pt x="766319" y="431101"/>
                          <a:pt x="773065" y="427334"/>
                          <a:pt x="779530" y="423140"/>
                        </a:cubicBezTo>
                        <a:cubicBezTo>
                          <a:pt x="782211" y="434698"/>
                          <a:pt x="786977" y="450387"/>
                          <a:pt x="793270" y="464601"/>
                        </a:cubicBezTo>
                        <a:cubicBezTo>
                          <a:pt x="792761" y="467417"/>
                          <a:pt x="793754" y="470671"/>
                          <a:pt x="796934" y="472339"/>
                        </a:cubicBezTo>
                        <a:cubicBezTo>
                          <a:pt x="803087" y="484453"/>
                          <a:pt x="810394" y="494509"/>
                          <a:pt x="818444" y="498422"/>
                        </a:cubicBezTo>
                        <a:cubicBezTo>
                          <a:pt x="812338" y="504258"/>
                          <a:pt x="806746" y="510634"/>
                          <a:pt x="801190" y="517047"/>
                        </a:cubicBezTo>
                        <a:close/>
                        <a:moveTo>
                          <a:pt x="813055" y="453952"/>
                        </a:moveTo>
                        <a:cubicBezTo>
                          <a:pt x="816220" y="465775"/>
                          <a:pt x="817919" y="475145"/>
                          <a:pt x="818491" y="487877"/>
                        </a:cubicBezTo>
                        <a:cubicBezTo>
                          <a:pt x="812234" y="482369"/>
                          <a:pt x="808378" y="474703"/>
                          <a:pt x="804605" y="467365"/>
                        </a:cubicBezTo>
                        <a:cubicBezTo>
                          <a:pt x="806813" y="462397"/>
                          <a:pt x="809235" y="457876"/>
                          <a:pt x="813055" y="453952"/>
                        </a:cubicBezTo>
                        <a:close/>
                        <a:moveTo>
                          <a:pt x="863927" y="439006"/>
                        </a:moveTo>
                        <a:cubicBezTo>
                          <a:pt x="863163" y="439146"/>
                          <a:pt x="862482" y="439588"/>
                          <a:pt x="862108" y="440425"/>
                        </a:cubicBezTo>
                        <a:cubicBezTo>
                          <a:pt x="853591" y="453287"/>
                          <a:pt x="829939" y="439832"/>
                          <a:pt x="816812" y="443709"/>
                        </a:cubicBezTo>
                        <a:cubicBezTo>
                          <a:pt x="816059" y="442462"/>
                          <a:pt x="814733" y="441958"/>
                          <a:pt x="813491" y="442046"/>
                        </a:cubicBezTo>
                        <a:cubicBezTo>
                          <a:pt x="809064" y="438502"/>
                          <a:pt x="804267" y="435347"/>
                          <a:pt x="800816" y="430665"/>
                        </a:cubicBezTo>
                        <a:cubicBezTo>
                          <a:pt x="797870" y="427240"/>
                          <a:pt x="793078" y="432172"/>
                          <a:pt x="795890" y="435592"/>
                        </a:cubicBezTo>
                        <a:cubicBezTo>
                          <a:pt x="799158" y="439557"/>
                          <a:pt x="803383" y="444364"/>
                          <a:pt x="808237" y="447524"/>
                        </a:cubicBezTo>
                        <a:cubicBezTo>
                          <a:pt x="807770" y="448069"/>
                          <a:pt x="807463" y="448662"/>
                          <a:pt x="807369" y="449306"/>
                        </a:cubicBezTo>
                        <a:cubicBezTo>
                          <a:pt x="804490" y="450626"/>
                          <a:pt x="801487" y="452726"/>
                          <a:pt x="798987" y="455179"/>
                        </a:cubicBezTo>
                        <a:cubicBezTo>
                          <a:pt x="793858" y="443236"/>
                          <a:pt x="789700" y="430857"/>
                          <a:pt x="785891" y="418426"/>
                        </a:cubicBezTo>
                        <a:cubicBezTo>
                          <a:pt x="787169" y="417034"/>
                          <a:pt x="788032" y="415386"/>
                          <a:pt x="787829" y="413432"/>
                        </a:cubicBezTo>
                        <a:cubicBezTo>
                          <a:pt x="787824" y="413443"/>
                          <a:pt x="787819" y="413453"/>
                          <a:pt x="787808" y="413463"/>
                        </a:cubicBezTo>
                        <a:cubicBezTo>
                          <a:pt x="787710" y="412029"/>
                          <a:pt x="787050" y="410615"/>
                          <a:pt x="786021" y="409560"/>
                        </a:cubicBezTo>
                        <a:cubicBezTo>
                          <a:pt x="791332" y="405065"/>
                          <a:pt x="795214" y="398533"/>
                          <a:pt x="799278" y="392832"/>
                        </a:cubicBezTo>
                        <a:cubicBezTo>
                          <a:pt x="805452" y="404883"/>
                          <a:pt x="812410" y="417101"/>
                          <a:pt x="813434" y="430857"/>
                        </a:cubicBezTo>
                        <a:cubicBezTo>
                          <a:pt x="813689" y="434105"/>
                          <a:pt x="818096" y="434848"/>
                          <a:pt x="819156" y="431632"/>
                        </a:cubicBezTo>
                        <a:cubicBezTo>
                          <a:pt x="823360" y="413094"/>
                          <a:pt x="807458" y="395934"/>
                          <a:pt x="801455" y="379450"/>
                        </a:cubicBezTo>
                        <a:cubicBezTo>
                          <a:pt x="799907" y="376181"/>
                          <a:pt x="796633" y="358465"/>
                          <a:pt x="803960" y="367003"/>
                        </a:cubicBezTo>
                        <a:cubicBezTo>
                          <a:pt x="818392" y="378977"/>
                          <a:pt x="829004" y="395415"/>
                          <a:pt x="834014" y="413484"/>
                        </a:cubicBezTo>
                        <a:cubicBezTo>
                          <a:pt x="835703" y="419575"/>
                          <a:pt x="835708" y="425899"/>
                          <a:pt x="837205" y="431969"/>
                        </a:cubicBezTo>
                        <a:cubicBezTo>
                          <a:pt x="838244" y="436179"/>
                          <a:pt x="843831" y="434797"/>
                          <a:pt x="844252" y="431013"/>
                        </a:cubicBezTo>
                        <a:cubicBezTo>
                          <a:pt x="853772" y="403361"/>
                          <a:pt x="830033" y="342209"/>
                          <a:pt x="842183" y="335427"/>
                        </a:cubicBezTo>
                        <a:cubicBezTo>
                          <a:pt x="854994" y="334736"/>
                          <a:pt x="862248" y="383945"/>
                          <a:pt x="867279" y="394973"/>
                        </a:cubicBezTo>
                        <a:cubicBezTo>
                          <a:pt x="876124" y="416561"/>
                          <a:pt x="866416" y="421040"/>
                          <a:pt x="863927" y="439006"/>
                        </a:cubicBezTo>
                        <a:close/>
                        <a:moveTo>
                          <a:pt x="874877" y="437203"/>
                        </a:moveTo>
                        <a:cubicBezTo>
                          <a:pt x="873853" y="437078"/>
                          <a:pt x="873022" y="437333"/>
                          <a:pt x="872382" y="437821"/>
                        </a:cubicBezTo>
                        <a:cubicBezTo>
                          <a:pt x="873588" y="421893"/>
                          <a:pt x="879876" y="414331"/>
                          <a:pt x="873396" y="395544"/>
                        </a:cubicBezTo>
                        <a:cubicBezTo>
                          <a:pt x="869394" y="382745"/>
                          <a:pt x="866115" y="356745"/>
                          <a:pt x="857873" y="340899"/>
                        </a:cubicBezTo>
                        <a:cubicBezTo>
                          <a:pt x="870397" y="341076"/>
                          <a:pt x="883228" y="339730"/>
                          <a:pt x="895685" y="338540"/>
                        </a:cubicBezTo>
                        <a:cubicBezTo>
                          <a:pt x="912336" y="339247"/>
                          <a:pt x="930270" y="306387"/>
                          <a:pt x="941023" y="315383"/>
                        </a:cubicBezTo>
                        <a:cubicBezTo>
                          <a:pt x="944614" y="319930"/>
                          <a:pt x="941833" y="326998"/>
                          <a:pt x="939147" y="331202"/>
                        </a:cubicBezTo>
                        <a:cubicBezTo>
                          <a:pt x="934277" y="339704"/>
                          <a:pt x="923603" y="343965"/>
                          <a:pt x="917876" y="351662"/>
                        </a:cubicBezTo>
                        <a:cubicBezTo>
                          <a:pt x="908334" y="345052"/>
                          <a:pt x="899962" y="353065"/>
                          <a:pt x="896621" y="362212"/>
                        </a:cubicBezTo>
                        <a:cubicBezTo>
                          <a:pt x="889937" y="360673"/>
                          <a:pt x="878873" y="360777"/>
                          <a:pt x="875511" y="358579"/>
                        </a:cubicBezTo>
                        <a:cubicBezTo>
                          <a:pt x="872221" y="357535"/>
                          <a:pt x="869696" y="361786"/>
                          <a:pt x="871213" y="364213"/>
                        </a:cubicBezTo>
                        <a:cubicBezTo>
                          <a:pt x="871172" y="365132"/>
                          <a:pt x="871603" y="366026"/>
                          <a:pt x="872762" y="366541"/>
                        </a:cubicBezTo>
                        <a:cubicBezTo>
                          <a:pt x="880084" y="369202"/>
                          <a:pt x="886388" y="374222"/>
                          <a:pt x="893331" y="377579"/>
                        </a:cubicBezTo>
                        <a:cubicBezTo>
                          <a:pt x="891673" y="389615"/>
                          <a:pt x="891273" y="402113"/>
                          <a:pt x="885141" y="412798"/>
                        </a:cubicBezTo>
                        <a:cubicBezTo>
                          <a:pt x="883519" y="415620"/>
                          <a:pt x="887511" y="417704"/>
                          <a:pt x="889376" y="415272"/>
                        </a:cubicBezTo>
                        <a:cubicBezTo>
                          <a:pt x="902904" y="398928"/>
                          <a:pt x="895519" y="374341"/>
                          <a:pt x="907508" y="357753"/>
                        </a:cubicBezTo>
                        <a:cubicBezTo>
                          <a:pt x="912695" y="353372"/>
                          <a:pt x="916774" y="360632"/>
                          <a:pt x="917174" y="365158"/>
                        </a:cubicBezTo>
                        <a:cubicBezTo>
                          <a:pt x="917710" y="371166"/>
                          <a:pt x="915984" y="377605"/>
                          <a:pt x="915085" y="383509"/>
                        </a:cubicBezTo>
                        <a:cubicBezTo>
                          <a:pt x="913193" y="395934"/>
                          <a:pt x="912154" y="408563"/>
                          <a:pt x="904562" y="419034"/>
                        </a:cubicBezTo>
                        <a:cubicBezTo>
                          <a:pt x="897405" y="428441"/>
                          <a:pt x="888513" y="441812"/>
                          <a:pt x="874877" y="437203"/>
                        </a:cubicBezTo>
                        <a:close/>
                        <a:moveTo>
                          <a:pt x="894381" y="371187"/>
                        </a:moveTo>
                        <a:cubicBezTo>
                          <a:pt x="894022" y="370942"/>
                          <a:pt x="893653" y="370698"/>
                          <a:pt x="893274" y="370454"/>
                        </a:cubicBezTo>
                        <a:cubicBezTo>
                          <a:pt x="893705" y="370433"/>
                          <a:pt x="894131" y="370392"/>
                          <a:pt x="894552" y="370334"/>
                        </a:cubicBezTo>
                        <a:cubicBezTo>
                          <a:pt x="894490" y="370620"/>
                          <a:pt x="894433" y="370906"/>
                          <a:pt x="894381" y="371187"/>
                        </a:cubicBezTo>
                        <a:close/>
                        <a:moveTo>
                          <a:pt x="954155" y="385909"/>
                        </a:moveTo>
                        <a:cubicBezTo>
                          <a:pt x="938289" y="410990"/>
                          <a:pt x="941719" y="401983"/>
                          <a:pt x="915153" y="414357"/>
                        </a:cubicBezTo>
                        <a:cubicBezTo>
                          <a:pt x="918754" y="407102"/>
                          <a:pt x="919315" y="398772"/>
                          <a:pt x="920635" y="390857"/>
                        </a:cubicBezTo>
                        <a:cubicBezTo>
                          <a:pt x="938819" y="398642"/>
                          <a:pt x="941246" y="370844"/>
                          <a:pt x="955434" y="367305"/>
                        </a:cubicBezTo>
                        <a:cubicBezTo>
                          <a:pt x="970557" y="366717"/>
                          <a:pt x="957897" y="380141"/>
                          <a:pt x="954155" y="385909"/>
                        </a:cubicBezTo>
                        <a:close/>
                      </a:path>
                    </a:pathLst>
                  </a:custGeom>
                  <a:solidFill>
                    <a:srgbClr val="000000"/>
                  </a:solidFill>
                  <a:ln w="5151"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75C4821-3C8B-61AB-39AD-AF66AB7C010F}"/>
                      </a:ext>
                    </a:extLst>
                  </p:cNvPr>
                  <p:cNvSpPr/>
                  <p:nvPr/>
                </p:nvSpPr>
                <p:spPr>
                  <a:xfrm>
                    <a:off x="5631962" y="4036763"/>
                    <a:ext cx="15558" cy="133602"/>
                  </a:xfrm>
                  <a:custGeom>
                    <a:avLst/>
                    <a:gdLst>
                      <a:gd name="connsiteX0" fmla="*/ 11725 w 15558"/>
                      <a:gd name="connsiteY0" fmla="*/ 5679 h 133602"/>
                      <a:gd name="connsiteX1" fmla="*/ 1 w 15558"/>
                      <a:gd name="connsiteY1" fmla="*/ 5679 h 133602"/>
                      <a:gd name="connsiteX2" fmla="*/ 2750 w 15558"/>
                      <a:gd name="connsiteY2" fmla="*/ 129879 h 133602"/>
                      <a:gd name="connsiteX3" fmla="*/ 10181 w 15558"/>
                      <a:gd name="connsiteY3" fmla="*/ 130887 h 133602"/>
                      <a:gd name="connsiteX4" fmla="*/ 11725 w 15558"/>
                      <a:gd name="connsiteY4" fmla="*/ 5679 h 133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8" h="133602">
                        <a:moveTo>
                          <a:pt x="11725" y="5679"/>
                        </a:moveTo>
                        <a:cubicBezTo>
                          <a:pt x="11636" y="-1846"/>
                          <a:pt x="-103" y="-1940"/>
                          <a:pt x="1" y="5679"/>
                        </a:cubicBezTo>
                        <a:cubicBezTo>
                          <a:pt x="4527" y="47025"/>
                          <a:pt x="494" y="88574"/>
                          <a:pt x="2750" y="129879"/>
                        </a:cubicBezTo>
                        <a:cubicBezTo>
                          <a:pt x="3176" y="133902"/>
                          <a:pt x="8981" y="135284"/>
                          <a:pt x="10181" y="130887"/>
                        </a:cubicBezTo>
                        <a:cubicBezTo>
                          <a:pt x="19110" y="89837"/>
                          <a:pt x="14942" y="47197"/>
                          <a:pt x="11725" y="5679"/>
                        </a:cubicBezTo>
                        <a:close/>
                      </a:path>
                    </a:pathLst>
                  </a:custGeom>
                  <a:solidFill>
                    <a:srgbClr val="000000"/>
                  </a:solidFill>
                  <a:ln w="5151" cap="flat">
                    <a:noFill/>
                    <a:prstDash val="solid"/>
                    <a:miter/>
                  </a:ln>
                </p:spPr>
                <p:txBody>
                  <a:bodyPr rtlCol="0" anchor="ctr"/>
                  <a:lstStyle/>
                  <a:p>
                    <a:endParaRPr lang="en-US"/>
                  </a:p>
                </p:txBody>
              </p:sp>
            </p:grpSp>
            <p:grpSp>
              <p:nvGrpSpPr>
                <p:cNvPr id="104" name="Graphic 14" descr="Man wearing shirt with pattern">
                  <a:extLst>
                    <a:ext uri="{FF2B5EF4-FFF2-40B4-BE49-F238E27FC236}">
                      <a16:creationId xmlns:a16="http://schemas.microsoft.com/office/drawing/2014/main" id="{567B4325-365E-670D-E80B-FF190B192FF7}"/>
                    </a:ext>
                  </a:extLst>
                </p:cNvPr>
                <p:cNvGrpSpPr/>
                <p:nvPr/>
              </p:nvGrpSpPr>
              <p:grpSpPr>
                <a:xfrm>
                  <a:off x="5392608" y="4588518"/>
                  <a:ext cx="143655" cy="66303"/>
                  <a:chOff x="5392608" y="4588518"/>
                  <a:chExt cx="143655" cy="66303"/>
                </a:xfrm>
                <a:solidFill>
                  <a:srgbClr val="FFFFFF"/>
                </a:solidFill>
              </p:grpSpPr>
              <p:sp>
                <p:nvSpPr>
                  <p:cNvPr id="105" name="Freeform: Shape 104">
                    <a:extLst>
                      <a:ext uri="{FF2B5EF4-FFF2-40B4-BE49-F238E27FC236}">
                        <a16:creationId xmlns:a16="http://schemas.microsoft.com/office/drawing/2014/main" id="{B811DDC1-456D-F68B-8F6C-D60AD20CD2A4}"/>
                      </a:ext>
                    </a:extLst>
                  </p:cNvPr>
                  <p:cNvSpPr/>
                  <p:nvPr/>
                </p:nvSpPr>
                <p:spPr>
                  <a:xfrm>
                    <a:off x="5393523" y="4588518"/>
                    <a:ext cx="44486" cy="22784"/>
                  </a:xfrm>
                  <a:custGeom>
                    <a:avLst/>
                    <a:gdLst>
                      <a:gd name="connsiteX0" fmla="*/ 44487 w 44486"/>
                      <a:gd name="connsiteY0" fmla="*/ 9158 h 22784"/>
                      <a:gd name="connsiteX1" fmla="*/ 3541 w 44486"/>
                      <a:gd name="connsiteY1" fmla="*/ 1197 h 22784"/>
                      <a:gd name="connsiteX2" fmla="*/ 3541 w 44486"/>
                      <a:gd name="connsiteY2" fmla="*/ 10759 h 22784"/>
                      <a:gd name="connsiteX3" fmla="*/ 32066 w 44486"/>
                      <a:gd name="connsiteY3" fmla="*/ 17962 h 22784"/>
                      <a:gd name="connsiteX4" fmla="*/ 41509 w 44486"/>
                      <a:gd name="connsiteY4" fmla="*/ 22644 h 22784"/>
                      <a:gd name="connsiteX5" fmla="*/ 42377 w 44486"/>
                      <a:gd name="connsiteY5" fmla="*/ 22784 h 22784"/>
                      <a:gd name="connsiteX6" fmla="*/ 44487 w 44486"/>
                      <a:gd name="connsiteY6" fmla="*/ 9158 h 2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6" h="22784">
                        <a:moveTo>
                          <a:pt x="44487" y="9158"/>
                        </a:moveTo>
                        <a:cubicBezTo>
                          <a:pt x="33449" y="589"/>
                          <a:pt x="16725" y="-1714"/>
                          <a:pt x="3541" y="1197"/>
                        </a:cubicBezTo>
                        <a:cubicBezTo>
                          <a:pt x="-799" y="2418"/>
                          <a:pt x="-1547" y="10042"/>
                          <a:pt x="3541" y="10759"/>
                        </a:cubicBezTo>
                        <a:cubicBezTo>
                          <a:pt x="13300" y="11980"/>
                          <a:pt x="23258" y="13264"/>
                          <a:pt x="32066" y="17962"/>
                        </a:cubicBezTo>
                        <a:cubicBezTo>
                          <a:pt x="35185" y="19536"/>
                          <a:pt x="38084" y="21807"/>
                          <a:pt x="41509" y="22644"/>
                        </a:cubicBezTo>
                        <a:cubicBezTo>
                          <a:pt x="41795" y="22717"/>
                          <a:pt x="42086" y="22758"/>
                          <a:pt x="42377" y="22784"/>
                        </a:cubicBezTo>
                        <a:cubicBezTo>
                          <a:pt x="42684" y="18118"/>
                          <a:pt x="43338" y="13550"/>
                          <a:pt x="44487" y="9158"/>
                        </a:cubicBezTo>
                        <a:close/>
                      </a:path>
                    </a:pathLst>
                  </a:custGeom>
                  <a:solidFill>
                    <a:srgbClr val="FFFFFF"/>
                  </a:solidFill>
                  <a:ln w="5151"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1781FFB-554C-73A4-30C0-E8BC1EB095E4}"/>
                      </a:ext>
                    </a:extLst>
                  </p:cNvPr>
                  <p:cNvSpPr/>
                  <p:nvPr/>
                </p:nvSpPr>
                <p:spPr>
                  <a:xfrm>
                    <a:off x="5392608" y="4612789"/>
                    <a:ext cx="43645" cy="18339"/>
                  </a:xfrm>
                  <a:custGeom>
                    <a:avLst/>
                    <a:gdLst>
                      <a:gd name="connsiteX0" fmla="*/ 43084 w 43645"/>
                      <a:gd name="connsiteY0" fmla="*/ 4340 h 18339"/>
                      <a:gd name="connsiteX1" fmla="*/ 4679 w 43645"/>
                      <a:gd name="connsiteY1" fmla="*/ 0 h 18339"/>
                      <a:gd name="connsiteX2" fmla="*/ 3416 w 43645"/>
                      <a:gd name="connsiteY2" fmla="*/ 9318 h 18339"/>
                      <a:gd name="connsiteX3" fmla="*/ 29208 w 43645"/>
                      <a:gd name="connsiteY3" fmla="*/ 14317 h 18339"/>
                      <a:gd name="connsiteX4" fmla="*/ 43645 w 43645"/>
                      <a:gd name="connsiteY4" fmla="*/ 18340 h 18339"/>
                      <a:gd name="connsiteX5" fmla="*/ 43084 w 43645"/>
                      <a:gd name="connsiteY5" fmla="*/ 4340 h 1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45" h="18339">
                        <a:moveTo>
                          <a:pt x="43084" y="4340"/>
                        </a:moveTo>
                        <a:cubicBezTo>
                          <a:pt x="31183" y="114"/>
                          <a:pt x="11284" y="114"/>
                          <a:pt x="4679" y="0"/>
                        </a:cubicBezTo>
                        <a:cubicBezTo>
                          <a:pt x="-362" y="208"/>
                          <a:pt x="-2124" y="8544"/>
                          <a:pt x="3416" y="9318"/>
                        </a:cubicBezTo>
                        <a:cubicBezTo>
                          <a:pt x="12069" y="10529"/>
                          <a:pt x="20763" y="12041"/>
                          <a:pt x="29208" y="14317"/>
                        </a:cubicBezTo>
                        <a:cubicBezTo>
                          <a:pt x="31957" y="15061"/>
                          <a:pt x="38287" y="17695"/>
                          <a:pt x="43645" y="18340"/>
                        </a:cubicBezTo>
                        <a:cubicBezTo>
                          <a:pt x="43281" y="13663"/>
                          <a:pt x="43047" y="8970"/>
                          <a:pt x="43084" y="4340"/>
                        </a:cubicBezTo>
                        <a:close/>
                      </a:path>
                    </a:pathLst>
                  </a:custGeom>
                  <a:solidFill>
                    <a:srgbClr val="FFFFFF"/>
                  </a:solidFill>
                  <a:ln w="5151"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077C4EA-F004-2106-9A58-480199553E08}"/>
                      </a:ext>
                    </a:extLst>
                  </p:cNvPr>
                  <p:cNvSpPr/>
                  <p:nvPr/>
                </p:nvSpPr>
                <p:spPr>
                  <a:xfrm>
                    <a:off x="5394484" y="4632953"/>
                    <a:ext cx="44118" cy="21868"/>
                  </a:xfrm>
                  <a:custGeom>
                    <a:avLst/>
                    <a:gdLst>
                      <a:gd name="connsiteX0" fmla="*/ 42642 w 44118"/>
                      <a:gd name="connsiteY0" fmla="*/ 7530 h 21868"/>
                      <a:gd name="connsiteX1" fmla="*/ 4996 w 44118"/>
                      <a:gd name="connsiteY1" fmla="*/ 0 h 21868"/>
                      <a:gd name="connsiteX2" fmla="*/ 3624 w 44118"/>
                      <a:gd name="connsiteY2" fmla="*/ 10155 h 21868"/>
                      <a:gd name="connsiteX3" fmla="*/ 25020 w 44118"/>
                      <a:gd name="connsiteY3" fmla="*/ 16344 h 21868"/>
                      <a:gd name="connsiteX4" fmla="*/ 44118 w 44118"/>
                      <a:gd name="connsiteY4" fmla="*/ 21868 h 21868"/>
                      <a:gd name="connsiteX5" fmla="*/ 42642 w 44118"/>
                      <a:gd name="connsiteY5" fmla="*/ 7530 h 2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18" h="21868">
                        <a:moveTo>
                          <a:pt x="42642" y="7530"/>
                        </a:moveTo>
                        <a:cubicBezTo>
                          <a:pt x="30580" y="3305"/>
                          <a:pt x="17832" y="0"/>
                          <a:pt x="4996" y="0"/>
                        </a:cubicBezTo>
                        <a:cubicBezTo>
                          <a:pt x="-1084" y="109"/>
                          <a:pt x="-1703" y="8164"/>
                          <a:pt x="3624" y="10155"/>
                        </a:cubicBezTo>
                        <a:cubicBezTo>
                          <a:pt x="10578" y="12758"/>
                          <a:pt x="17931" y="14162"/>
                          <a:pt x="25020" y="16344"/>
                        </a:cubicBezTo>
                        <a:cubicBezTo>
                          <a:pt x="31402" y="18163"/>
                          <a:pt x="37492" y="21328"/>
                          <a:pt x="44118" y="21868"/>
                        </a:cubicBezTo>
                        <a:cubicBezTo>
                          <a:pt x="43692" y="17217"/>
                          <a:pt x="43146" y="12410"/>
                          <a:pt x="42642" y="7530"/>
                        </a:cubicBezTo>
                        <a:close/>
                      </a:path>
                    </a:pathLst>
                  </a:custGeom>
                  <a:solidFill>
                    <a:srgbClr val="FFFFFF"/>
                  </a:solidFill>
                  <a:ln w="515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5184D4A-25F6-D653-7F49-B24874CB49A5}"/>
                      </a:ext>
                    </a:extLst>
                  </p:cNvPr>
                  <p:cNvSpPr/>
                  <p:nvPr/>
                </p:nvSpPr>
                <p:spPr>
                  <a:xfrm>
                    <a:off x="5475583" y="4598793"/>
                    <a:ext cx="55405" cy="17316"/>
                  </a:xfrm>
                  <a:custGeom>
                    <a:avLst/>
                    <a:gdLst>
                      <a:gd name="connsiteX0" fmla="*/ 13039 w 55405"/>
                      <a:gd name="connsiteY0" fmla="*/ 15929 h 17316"/>
                      <a:gd name="connsiteX1" fmla="*/ 15051 w 55405"/>
                      <a:gd name="connsiteY1" fmla="*/ 13476 h 17316"/>
                      <a:gd name="connsiteX2" fmla="*/ 31613 w 55405"/>
                      <a:gd name="connsiteY2" fmla="*/ 14853 h 17316"/>
                      <a:gd name="connsiteX3" fmla="*/ 54443 w 55405"/>
                      <a:gd name="connsiteY3" fmla="*/ 13170 h 17316"/>
                      <a:gd name="connsiteX4" fmla="*/ 13123 w 55405"/>
                      <a:gd name="connsiteY4" fmla="*/ 292 h 17316"/>
                      <a:gd name="connsiteX5" fmla="*/ 13039 w 55405"/>
                      <a:gd name="connsiteY5" fmla="*/ 15929 h 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05" h="17316">
                        <a:moveTo>
                          <a:pt x="13039" y="15929"/>
                        </a:moveTo>
                        <a:cubicBezTo>
                          <a:pt x="13928" y="15259"/>
                          <a:pt x="14588" y="14417"/>
                          <a:pt x="15051" y="13476"/>
                        </a:cubicBezTo>
                        <a:cubicBezTo>
                          <a:pt x="20570" y="13939"/>
                          <a:pt x="26094" y="14380"/>
                          <a:pt x="31613" y="14853"/>
                        </a:cubicBezTo>
                        <a:cubicBezTo>
                          <a:pt x="39013" y="15482"/>
                          <a:pt x="48082" y="18091"/>
                          <a:pt x="54443" y="13170"/>
                        </a:cubicBezTo>
                        <a:cubicBezTo>
                          <a:pt x="62202" y="-826"/>
                          <a:pt x="20736" y="952"/>
                          <a:pt x="13123" y="292"/>
                        </a:cubicBezTo>
                        <a:cubicBezTo>
                          <a:pt x="-6943" y="-3050"/>
                          <a:pt x="-1579" y="23579"/>
                          <a:pt x="13039" y="15929"/>
                        </a:cubicBezTo>
                        <a:close/>
                      </a:path>
                    </a:pathLst>
                  </a:custGeom>
                  <a:solidFill>
                    <a:srgbClr val="FFFFFF"/>
                  </a:solidFill>
                  <a:ln w="5151"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DE54392-80E2-DA92-7373-53B3E7CCF20E}"/>
                      </a:ext>
                    </a:extLst>
                  </p:cNvPr>
                  <p:cNvSpPr/>
                  <p:nvPr/>
                </p:nvSpPr>
                <p:spPr>
                  <a:xfrm>
                    <a:off x="5478659" y="4620475"/>
                    <a:ext cx="54308" cy="14343"/>
                  </a:xfrm>
                  <a:custGeom>
                    <a:avLst/>
                    <a:gdLst>
                      <a:gd name="connsiteX0" fmla="*/ 50436 w 54308"/>
                      <a:gd name="connsiteY0" fmla="*/ 13896 h 14343"/>
                      <a:gd name="connsiteX1" fmla="*/ 51720 w 54308"/>
                      <a:gd name="connsiteY1" fmla="*/ 4074 h 14343"/>
                      <a:gd name="connsiteX2" fmla="*/ 5042 w 54308"/>
                      <a:gd name="connsiteY2" fmla="*/ 826 h 14343"/>
                      <a:gd name="connsiteX3" fmla="*/ 5042 w 54308"/>
                      <a:gd name="connsiteY3" fmla="*/ 11272 h 14343"/>
                      <a:gd name="connsiteX4" fmla="*/ 50436 w 54308"/>
                      <a:gd name="connsiteY4" fmla="*/ 13896 h 1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8" h="14343">
                        <a:moveTo>
                          <a:pt x="50436" y="13896"/>
                        </a:moveTo>
                        <a:cubicBezTo>
                          <a:pt x="54875" y="12950"/>
                          <a:pt x="55758" y="6142"/>
                          <a:pt x="51720" y="4074"/>
                        </a:cubicBezTo>
                        <a:cubicBezTo>
                          <a:pt x="37205" y="-1975"/>
                          <a:pt x="20419" y="374"/>
                          <a:pt x="5042" y="826"/>
                        </a:cubicBezTo>
                        <a:cubicBezTo>
                          <a:pt x="-1636" y="1299"/>
                          <a:pt x="-1725" y="10939"/>
                          <a:pt x="5042" y="11272"/>
                        </a:cubicBezTo>
                        <a:cubicBezTo>
                          <a:pt x="20175" y="11261"/>
                          <a:pt x="35407" y="15746"/>
                          <a:pt x="50436" y="13896"/>
                        </a:cubicBezTo>
                        <a:close/>
                      </a:path>
                    </a:pathLst>
                  </a:custGeom>
                  <a:solidFill>
                    <a:srgbClr val="FFFFFF"/>
                  </a:solidFill>
                  <a:ln w="5151"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207D933-68C7-3FE9-2E34-6265837F7471}"/>
                      </a:ext>
                    </a:extLst>
                  </p:cNvPr>
                  <p:cNvSpPr/>
                  <p:nvPr/>
                </p:nvSpPr>
                <p:spPr>
                  <a:xfrm>
                    <a:off x="5482970" y="4634874"/>
                    <a:ext cx="53293" cy="16690"/>
                  </a:xfrm>
                  <a:custGeom>
                    <a:avLst/>
                    <a:gdLst>
                      <a:gd name="connsiteX0" fmla="*/ 52985 w 53293"/>
                      <a:gd name="connsiteY0" fmla="*/ 9117 h 16690"/>
                      <a:gd name="connsiteX1" fmla="*/ 3688 w 53293"/>
                      <a:gd name="connsiteY1" fmla="*/ 459 h 16690"/>
                      <a:gd name="connsiteX2" fmla="*/ 3688 w 53293"/>
                      <a:gd name="connsiteY2" fmla="*/ 10431 h 16690"/>
                      <a:gd name="connsiteX3" fmla="*/ 28399 w 53293"/>
                      <a:gd name="connsiteY3" fmla="*/ 14703 h 16690"/>
                      <a:gd name="connsiteX4" fmla="*/ 52985 w 53293"/>
                      <a:gd name="connsiteY4" fmla="*/ 9117 h 1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3" h="16690">
                        <a:moveTo>
                          <a:pt x="52985" y="9117"/>
                        </a:moveTo>
                        <a:cubicBezTo>
                          <a:pt x="46520" y="-103"/>
                          <a:pt x="14638" y="-752"/>
                          <a:pt x="3688" y="459"/>
                        </a:cubicBezTo>
                        <a:cubicBezTo>
                          <a:pt x="-1686" y="1368"/>
                          <a:pt x="-750" y="8992"/>
                          <a:pt x="3688" y="10431"/>
                        </a:cubicBezTo>
                        <a:cubicBezTo>
                          <a:pt x="11525" y="12973"/>
                          <a:pt x="20266" y="13388"/>
                          <a:pt x="28399" y="14703"/>
                        </a:cubicBezTo>
                        <a:cubicBezTo>
                          <a:pt x="34713" y="15504"/>
                          <a:pt x="56103" y="21064"/>
                          <a:pt x="52985" y="9117"/>
                        </a:cubicBezTo>
                        <a:close/>
                      </a:path>
                    </a:pathLst>
                  </a:custGeom>
                  <a:solidFill>
                    <a:srgbClr val="FFFFFF"/>
                  </a:solidFill>
                  <a:ln w="5151" cap="flat">
                    <a:noFill/>
                    <a:prstDash val="solid"/>
                    <a:miter/>
                  </a:ln>
                </p:spPr>
                <p:txBody>
                  <a:bodyPr rtlCol="0" anchor="ctr"/>
                  <a:lstStyle/>
                  <a:p>
                    <a:endParaRPr lang="en-US"/>
                  </a:p>
                </p:txBody>
              </p:sp>
            </p:grpSp>
          </p:grpSp>
        </p:grpSp>
        <p:grpSp>
          <p:nvGrpSpPr>
            <p:cNvPr id="111" name="Graphic 14" descr="Man wearing shirt with pattern">
              <a:extLst>
                <a:ext uri="{FF2B5EF4-FFF2-40B4-BE49-F238E27FC236}">
                  <a16:creationId xmlns:a16="http://schemas.microsoft.com/office/drawing/2014/main" id="{F3297933-2C72-C27D-0F95-D218069D8465}"/>
                </a:ext>
              </a:extLst>
            </p:cNvPr>
            <p:cNvGrpSpPr/>
            <p:nvPr/>
          </p:nvGrpSpPr>
          <p:grpSpPr>
            <a:xfrm>
              <a:off x="5335530" y="2327011"/>
              <a:ext cx="296894" cy="398143"/>
              <a:chOff x="5335530" y="2327011"/>
              <a:chExt cx="296894" cy="398143"/>
            </a:xfrm>
          </p:grpSpPr>
          <p:sp>
            <p:nvSpPr>
              <p:cNvPr id="112" name="Freeform: Shape 111">
                <a:extLst>
                  <a:ext uri="{FF2B5EF4-FFF2-40B4-BE49-F238E27FC236}">
                    <a16:creationId xmlns:a16="http://schemas.microsoft.com/office/drawing/2014/main" id="{698EEABD-1B5C-15E2-0911-7673E85EDBD1}"/>
                  </a:ext>
                </a:extLst>
              </p:cNvPr>
              <p:cNvSpPr/>
              <p:nvPr/>
            </p:nvSpPr>
            <p:spPr>
              <a:xfrm>
                <a:off x="5352954" y="2392634"/>
                <a:ext cx="270331" cy="326519"/>
              </a:xfrm>
              <a:custGeom>
                <a:avLst/>
                <a:gdLst>
                  <a:gd name="connsiteX0" fmla="*/ 117195 w 270331"/>
                  <a:gd name="connsiteY0" fmla="*/ 3600 h 326519"/>
                  <a:gd name="connsiteX1" fmla="*/ 234488 w 270331"/>
                  <a:gd name="connsiteY1" fmla="*/ 45020 h 326519"/>
                  <a:gd name="connsiteX2" fmla="*/ 241140 w 270331"/>
                  <a:gd name="connsiteY2" fmla="*/ 63832 h 326519"/>
                  <a:gd name="connsiteX3" fmla="*/ 271386 w 270331"/>
                  <a:gd name="connsiteY3" fmla="*/ 246347 h 326519"/>
                  <a:gd name="connsiteX4" fmla="*/ 186313 w 270331"/>
                  <a:gd name="connsiteY4" fmla="*/ 328302 h 326519"/>
                  <a:gd name="connsiteX5" fmla="*/ 88872 w 270331"/>
                  <a:gd name="connsiteY5" fmla="*/ 311048 h 326519"/>
                  <a:gd name="connsiteX6" fmla="*/ 70267 w 270331"/>
                  <a:gd name="connsiteY6" fmla="*/ 295665 h 326519"/>
                  <a:gd name="connsiteX7" fmla="*/ 40541 w 270331"/>
                  <a:gd name="connsiteY7" fmla="*/ 255493 h 326519"/>
                  <a:gd name="connsiteX8" fmla="*/ 2084 w 270331"/>
                  <a:gd name="connsiteY8" fmla="*/ 228677 h 326519"/>
                  <a:gd name="connsiteX9" fmla="*/ 15544 w 270331"/>
                  <a:gd name="connsiteY9" fmla="*/ 191051 h 326519"/>
                  <a:gd name="connsiteX10" fmla="*/ 9931 w 270331"/>
                  <a:gd name="connsiteY10" fmla="*/ 55568 h 326519"/>
                  <a:gd name="connsiteX11" fmla="*/ 117195 w 270331"/>
                  <a:gd name="connsiteY11" fmla="*/ 3600 h 32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331" h="326519">
                    <a:moveTo>
                      <a:pt x="117195" y="3600"/>
                    </a:moveTo>
                    <a:cubicBezTo>
                      <a:pt x="161160" y="-1441"/>
                      <a:pt x="226381" y="17372"/>
                      <a:pt x="234488" y="45020"/>
                    </a:cubicBezTo>
                    <a:cubicBezTo>
                      <a:pt x="235632" y="49020"/>
                      <a:pt x="238698" y="57752"/>
                      <a:pt x="241140" y="63832"/>
                    </a:cubicBezTo>
                    <a:cubicBezTo>
                      <a:pt x="258966" y="107953"/>
                      <a:pt x="273309" y="209656"/>
                      <a:pt x="271386" y="246347"/>
                    </a:cubicBezTo>
                    <a:cubicBezTo>
                      <a:pt x="269204" y="288077"/>
                      <a:pt x="229551" y="323572"/>
                      <a:pt x="186313" y="328302"/>
                    </a:cubicBezTo>
                    <a:cubicBezTo>
                      <a:pt x="145986" y="332718"/>
                      <a:pt x="110855" y="321701"/>
                      <a:pt x="88872" y="311048"/>
                    </a:cubicBezTo>
                    <a:cubicBezTo>
                      <a:pt x="78426" y="306007"/>
                      <a:pt x="73956" y="298886"/>
                      <a:pt x="70267" y="295665"/>
                    </a:cubicBezTo>
                    <a:cubicBezTo>
                      <a:pt x="58782" y="285686"/>
                      <a:pt x="40541" y="255493"/>
                      <a:pt x="40541" y="255493"/>
                    </a:cubicBezTo>
                    <a:cubicBezTo>
                      <a:pt x="40541" y="255493"/>
                      <a:pt x="10607" y="272694"/>
                      <a:pt x="2084" y="228677"/>
                    </a:cubicBezTo>
                    <a:cubicBezTo>
                      <a:pt x="-2905" y="203056"/>
                      <a:pt x="15544" y="191051"/>
                      <a:pt x="15544" y="191051"/>
                    </a:cubicBezTo>
                    <a:cubicBezTo>
                      <a:pt x="15544" y="191051"/>
                      <a:pt x="-5763" y="84411"/>
                      <a:pt x="9931" y="55568"/>
                    </a:cubicBezTo>
                    <a:cubicBezTo>
                      <a:pt x="25574" y="26727"/>
                      <a:pt x="73177" y="8642"/>
                      <a:pt x="117195" y="3600"/>
                    </a:cubicBezTo>
                    <a:close/>
                  </a:path>
                </a:pathLst>
              </a:custGeom>
              <a:solidFill>
                <a:srgbClr val="FFFFFF"/>
              </a:solidFill>
              <a:ln w="5151"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94AE7C46-63D1-A35E-D003-ECA76817D5F1}"/>
                  </a:ext>
                </a:extLst>
              </p:cNvPr>
              <p:cNvSpPr/>
              <p:nvPr/>
            </p:nvSpPr>
            <p:spPr>
              <a:xfrm>
                <a:off x="5335530" y="2327011"/>
                <a:ext cx="296894" cy="398143"/>
              </a:xfrm>
              <a:custGeom>
                <a:avLst/>
                <a:gdLst>
                  <a:gd name="connsiteX0" fmla="*/ 183781 w 296894"/>
                  <a:gd name="connsiteY0" fmla="*/ 400836 h 398143"/>
                  <a:gd name="connsiteX1" fmla="*/ 165748 w 296894"/>
                  <a:gd name="connsiteY1" fmla="*/ 397458 h 398143"/>
                  <a:gd name="connsiteX2" fmla="*/ 165800 w 296894"/>
                  <a:gd name="connsiteY2" fmla="*/ 392522 h 398143"/>
                  <a:gd name="connsiteX3" fmla="*/ 175518 w 296894"/>
                  <a:gd name="connsiteY3" fmla="*/ 390130 h 398143"/>
                  <a:gd name="connsiteX4" fmla="*/ 185340 w 296894"/>
                  <a:gd name="connsiteY4" fmla="*/ 390027 h 398143"/>
                  <a:gd name="connsiteX5" fmla="*/ 206284 w 296894"/>
                  <a:gd name="connsiteY5" fmla="*/ 387584 h 398143"/>
                  <a:gd name="connsiteX6" fmla="*/ 242662 w 296894"/>
                  <a:gd name="connsiteY6" fmla="*/ 373188 h 398143"/>
                  <a:gd name="connsiteX7" fmla="*/ 280287 w 296894"/>
                  <a:gd name="connsiteY7" fmla="*/ 327092 h 398143"/>
                  <a:gd name="connsiteX8" fmla="*/ 281066 w 296894"/>
                  <a:gd name="connsiteY8" fmla="*/ 256623 h 398143"/>
                  <a:gd name="connsiteX9" fmla="*/ 268698 w 296894"/>
                  <a:gd name="connsiteY9" fmla="*/ 181216 h 398143"/>
                  <a:gd name="connsiteX10" fmla="*/ 260279 w 296894"/>
                  <a:gd name="connsiteY10" fmla="*/ 145150 h 398143"/>
                  <a:gd name="connsiteX11" fmla="*/ 254978 w 296894"/>
                  <a:gd name="connsiteY11" fmla="*/ 126182 h 398143"/>
                  <a:gd name="connsiteX12" fmla="*/ 251600 w 296894"/>
                  <a:gd name="connsiteY12" fmla="*/ 116359 h 398143"/>
                  <a:gd name="connsiteX13" fmla="*/ 249989 w 296894"/>
                  <a:gd name="connsiteY13" fmla="*/ 116671 h 398143"/>
                  <a:gd name="connsiteX14" fmla="*/ 240479 w 296894"/>
                  <a:gd name="connsiteY14" fmla="*/ 114748 h 398143"/>
                  <a:gd name="connsiteX15" fmla="*/ 237101 w 296894"/>
                  <a:gd name="connsiteY15" fmla="*/ 116255 h 398143"/>
                  <a:gd name="connsiteX16" fmla="*/ 196929 w 296894"/>
                  <a:gd name="connsiteY16" fmla="*/ 120725 h 398143"/>
                  <a:gd name="connsiteX17" fmla="*/ 156757 w 296894"/>
                  <a:gd name="connsiteY17" fmla="*/ 125349 h 398143"/>
                  <a:gd name="connsiteX18" fmla="*/ 116585 w 296894"/>
                  <a:gd name="connsiteY18" fmla="*/ 129767 h 398143"/>
                  <a:gd name="connsiteX19" fmla="*/ 78752 w 296894"/>
                  <a:gd name="connsiteY19" fmla="*/ 131793 h 398143"/>
                  <a:gd name="connsiteX20" fmla="*/ 88418 w 296894"/>
                  <a:gd name="connsiteY20" fmla="*/ 175136 h 398143"/>
                  <a:gd name="connsiteX21" fmla="*/ 86911 w 296894"/>
                  <a:gd name="connsiteY21" fmla="*/ 185790 h 398143"/>
                  <a:gd name="connsiteX22" fmla="*/ 73607 w 296894"/>
                  <a:gd name="connsiteY22" fmla="*/ 193741 h 398143"/>
                  <a:gd name="connsiteX23" fmla="*/ 72515 w 296894"/>
                  <a:gd name="connsiteY23" fmla="*/ 197171 h 398143"/>
                  <a:gd name="connsiteX24" fmla="*/ 68410 w 296894"/>
                  <a:gd name="connsiteY24" fmla="*/ 214425 h 398143"/>
                  <a:gd name="connsiteX25" fmla="*/ 67423 w 296894"/>
                  <a:gd name="connsiteY25" fmla="*/ 223623 h 398143"/>
                  <a:gd name="connsiteX26" fmla="*/ 67787 w 296894"/>
                  <a:gd name="connsiteY26" fmla="*/ 225233 h 398143"/>
                  <a:gd name="connsiteX27" fmla="*/ 67839 w 296894"/>
                  <a:gd name="connsiteY27" fmla="*/ 225389 h 398143"/>
                  <a:gd name="connsiteX28" fmla="*/ 67994 w 296894"/>
                  <a:gd name="connsiteY28" fmla="*/ 225961 h 398143"/>
                  <a:gd name="connsiteX29" fmla="*/ 69345 w 296894"/>
                  <a:gd name="connsiteY29" fmla="*/ 230430 h 398143"/>
                  <a:gd name="connsiteX30" fmla="*/ 72308 w 296894"/>
                  <a:gd name="connsiteY30" fmla="*/ 241344 h 398143"/>
                  <a:gd name="connsiteX31" fmla="*/ 68566 w 296894"/>
                  <a:gd name="connsiteY31" fmla="*/ 261715 h 398143"/>
                  <a:gd name="connsiteX32" fmla="*/ 57081 w 296894"/>
                  <a:gd name="connsiteY32" fmla="*/ 263535 h 398143"/>
                  <a:gd name="connsiteX33" fmla="*/ 49650 w 296894"/>
                  <a:gd name="connsiteY33" fmla="*/ 260676 h 398143"/>
                  <a:gd name="connsiteX34" fmla="*/ 45232 w 296894"/>
                  <a:gd name="connsiteY34" fmla="*/ 258806 h 398143"/>
                  <a:gd name="connsiteX35" fmla="*/ 44037 w 296894"/>
                  <a:gd name="connsiteY35" fmla="*/ 258130 h 398143"/>
                  <a:gd name="connsiteX36" fmla="*/ 37957 w 296894"/>
                  <a:gd name="connsiteY36" fmla="*/ 261092 h 398143"/>
                  <a:gd name="connsiteX37" fmla="*/ 29122 w 296894"/>
                  <a:gd name="connsiteY37" fmla="*/ 269771 h 398143"/>
                  <a:gd name="connsiteX38" fmla="*/ 25120 w 296894"/>
                  <a:gd name="connsiteY38" fmla="*/ 294664 h 398143"/>
                  <a:gd name="connsiteX39" fmla="*/ 37801 w 296894"/>
                  <a:gd name="connsiteY39" fmla="*/ 315764 h 398143"/>
                  <a:gd name="connsiteX40" fmla="*/ 47882 w 296894"/>
                  <a:gd name="connsiteY40" fmla="*/ 318258 h 398143"/>
                  <a:gd name="connsiteX41" fmla="*/ 52924 w 296894"/>
                  <a:gd name="connsiteY41" fmla="*/ 316803 h 398143"/>
                  <a:gd name="connsiteX42" fmla="*/ 58121 w 296894"/>
                  <a:gd name="connsiteY42" fmla="*/ 315295 h 398143"/>
                  <a:gd name="connsiteX43" fmla="*/ 62797 w 296894"/>
                  <a:gd name="connsiteY43" fmla="*/ 318985 h 398143"/>
                  <a:gd name="connsiteX44" fmla="*/ 61343 w 296894"/>
                  <a:gd name="connsiteY44" fmla="*/ 323870 h 398143"/>
                  <a:gd name="connsiteX45" fmla="*/ 85716 w 296894"/>
                  <a:gd name="connsiteY45" fmla="*/ 351778 h 398143"/>
                  <a:gd name="connsiteX46" fmla="*/ 110661 w 296894"/>
                  <a:gd name="connsiteY46" fmla="*/ 373396 h 398143"/>
                  <a:gd name="connsiteX47" fmla="*/ 110765 w 296894"/>
                  <a:gd name="connsiteY47" fmla="*/ 385609 h 398143"/>
                  <a:gd name="connsiteX48" fmla="*/ 95901 w 296894"/>
                  <a:gd name="connsiteY48" fmla="*/ 378437 h 398143"/>
                  <a:gd name="connsiteX49" fmla="*/ 59523 w 296894"/>
                  <a:gd name="connsiteY49" fmla="*/ 326209 h 398143"/>
                  <a:gd name="connsiteX50" fmla="*/ 52196 w 296894"/>
                  <a:gd name="connsiteY50" fmla="*/ 329951 h 398143"/>
                  <a:gd name="connsiteX51" fmla="*/ 36086 w 296894"/>
                  <a:gd name="connsiteY51" fmla="*/ 328652 h 398143"/>
                  <a:gd name="connsiteX52" fmla="*/ 15558 w 296894"/>
                  <a:gd name="connsiteY52" fmla="*/ 273824 h 398143"/>
                  <a:gd name="connsiteX53" fmla="*/ 23094 w 296894"/>
                  <a:gd name="connsiteY53" fmla="*/ 261767 h 398143"/>
                  <a:gd name="connsiteX54" fmla="*/ 22626 w 296894"/>
                  <a:gd name="connsiteY54" fmla="*/ 259897 h 398143"/>
                  <a:gd name="connsiteX55" fmla="*/ 23301 w 296894"/>
                  <a:gd name="connsiteY55" fmla="*/ 256156 h 398143"/>
                  <a:gd name="connsiteX56" fmla="*/ 22470 w 296894"/>
                  <a:gd name="connsiteY56" fmla="*/ 255115 h 398143"/>
                  <a:gd name="connsiteX57" fmla="*/ 22314 w 296894"/>
                  <a:gd name="connsiteY57" fmla="*/ 244515 h 398143"/>
                  <a:gd name="connsiteX58" fmla="*/ 20183 w 296894"/>
                  <a:gd name="connsiteY58" fmla="*/ 228716 h 398143"/>
                  <a:gd name="connsiteX59" fmla="*/ 17897 w 296894"/>
                  <a:gd name="connsiteY59" fmla="*/ 203355 h 398143"/>
                  <a:gd name="connsiteX60" fmla="*/ 9114 w 296894"/>
                  <a:gd name="connsiteY60" fmla="*/ 114904 h 398143"/>
                  <a:gd name="connsiteX61" fmla="*/ 3865 w 296894"/>
                  <a:gd name="connsiteY61" fmla="*/ 71719 h 398143"/>
                  <a:gd name="connsiteX62" fmla="*/ 3761 w 296894"/>
                  <a:gd name="connsiteY62" fmla="*/ 71146 h 398143"/>
                  <a:gd name="connsiteX63" fmla="*/ 7710 w 296894"/>
                  <a:gd name="connsiteY63" fmla="*/ 35859 h 398143"/>
                  <a:gd name="connsiteX64" fmla="*/ 13843 w 296894"/>
                  <a:gd name="connsiteY64" fmla="*/ 34716 h 398143"/>
                  <a:gd name="connsiteX65" fmla="*/ 33019 w 296894"/>
                  <a:gd name="connsiteY65" fmla="*/ 25309 h 398143"/>
                  <a:gd name="connsiteX66" fmla="*/ 72412 w 296894"/>
                  <a:gd name="connsiteY66" fmla="*/ 16215 h 398143"/>
                  <a:gd name="connsiteX67" fmla="*/ 93615 w 296894"/>
                  <a:gd name="connsiteY67" fmla="*/ 12942 h 398143"/>
                  <a:gd name="connsiteX68" fmla="*/ 104580 w 296894"/>
                  <a:gd name="connsiteY68" fmla="*/ 11486 h 398143"/>
                  <a:gd name="connsiteX69" fmla="*/ 114922 w 296894"/>
                  <a:gd name="connsiteY69" fmla="*/ 10083 h 398143"/>
                  <a:gd name="connsiteX70" fmla="*/ 139400 w 296894"/>
                  <a:gd name="connsiteY70" fmla="*/ 8368 h 398143"/>
                  <a:gd name="connsiteX71" fmla="*/ 140543 w 296894"/>
                  <a:gd name="connsiteY71" fmla="*/ 8160 h 398143"/>
                  <a:gd name="connsiteX72" fmla="*/ 186379 w 296894"/>
                  <a:gd name="connsiteY72" fmla="*/ 3379 h 398143"/>
                  <a:gd name="connsiteX73" fmla="*/ 230397 w 296894"/>
                  <a:gd name="connsiteY73" fmla="*/ 7537 h 398143"/>
                  <a:gd name="connsiteX74" fmla="*/ 235022 w 296894"/>
                  <a:gd name="connsiteY74" fmla="*/ 10083 h 398143"/>
                  <a:gd name="connsiteX75" fmla="*/ 240011 w 296894"/>
                  <a:gd name="connsiteY75" fmla="*/ 11070 h 398143"/>
                  <a:gd name="connsiteX76" fmla="*/ 250560 w 296894"/>
                  <a:gd name="connsiteY76" fmla="*/ 15800 h 398143"/>
                  <a:gd name="connsiteX77" fmla="*/ 254199 w 296894"/>
                  <a:gd name="connsiteY77" fmla="*/ 37315 h 398143"/>
                  <a:gd name="connsiteX78" fmla="*/ 254199 w 296894"/>
                  <a:gd name="connsiteY78" fmla="*/ 37835 h 398143"/>
                  <a:gd name="connsiteX79" fmla="*/ 256745 w 296894"/>
                  <a:gd name="connsiteY79" fmla="*/ 58518 h 398143"/>
                  <a:gd name="connsiteX80" fmla="*/ 260643 w 296894"/>
                  <a:gd name="connsiteY80" fmla="*/ 83566 h 398143"/>
                  <a:gd name="connsiteX81" fmla="*/ 262410 w 296894"/>
                  <a:gd name="connsiteY81" fmla="*/ 101132 h 398143"/>
                  <a:gd name="connsiteX82" fmla="*/ 258044 w 296894"/>
                  <a:gd name="connsiteY82" fmla="*/ 114748 h 398143"/>
                  <a:gd name="connsiteX83" fmla="*/ 255602 w 296894"/>
                  <a:gd name="connsiteY83" fmla="*/ 115736 h 398143"/>
                  <a:gd name="connsiteX84" fmla="*/ 254978 w 296894"/>
                  <a:gd name="connsiteY84" fmla="*/ 115632 h 398143"/>
                  <a:gd name="connsiteX85" fmla="*/ 261630 w 296894"/>
                  <a:gd name="connsiteY85" fmla="*/ 128104 h 398143"/>
                  <a:gd name="connsiteX86" fmla="*/ 270828 w 296894"/>
                  <a:gd name="connsiteY86" fmla="*/ 148268 h 398143"/>
                  <a:gd name="connsiteX87" fmla="*/ 283145 w 296894"/>
                  <a:gd name="connsiteY87" fmla="*/ 191091 h 398143"/>
                  <a:gd name="connsiteX88" fmla="*/ 295981 w 296894"/>
                  <a:gd name="connsiteY88" fmla="*/ 269511 h 398143"/>
                  <a:gd name="connsiteX89" fmla="*/ 288342 w 296894"/>
                  <a:gd name="connsiteY89" fmla="*/ 343462 h 398143"/>
                  <a:gd name="connsiteX90" fmla="*/ 240583 w 296894"/>
                  <a:gd name="connsiteY90" fmla="*/ 388883 h 398143"/>
                  <a:gd name="connsiteX91" fmla="*/ 203425 w 296894"/>
                  <a:gd name="connsiteY91" fmla="*/ 399329 h 398143"/>
                  <a:gd name="connsiteX92" fmla="*/ 199319 w 296894"/>
                  <a:gd name="connsiteY92" fmla="*/ 399849 h 398143"/>
                  <a:gd name="connsiteX93" fmla="*/ 183781 w 296894"/>
                  <a:gd name="connsiteY93" fmla="*/ 400836 h 398143"/>
                  <a:gd name="connsiteX94" fmla="*/ 62330 w 296894"/>
                  <a:gd name="connsiteY94" fmla="*/ 299082 h 398143"/>
                  <a:gd name="connsiteX95" fmla="*/ 50897 w 296894"/>
                  <a:gd name="connsiteY95" fmla="*/ 288688 h 398143"/>
                  <a:gd name="connsiteX96" fmla="*/ 44453 w 296894"/>
                  <a:gd name="connsiteY96" fmla="*/ 284686 h 398143"/>
                  <a:gd name="connsiteX97" fmla="*/ 41334 w 296894"/>
                  <a:gd name="connsiteY97" fmla="*/ 283179 h 398143"/>
                  <a:gd name="connsiteX98" fmla="*/ 37905 w 296894"/>
                  <a:gd name="connsiteY98" fmla="*/ 284010 h 398143"/>
                  <a:gd name="connsiteX99" fmla="*/ 36969 w 296894"/>
                  <a:gd name="connsiteY99" fmla="*/ 284841 h 398143"/>
                  <a:gd name="connsiteX100" fmla="*/ 37229 w 296894"/>
                  <a:gd name="connsiteY100" fmla="*/ 280165 h 398143"/>
                  <a:gd name="connsiteX101" fmla="*/ 46480 w 296894"/>
                  <a:gd name="connsiteY101" fmla="*/ 277774 h 398143"/>
                  <a:gd name="connsiteX102" fmla="*/ 59212 w 296894"/>
                  <a:gd name="connsiteY102" fmla="*/ 281516 h 398143"/>
                  <a:gd name="connsiteX103" fmla="*/ 70073 w 296894"/>
                  <a:gd name="connsiteY103" fmla="*/ 291597 h 398143"/>
                  <a:gd name="connsiteX104" fmla="*/ 65344 w 296894"/>
                  <a:gd name="connsiteY104" fmla="*/ 299653 h 398143"/>
                  <a:gd name="connsiteX105" fmla="*/ 62330 w 296894"/>
                  <a:gd name="connsiteY105" fmla="*/ 299082 h 39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894" h="398143">
                    <a:moveTo>
                      <a:pt x="183781" y="400836"/>
                    </a:moveTo>
                    <a:cubicBezTo>
                      <a:pt x="177389" y="400888"/>
                      <a:pt x="170893" y="401668"/>
                      <a:pt x="165748" y="397458"/>
                    </a:cubicBezTo>
                    <a:cubicBezTo>
                      <a:pt x="164292" y="396263"/>
                      <a:pt x="164033" y="393613"/>
                      <a:pt x="165800" y="392522"/>
                    </a:cubicBezTo>
                    <a:cubicBezTo>
                      <a:pt x="169178" y="390494"/>
                      <a:pt x="171568" y="390078"/>
                      <a:pt x="175518" y="390130"/>
                    </a:cubicBezTo>
                    <a:cubicBezTo>
                      <a:pt x="178792" y="390234"/>
                      <a:pt x="182066" y="390182"/>
                      <a:pt x="185340" y="390027"/>
                    </a:cubicBezTo>
                    <a:cubicBezTo>
                      <a:pt x="192408" y="389715"/>
                      <a:pt x="199371" y="388935"/>
                      <a:pt x="206284" y="387584"/>
                    </a:cubicBezTo>
                    <a:cubicBezTo>
                      <a:pt x="219172" y="385037"/>
                      <a:pt x="231540" y="380152"/>
                      <a:pt x="242662" y="373188"/>
                    </a:cubicBezTo>
                    <a:cubicBezTo>
                      <a:pt x="259915" y="362483"/>
                      <a:pt x="273946" y="346581"/>
                      <a:pt x="280287" y="327092"/>
                    </a:cubicBezTo>
                    <a:cubicBezTo>
                      <a:pt x="287666" y="304486"/>
                      <a:pt x="284185" y="279644"/>
                      <a:pt x="281066" y="256623"/>
                    </a:cubicBezTo>
                    <a:cubicBezTo>
                      <a:pt x="277637" y="231314"/>
                      <a:pt x="273791" y="206213"/>
                      <a:pt x="268698" y="181216"/>
                    </a:cubicBezTo>
                    <a:cubicBezTo>
                      <a:pt x="266203" y="169108"/>
                      <a:pt x="263189" y="157155"/>
                      <a:pt x="260279" y="145150"/>
                    </a:cubicBezTo>
                    <a:cubicBezTo>
                      <a:pt x="258772" y="138758"/>
                      <a:pt x="257005" y="132418"/>
                      <a:pt x="254978" y="126182"/>
                    </a:cubicBezTo>
                    <a:cubicBezTo>
                      <a:pt x="253939" y="122855"/>
                      <a:pt x="252691" y="119634"/>
                      <a:pt x="251600" y="116359"/>
                    </a:cubicBezTo>
                    <a:cubicBezTo>
                      <a:pt x="251081" y="116515"/>
                      <a:pt x="250560" y="116619"/>
                      <a:pt x="249989" y="116671"/>
                    </a:cubicBezTo>
                    <a:cubicBezTo>
                      <a:pt x="246767" y="117139"/>
                      <a:pt x="243181" y="116775"/>
                      <a:pt x="240479" y="114748"/>
                    </a:cubicBezTo>
                    <a:cubicBezTo>
                      <a:pt x="239543" y="115580"/>
                      <a:pt x="238348" y="116099"/>
                      <a:pt x="237101" y="116255"/>
                    </a:cubicBezTo>
                    <a:cubicBezTo>
                      <a:pt x="223900" y="118438"/>
                      <a:pt x="210285" y="119165"/>
                      <a:pt x="196929" y="120725"/>
                    </a:cubicBezTo>
                    <a:cubicBezTo>
                      <a:pt x="183573" y="122232"/>
                      <a:pt x="170165" y="123790"/>
                      <a:pt x="156757" y="125349"/>
                    </a:cubicBezTo>
                    <a:cubicBezTo>
                      <a:pt x="143401" y="126961"/>
                      <a:pt x="129993" y="128624"/>
                      <a:pt x="116585" y="129767"/>
                    </a:cubicBezTo>
                    <a:cubicBezTo>
                      <a:pt x="104113" y="130858"/>
                      <a:pt x="91277" y="132626"/>
                      <a:pt x="78752" y="131793"/>
                    </a:cubicBezTo>
                    <a:cubicBezTo>
                      <a:pt x="76310" y="146917"/>
                      <a:pt x="78285" y="163027"/>
                      <a:pt x="88418" y="175136"/>
                    </a:cubicBezTo>
                    <a:cubicBezTo>
                      <a:pt x="91277" y="178565"/>
                      <a:pt x="89821" y="183139"/>
                      <a:pt x="86911" y="185790"/>
                    </a:cubicBezTo>
                    <a:cubicBezTo>
                      <a:pt x="83949" y="188544"/>
                      <a:pt x="78492" y="192805"/>
                      <a:pt x="73607" y="193741"/>
                    </a:cubicBezTo>
                    <a:cubicBezTo>
                      <a:pt x="73243" y="194884"/>
                      <a:pt x="72880" y="196027"/>
                      <a:pt x="72515" y="197171"/>
                    </a:cubicBezTo>
                    <a:cubicBezTo>
                      <a:pt x="70697" y="202784"/>
                      <a:pt x="69293" y="208551"/>
                      <a:pt x="68410" y="214425"/>
                    </a:cubicBezTo>
                    <a:cubicBezTo>
                      <a:pt x="67943" y="217490"/>
                      <a:pt x="67631" y="220556"/>
                      <a:pt x="67423" y="223623"/>
                    </a:cubicBezTo>
                    <a:cubicBezTo>
                      <a:pt x="67527" y="224194"/>
                      <a:pt x="67683" y="224714"/>
                      <a:pt x="67787" y="225233"/>
                    </a:cubicBezTo>
                    <a:cubicBezTo>
                      <a:pt x="67787" y="225285"/>
                      <a:pt x="67787" y="225337"/>
                      <a:pt x="67839" y="225389"/>
                    </a:cubicBezTo>
                    <a:cubicBezTo>
                      <a:pt x="67891" y="225597"/>
                      <a:pt x="67943" y="225857"/>
                      <a:pt x="67994" y="225961"/>
                    </a:cubicBezTo>
                    <a:cubicBezTo>
                      <a:pt x="68462" y="227469"/>
                      <a:pt x="68878" y="228975"/>
                      <a:pt x="69345" y="230430"/>
                    </a:cubicBezTo>
                    <a:cubicBezTo>
                      <a:pt x="70489" y="234017"/>
                      <a:pt x="71476" y="237654"/>
                      <a:pt x="72308" y="241344"/>
                    </a:cubicBezTo>
                    <a:cubicBezTo>
                      <a:pt x="73815" y="248048"/>
                      <a:pt x="74750" y="256935"/>
                      <a:pt x="68566" y="261715"/>
                    </a:cubicBezTo>
                    <a:cubicBezTo>
                      <a:pt x="65292" y="264314"/>
                      <a:pt x="60978" y="264574"/>
                      <a:pt x="57081" y="263535"/>
                    </a:cubicBezTo>
                    <a:cubicBezTo>
                      <a:pt x="54534" y="262806"/>
                      <a:pt x="52040" y="261819"/>
                      <a:pt x="49650" y="260676"/>
                    </a:cubicBezTo>
                    <a:cubicBezTo>
                      <a:pt x="48194" y="260001"/>
                      <a:pt x="46635" y="259533"/>
                      <a:pt x="45232" y="258806"/>
                    </a:cubicBezTo>
                    <a:cubicBezTo>
                      <a:pt x="44816" y="258650"/>
                      <a:pt x="44453" y="258390"/>
                      <a:pt x="44037" y="258130"/>
                    </a:cubicBezTo>
                    <a:cubicBezTo>
                      <a:pt x="41906" y="258909"/>
                      <a:pt x="39880" y="259897"/>
                      <a:pt x="37957" y="261092"/>
                    </a:cubicBezTo>
                    <a:cubicBezTo>
                      <a:pt x="34527" y="263379"/>
                      <a:pt x="31513" y="266341"/>
                      <a:pt x="29122" y="269771"/>
                    </a:cubicBezTo>
                    <a:cubicBezTo>
                      <a:pt x="24029" y="276943"/>
                      <a:pt x="23301" y="286296"/>
                      <a:pt x="25120" y="294664"/>
                    </a:cubicBezTo>
                    <a:cubicBezTo>
                      <a:pt x="26783" y="302511"/>
                      <a:pt x="30940" y="311242"/>
                      <a:pt x="37801" y="315764"/>
                    </a:cubicBezTo>
                    <a:cubicBezTo>
                      <a:pt x="40763" y="317790"/>
                      <a:pt x="44349" y="318673"/>
                      <a:pt x="47882" y="318258"/>
                    </a:cubicBezTo>
                    <a:cubicBezTo>
                      <a:pt x="49650" y="317998"/>
                      <a:pt x="51312" y="317530"/>
                      <a:pt x="52924" y="316803"/>
                    </a:cubicBezTo>
                    <a:cubicBezTo>
                      <a:pt x="54534" y="316179"/>
                      <a:pt x="56613" y="316074"/>
                      <a:pt x="58121" y="315295"/>
                    </a:cubicBezTo>
                    <a:cubicBezTo>
                      <a:pt x="60303" y="314100"/>
                      <a:pt x="63473" y="316595"/>
                      <a:pt x="62797" y="318985"/>
                    </a:cubicBezTo>
                    <a:cubicBezTo>
                      <a:pt x="62278" y="320804"/>
                      <a:pt x="62070" y="322416"/>
                      <a:pt x="61343" y="323870"/>
                    </a:cubicBezTo>
                    <a:cubicBezTo>
                      <a:pt x="68982" y="333589"/>
                      <a:pt x="77089" y="342891"/>
                      <a:pt x="85716" y="351778"/>
                    </a:cubicBezTo>
                    <a:cubicBezTo>
                      <a:pt x="93459" y="359781"/>
                      <a:pt x="102242" y="366225"/>
                      <a:pt x="110661" y="373396"/>
                    </a:cubicBezTo>
                    <a:cubicBezTo>
                      <a:pt x="114403" y="376567"/>
                      <a:pt x="116585" y="383427"/>
                      <a:pt x="110765" y="385609"/>
                    </a:cubicBezTo>
                    <a:cubicBezTo>
                      <a:pt x="104945" y="387844"/>
                      <a:pt x="99748" y="381920"/>
                      <a:pt x="95901" y="378437"/>
                    </a:cubicBezTo>
                    <a:cubicBezTo>
                      <a:pt x="79791" y="363887"/>
                      <a:pt x="66955" y="346581"/>
                      <a:pt x="59523" y="326209"/>
                    </a:cubicBezTo>
                    <a:cubicBezTo>
                      <a:pt x="57393" y="328028"/>
                      <a:pt x="54899" y="329327"/>
                      <a:pt x="52196" y="329951"/>
                    </a:cubicBezTo>
                    <a:cubicBezTo>
                      <a:pt x="46843" y="331354"/>
                      <a:pt x="41179" y="330886"/>
                      <a:pt x="36086" y="328652"/>
                    </a:cubicBezTo>
                    <a:cubicBezTo>
                      <a:pt x="16753" y="320284"/>
                      <a:pt x="9114" y="292534"/>
                      <a:pt x="15558" y="273824"/>
                    </a:cubicBezTo>
                    <a:cubicBezTo>
                      <a:pt x="17169" y="269303"/>
                      <a:pt x="19716" y="265198"/>
                      <a:pt x="23094" y="261767"/>
                    </a:cubicBezTo>
                    <a:cubicBezTo>
                      <a:pt x="22678" y="261248"/>
                      <a:pt x="22521" y="260572"/>
                      <a:pt x="22626" y="259897"/>
                    </a:cubicBezTo>
                    <a:cubicBezTo>
                      <a:pt x="22834" y="258650"/>
                      <a:pt x="23042" y="257403"/>
                      <a:pt x="23301" y="256156"/>
                    </a:cubicBezTo>
                    <a:cubicBezTo>
                      <a:pt x="22782" y="256000"/>
                      <a:pt x="22470" y="255583"/>
                      <a:pt x="22470" y="255115"/>
                    </a:cubicBezTo>
                    <a:cubicBezTo>
                      <a:pt x="22418" y="251582"/>
                      <a:pt x="22366" y="248048"/>
                      <a:pt x="22314" y="244515"/>
                    </a:cubicBezTo>
                    <a:cubicBezTo>
                      <a:pt x="21586" y="239266"/>
                      <a:pt x="20703" y="234017"/>
                      <a:pt x="20183" y="228716"/>
                    </a:cubicBezTo>
                    <a:cubicBezTo>
                      <a:pt x="19299" y="220296"/>
                      <a:pt x="18832" y="211774"/>
                      <a:pt x="17897" y="203355"/>
                    </a:cubicBezTo>
                    <a:cubicBezTo>
                      <a:pt x="14623" y="173889"/>
                      <a:pt x="12440" y="144319"/>
                      <a:pt x="9114" y="114904"/>
                    </a:cubicBezTo>
                    <a:cubicBezTo>
                      <a:pt x="7503" y="100508"/>
                      <a:pt x="5892" y="86061"/>
                      <a:pt x="3865" y="71719"/>
                    </a:cubicBezTo>
                    <a:cubicBezTo>
                      <a:pt x="3813" y="71510"/>
                      <a:pt x="3813" y="71354"/>
                      <a:pt x="3761" y="71146"/>
                    </a:cubicBezTo>
                    <a:cubicBezTo>
                      <a:pt x="2150" y="59661"/>
                      <a:pt x="-2683" y="44590"/>
                      <a:pt x="7710" y="35859"/>
                    </a:cubicBezTo>
                    <a:cubicBezTo>
                      <a:pt x="9426" y="34508"/>
                      <a:pt x="11712" y="34092"/>
                      <a:pt x="13843" y="34716"/>
                    </a:cubicBezTo>
                    <a:cubicBezTo>
                      <a:pt x="19144" y="29987"/>
                      <a:pt x="26212" y="27233"/>
                      <a:pt x="33019" y="25309"/>
                    </a:cubicBezTo>
                    <a:cubicBezTo>
                      <a:pt x="46011" y="21620"/>
                      <a:pt x="59264" y="19073"/>
                      <a:pt x="72412" y="16215"/>
                    </a:cubicBezTo>
                    <a:cubicBezTo>
                      <a:pt x="79428" y="14656"/>
                      <a:pt x="86495" y="13564"/>
                      <a:pt x="93615" y="12942"/>
                    </a:cubicBezTo>
                    <a:cubicBezTo>
                      <a:pt x="97253" y="12577"/>
                      <a:pt x="100891" y="12057"/>
                      <a:pt x="104580" y="11486"/>
                    </a:cubicBezTo>
                    <a:cubicBezTo>
                      <a:pt x="108010" y="10966"/>
                      <a:pt x="111492" y="10447"/>
                      <a:pt x="114922" y="10083"/>
                    </a:cubicBezTo>
                    <a:cubicBezTo>
                      <a:pt x="123030" y="9304"/>
                      <a:pt x="131188" y="8680"/>
                      <a:pt x="139400" y="8368"/>
                    </a:cubicBezTo>
                    <a:cubicBezTo>
                      <a:pt x="139763" y="8316"/>
                      <a:pt x="140179" y="8212"/>
                      <a:pt x="140543" y="8160"/>
                    </a:cubicBezTo>
                    <a:cubicBezTo>
                      <a:pt x="155614" y="4938"/>
                      <a:pt x="171049" y="4470"/>
                      <a:pt x="186379" y="3379"/>
                    </a:cubicBezTo>
                    <a:cubicBezTo>
                      <a:pt x="200983" y="2340"/>
                      <a:pt x="216521" y="2080"/>
                      <a:pt x="230397" y="7537"/>
                    </a:cubicBezTo>
                    <a:cubicBezTo>
                      <a:pt x="232060" y="8160"/>
                      <a:pt x="233619" y="8992"/>
                      <a:pt x="235022" y="10083"/>
                    </a:cubicBezTo>
                    <a:cubicBezTo>
                      <a:pt x="236737" y="10083"/>
                      <a:pt x="238400" y="10395"/>
                      <a:pt x="240011" y="11070"/>
                    </a:cubicBezTo>
                    <a:cubicBezTo>
                      <a:pt x="244116" y="9719"/>
                      <a:pt x="249002" y="11070"/>
                      <a:pt x="250560" y="15800"/>
                    </a:cubicBezTo>
                    <a:cubicBezTo>
                      <a:pt x="252899" y="22763"/>
                      <a:pt x="254147" y="29987"/>
                      <a:pt x="254199" y="37315"/>
                    </a:cubicBezTo>
                    <a:cubicBezTo>
                      <a:pt x="254199" y="37471"/>
                      <a:pt x="254199" y="37679"/>
                      <a:pt x="254199" y="37835"/>
                    </a:cubicBezTo>
                    <a:cubicBezTo>
                      <a:pt x="256641" y="44435"/>
                      <a:pt x="257525" y="51554"/>
                      <a:pt x="256745" y="58518"/>
                    </a:cubicBezTo>
                    <a:cubicBezTo>
                      <a:pt x="258304" y="66832"/>
                      <a:pt x="259603" y="75200"/>
                      <a:pt x="260643" y="83566"/>
                    </a:cubicBezTo>
                    <a:cubicBezTo>
                      <a:pt x="261370" y="89387"/>
                      <a:pt x="262305" y="95259"/>
                      <a:pt x="262410" y="101132"/>
                    </a:cubicBezTo>
                    <a:cubicBezTo>
                      <a:pt x="262514" y="106277"/>
                      <a:pt x="260902" y="110539"/>
                      <a:pt x="258044" y="114748"/>
                    </a:cubicBezTo>
                    <a:cubicBezTo>
                      <a:pt x="257473" y="115528"/>
                      <a:pt x="256537" y="115892"/>
                      <a:pt x="255602" y="115736"/>
                    </a:cubicBezTo>
                    <a:cubicBezTo>
                      <a:pt x="255394" y="115736"/>
                      <a:pt x="255186" y="115684"/>
                      <a:pt x="254978" y="115632"/>
                    </a:cubicBezTo>
                    <a:cubicBezTo>
                      <a:pt x="257421" y="119634"/>
                      <a:pt x="259552" y="123998"/>
                      <a:pt x="261630" y="128104"/>
                    </a:cubicBezTo>
                    <a:cubicBezTo>
                      <a:pt x="265060" y="134652"/>
                      <a:pt x="268178" y="141408"/>
                      <a:pt x="270828" y="148268"/>
                    </a:cubicBezTo>
                    <a:cubicBezTo>
                      <a:pt x="276025" y="162248"/>
                      <a:pt x="280131" y="176539"/>
                      <a:pt x="283145" y="191091"/>
                    </a:cubicBezTo>
                    <a:cubicBezTo>
                      <a:pt x="288550" y="216971"/>
                      <a:pt x="292500" y="243266"/>
                      <a:pt x="295981" y="269511"/>
                    </a:cubicBezTo>
                    <a:cubicBezTo>
                      <a:pt x="299307" y="294352"/>
                      <a:pt x="300087" y="320544"/>
                      <a:pt x="288342" y="343462"/>
                    </a:cubicBezTo>
                    <a:cubicBezTo>
                      <a:pt x="278104" y="363523"/>
                      <a:pt x="260747" y="379165"/>
                      <a:pt x="240583" y="388883"/>
                    </a:cubicBezTo>
                    <a:cubicBezTo>
                      <a:pt x="229097" y="394444"/>
                      <a:pt x="216002" y="397510"/>
                      <a:pt x="203425" y="399329"/>
                    </a:cubicBezTo>
                    <a:cubicBezTo>
                      <a:pt x="202074" y="399537"/>
                      <a:pt x="200723" y="399693"/>
                      <a:pt x="199319" y="399849"/>
                    </a:cubicBezTo>
                    <a:cubicBezTo>
                      <a:pt x="194174" y="400421"/>
                      <a:pt x="188978" y="400784"/>
                      <a:pt x="183781" y="400836"/>
                    </a:cubicBezTo>
                    <a:close/>
                    <a:moveTo>
                      <a:pt x="62330" y="299082"/>
                    </a:moveTo>
                    <a:cubicBezTo>
                      <a:pt x="57704" y="296742"/>
                      <a:pt x="55002" y="291805"/>
                      <a:pt x="50897" y="288688"/>
                    </a:cubicBezTo>
                    <a:cubicBezTo>
                      <a:pt x="48870" y="287181"/>
                      <a:pt x="46687" y="285830"/>
                      <a:pt x="44453" y="284686"/>
                    </a:cubicBezTo>
                    <a:cubicBezTo>
                      <a:pt x="43465" y="284114"/>
                      <a:pt x="42426" y="283646"/>
                      <a:pt x="41334" y="283179"/>
                    </a:cubicBezTo>
                    <a:cubicBezTo>
                      <a:pt x="41231" y="283179"/>
                      <a:pt x="36865" y="282295"/>
                      <a:pt x="37905" y="284010"/>
                    </a:cubicBezTo>
                    <a:cubicBezTo>
                      <a:pt x="38216" y="284582"/>
                      <a:pt x="37593" y="285361"/>
                      <a:pt x="36969" y="284841"/>
                    </a:cubicBezTo>
                    <a:cubicBezTo>
                      <a:pt x="35358" y="283542"/>
                      <a:pt x="35982" y="281620"/>
                      <a:pt x="37229" y="280165"/>
                    </a:cubicBezTo>
                    <a:cubicBezTo>
                      <a:pt x="39463" y="277462"/>
                      <a:pt x="43309" y="277566"/>
                      <a:pt x="46480" y="277774"/>
                    </a:cubicBezTo>
                    <a:cubicBezTo>
                      <a:pt x="50949" y="278190"/>
                      <a:pt x="55262" y="279438"/>
                      <a:pt x="59212" y="281516"/>
                    </a:cubicBezTo>
                    <a:cubicBezTo>
                      <a:pt x="63473" y="283698"/>
                      <a:pt x="68722" y="286713"/>
                      <a:pt x="70073" y="291597"/>
                    </a:cubicBezTo>
                    <a:cubicBezTo>
                      <a:pt x="71009" y="295080"/>
                      <a:pt x="68774" y="299289"/>
                      <a:pt x="65344" y="299653"/>
                    </a:cubicBezTo>
                    <a:cubicBezTo>
                      <a:pt x="64305" y="299757"/>
                      <a:pt x="63265" y="299549"/>
                      <a:pt x="62330" y="299082"/>
                    </a:cubicBezTo>
                    <a:close/>
                  </a:path>
                </a:pathLst>
              </a:custGeom>
              <a:solidFill>
                <a:srgbClr val="000000"/>
              </a:solidFill>
              <a:ln w="5151" cap="flat">
                <a:noFill/>
                <a:prstDash val="solid"/>
                <a:miter/>
              </a:ln>
            </p:spPr>
            <p:txBody>
              <a:bodyPr rtlCol="0" anchor="ctr"/>
              <a:lstStyle/>
              <a:p>
                <a:endParaRPr lang="en-US"/>
              </a:p>
            </p:txBody>
          </p:sp>
        </p:grpSp>
        <p:grpSp>
          <p:nvGrpSpPr>
            <p:cNvPr id="114" name="Graphic 14" descr="Man wearing shirt with pattern">
              <a:extLst>
                <a:ext uri="{FF2B5EF4-FFF2-40B4-BE49-F238E27FC236}">
                  <a16:creationId xmlns:a16="http://schemas.microsoft.com/office/drawing/2014/main" id="{36028E7F-2995-F3CD-7BC6-6D138E4E8CBF}"/>
                </a:ext>
              </a:extLst>
            </p:cNvPr>
            <p:cNvGrpSpPr/>
            <p:nvPr/>
          </p:nvGrpSpPr>
          <p:grpSpPr>
            <a:xfrm>
              <a:off x="5440517" y="2529091"/>
              <a:ext cx="144543" cy="130777"/>
              <a:chOff x="5440517" y="2529091"/>
              <a:chExt cx="144543" cy="130777"/>
            </a:xfrm>
            <a:solidFill>
              <a:srgbClr val="000000"/>
            </a:solidFill>
          </p:grpSpPr>
          <p:sp>
            <p:nvSpPr>
              <p:cNvPr id="115" name="Freeform: Shape 114">
                <a:extLst>
                  <a:ext uri="{FF2B5EF4-FFF2-40B4-BE49-F238E27FC236}">
                    <a16:creationId xmlns:a16="http://schemas.microsoft.com/office/drawing/2014/main" id="{23B1DC4E-1C4E-9774-5009-38281B5035B4}"/>
                  </a:ext>
                </a:extLst>
              </p:cNvPr>
              <p:cNvSpPr/>
              <p:nvPr/>
            </p:nvSpPr>
            <p:spPr>
              <a:xfrm>
                <a:off x="5536344" y="2642768"/>
                <a:ext cx="40751" cy="17099"/>
              </a:xfrm>
              <a:custGeom>
                <a:avLst/>
                <a:gdLst>
                  <a:gd name="connsiteX0" fmla="*/ 26767 w 40751"/>
                  <a:gd name="connsiteY0" fmla="*/ 17640 h 17099"/>
                  <a:gd name="connsiteX1" fmla="*/ 6296 w 40751"/>
                  <a:gd name="connsiteY1" fmla="*/ 17899 h 17099"/>
                  <a:gd name="connsiteX2" fmla="*/ 1063 w 40751"/>
                  <a:gd name="connsiteY2" fmla="*/ 15665 h 17099"/>
                  <a:gd name="connsiteX3" fmla="*/ 892 w 40751"/>
                  <a:gd name="connsiteY3" fmla="*/ 14522 h 17099"/>
                  <a:gd name="connsiteX4" fmla="*/ 12236 w 40751"/>
                  <a:gd name="connsiteY4" fmla="*/ 8181 h 17099"/>
                  <a:gd name="connsiteX5" fmla="*/ 26336 w 40751"/>
                  <a:gd name="connsiteY5" fmla="*/ 2984 h 17099"/>
                  <a:gd name="connsiteX6" fmla="*/ 32213 w 40751"/>
                  <a:gd name="connsiteY6" fmla="*/ 1322 h 17099"/>
                  <a:gd name="connsiteX7" fmla="*/ 37613 w 40751"/>
                  <a:gd name="connsiteY7" fmla="*/ 2257 h 17099"/>
                  <a:gd name="connsiteX8" fmla="*/ 41381 w 40751"/>
                  <a:gd name="connsiteY8" fmla="*/ 6779 h 17099"/>
                  <a:gd name="connsiteX9" fmla="*/ 40196 w 40751"/>
                  <a:gd name="connsiteY9" fmla="*/ 12703 h 17099"/>
                  <a:gd name="connsiteX10" fmla="*/ 26767 w 40751"/>
                  <a:gd name="connsiteY10" fmla="*/ 17640 h 1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51" h="17099">
                    <a:moveTo>
                      <a:pt x="26767" y="17640"/>
                    </a:moveTo>
                    <a:cubicBezTo>
                      <a:pt x="19445" y="18523"/>
                      <a:pt x="13442" y="18523"/>
                      <a:pt x="6296" y="17899"/>
                    </a:cubicBezTo>
                    <a:cubicBezTo>
                      <a:pt x="4238" y="17744"/>
                      <a:pt x="2285" y="17432"/>
                      <a:pt x="1063" y="15665"/>
                    </a:cubicBezTo>
                    <a:cubicBezTo>
                      <a:pt x="824" y="15301"/>
                      <a:pt x="757" y="14886"/>
                      <a:pt x="892" y="14522"/>
                    </a:cubicBezTo>
                    <a:cubicBezTo>
                      <a:pt x="1546" y="12079"/>
                      <a:pt x="9924" y="9013"/>
                      <a:pt x="12236" y="8181"/>
                    </a:cubicBezTo>
                    <a:cubicBezTo>
                      <a:pt x="16950" y="6311"/>
                      <a:pt x="21601" y="4700"/>
                      <a:pt x="26336" y="2984"/>
                    </a:cubicBezTo>
                    <a:cubicBezTo>
                      <a:pt x="28222" y="2205"/>
                      <a:pt x="30192" y="1633"/>
                      <a:pt x="32213" y="1322"/>
                    </a:cubicBezTo>
                    <a:cubicBezTo>
                      <a:pt x="34068" y="1062"/>
                      <a:pt x="35950" y="1426"/>
                      <a:pt x="37613" y="2257"/>
                    </a:cubicBezTo>
                    <a:cubicBezTo>
                      <a:pt x="39468" y="3141"/>
                      <a:pt x="40845" y="4804"/>
                      <a:pt x="41381" y="6779"/>
                    </a:cubicBezTo>
                    <a:cubicBezTo>
                      <a:pt x="41864" y="8857"/>
                      <a:pt x="41432" y="10988"/>
                      <a:pt x="40196" y="12703"/>
                    </a:cubicBezTo>
                    <a:cubicBezTo>
                      <a:pt x="37072" y="17276"/>
                      <a:pt x="31605" y="16912"/>
                      <a:pt x="26767" y="17640"/>
                    </a:cubicBezTo>
                    <a:close/>
                  </a:path>
                </a:pathLst>
              </a:custGeom>
              <a:solidFill>
                <a:srgbClr val="000000"/>
              </a:solidFill>
              <a:ln w="5151"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21B7215-3945-CA76-07E5-F72B8B25D137}"/>
                  </a:ext>
                </a:extLst>
              </p:cNvPr>
              <p:cNvSpPr/>
              <p:nvPr/>
            </p:nvSpPr>
            <p:spPr>
              <a:xfrm>
                <a:off x="5526690" y="2579011"/>
                <a:ext cx="39066" cy="33418"/>
              </a:xfrm>
              <a:custGeom>
                <a:avLst/>
                <a:gdLst>
                  <a:gd name="connsiteX0" fmla="*/ 20378 w 39066"/>
                  <a:gd name="connsiteY0" fmla="*/ 34365 h 33418"/>
                  <a:gd name="connsiteX1" fmla="*/ 5338 w 39066"/>
                  <a:gd name="connsiteY1" fmla="*/ 33534 h 33418"/>
                  <a:gd name="connsiteX2" fmla="*/ 1295 w 39066"/>
                  <a:gd name="connsiteY2" fmla="*/ 26206 h 33418"/>
                  <a:gd name="connsiteX3" fmla="*/ 3571 w 39066"/>
                  <a:gd name="connsiteY3" fmla="*/ 23608 h 33418"/>
                  <a:gd name="connsiteX4" fmla="*/ 7536 w 39066"/>
                  <a:gd name="connsiteY4" fmla="*/ 23088 h 33418"/>
                  <a:gd name="connsiteX5" fmla="*/ 22566 w 39066"/>
                  <a:gd name="connsiteY5" fmla="*/ 24387 h 33418"/>
                  <a:gd name="connsiteX6" fmla="*/ 30506 w 39066"/>
                  <a:gd name="connsiteY6" fmla="*/ 14305 h 33418"/>
                  <a:gd name="connsiteX7" fmla="*/ 12385 w 39066"/>
                  <a:gd name="connsiteY7" fmla="*/ 5990 h 33418"/>
                  <a:gd name="connsiteX8" fmla="*/ 12619 w 39066"/>
                  <a:gd name="connsiteY8" fmla="*/ 3132 h 33418"/>
                  <a:gd name="connsiteX9" fmla="*/ 30652 w 39066"/>
                  <a:gd name="connsiteY9" fmla="*/ 4119 h 33418"/>
                  <a:gd name="connsiteX10" fmla="*/ 36997 w 39066"/>
                  <a:gd name="connsiteY10" fmla="*/ 26570 h 33418"/>
                  <a:gd name="connsiteX11" fmla="*/ 20378 w 39066"/>
                  <a:gd name="connsiteY11" fmla="*/ 34365 h 33418"/>
                  <a:gd name="connsiteX12" fmla="*/ 20378 w 39066"/>
                  <a:gd name="connsiteY12" fmla="*/ 34365 h 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66" h="33418">
                    <a:moveTo>
                      <a:pt x="20378" y="34365"/>
                    </a:moveTo>
                    <a:cubicBezTo>
                      <a:pt x="15357" y="34937"/>
                      <a:pt x="10270" y="34677"/>
                      <a:pt x="5338" y="33534"/>
                    </a:cubicBezTo>
                    <a:cubicBezTo>
                      <a:pt x="2095" y="32858"/>
                      <a:pt x="-212" y="29324"/>
                      <a:pt x="1295" y="26206"/>
                    </a:cubicBezTo>
                    <a:cubicBezTo>
                      <a:pt x="1705" y="25063"/>
                      <a:pt x="2516" y="24179"/>
                      <a:pt x="3571" y="23608"/>
                    </a:cubicBezTo>
                    <a:cubicBezTo>
                      <a:pt x="4771" y="22984"/>
                      <a:pt x="6201" y="22724"/>
                      <a:pt x="7536" y="23088"/>
                    </a:cubicBezTo>
                    <a:cubicBezTo>
                      <a:pt x="11512" y="23815"/>
                      <a:pt x="17395" y="25011"/>
                      <a:pt x="22566" y="24387"/>
                    </a:cubicBezTo>
                    <a:cubicBezTo>
                      <a:pt x="28111" y="24127"/>
                      <a:pt x="33713" y="19450"/>
                      <a:pt x="30506" y="14305"/>
                    </a:cubicBezTo>
                    <a:cubicBezTo>
                      <a:pt x="25304" y="7133"/>
                      <a:pt x="19104" y="8381"/>
                      <a:pt x="12385" y="5990"/>
                    </a:cubicBezTo>
                    <a:cubicBezTo>
                      <a:pt x="11569" y="5211"/>
                      <a:pt x="11569" y="3703"/>
                      <a:pt x="12619" y="3132"/>
                    </a:cubicBezTo>
                    <a:cubicBezTo>
                      <a:pt x="18164" y="-38"/>
                      <a:pt x="25273" y="1105"/>
                      <a:pt x="30652" y="4119"/>
                    </a:cubicBezTo>
                    <a:cubicBezTo>
                      <a:pt x="38873" y="8069"/>
                      <a:pt x="43093" y="18982"/>
                      <a:pt x="36997" y="26570"/>
                    </a:cubicBezTo>
                    <a:cubicBezTo>
                      <a:pt x="33042" y="31610"/>
                      <a:pt x="26526" y="33637"/>
                      <a:pt x="20378" y="34365"/>
                    </a:cubicBezTo>
                    <a:lnTo>
                      <a:pt x="20378" y="34365"/>
                    </a:lnTo>
                    <a:close/>
                  </a:path>
                </a:pathLst>
              </a:custGeom>
              <a:solidFill>
                <a:srgbClr val="000000"/>
              </a:solidFill>
              <a:ln w="5151"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4DCC114-C2E1-89CF-CDF0-BBE47272881A}"/>
                  </a:ext>
                </a:extLst>
              </p:cNvPr>
              <p:cNvSpPr/>
              <p:nvPr/>
            </p:nvSpPr>
            <p:spPr>
              <a:xfrm>
                <a:off x="5465525" y="2559260"/>
                <a:ext cx="32993" cy="25562"/>
              </a:xfrm>
              <a:custGeom>
                <a:avLst/>
                <a:gdLst>
                  <a:gd name="connsiteX0" fmla="*/ 19638 w 32993"/>
                  <a:gd name="connsiteY0" fmla="*/ 26729 h 25562"/>
                  <a:gd name="connsiteX1" fmla="*/ 2857 w 32993"/>
                  <a:gd name="connsiteY1" fmla="*/ 16335 h 25562"/>
                  <a:gd name="connsiteX2" fmla="*/ 3273 w 32993"/>
                  <a:gd name="connsiteY2" fmla="*/ 2460 h 25562"/>
                  <a:gd name="connsiteX3" fmla="*/ 6739 w 32993"/>
                  <a:gd name="connsiteY3" fmla="*/ 5421 h 25562"/>
                  <a:gd name="connsiteX4" fmla="*/ 12986 w 32993"/>
                  <a:gd name="connsiteY4" fmla="*/ 14464 h 25562"/>
                  <a:gd name="connsiteX5" fmla="*/ 20116 w 32993"/>
                  <a:gd name="connsiteY5" fmla="*/ 14880 h 25562"/>
                  <a:gd name="connsiteX6" fmla="*/ 20911 w 32993"/>
                  <a:gd name="connsiteY6" fmla="*/ 10255 h 25562"/>
                  <a:gd name="connsiteX7" fmla="*/ 20703 w 32993"/>
                  <a:gd name="connsiteY7" fmla="*/ 8124 h 25562"/>
                  <a:gd name="connsiteX8" fmla="*/ 22449 w 32993"/>
                  <a:gd name="connsiteY8" fmla="*/ 3655 h 25562"/>
                  <a:gd name="connsiteX9" fmla="*/ 26435 w 32993"/>
                  <a:gd name="connsiteY9" fmla="*/ 1264 h 25562"/>
                  <a:gd name="connsiteX10" fmla="*/ 30328 w 32993"/>
                  <a:gd name="connsiteY10" fmla="*/ 2771 h 25562"/>
                  <a:gd name="connsiteX11" fmla="*/ 33638 w 32993"/>
                  <a:gd name="connsiteY11" fmla="*/ 8956 h 25562"/>
                  <a:gd name="connsiteX12" fmla="*/ 27854 w 32993"/>
                  <a:gd name="connsiteY12" fmla="*/ 22987 h 25562"/>
                  <a:gd name="connsiteX13" fmla="*/ 19638 w 32993"/>
                  <a:gd name="connsiteY13" fmla="*/ 26729 h 2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93" h="25562">
                    <a:moveTo>
                      <a:pt x="19638" y="26729"/>
                    </a:moveTo>
                    <a:cubicBezTo>
                      <a:pt x="12533" y="27456"/>
                      <a:pt x="5741" y="22623"/>
                      <a:pt x="2857" y="16335"/>
                    </a:cubicBezTo>
                    <a:cubicBezTo>
                      <a:pt x="1272" y="12178"/>
                      <a:pt x="-984" y="5630"/>
                      <a:pt x="3273" y="2460"/>
                    </a:cubicBezTo>
                    <a:cubicBezTo>
                      <a:pt x="4749" y="1628"/>
                      <a:pt x="6178" y="4330"/>
                      <a:pt x="6739" y="5421"/>
                    </a:cubicBezTo>
                    <a:cubicBezTo>
                      <a:pt x="8381" y="8644"/>
                      <a:pt x="9977" y="12178"/>
                      <a:pt x="12986" y="14464"/>
                    </a:cubicBezTo>
                    <a:cubicBezTo>
                      <a:pt x="14144" y="15608"/>
                      <a:pt x="18494" y="17375"/>
                      <a:pt x="20116" y="14880"/>
                    </a:cubicBezTo>
                    <a:cubicBezTo>
                      <a:pt x="21389" y="13321"/>
                      <a:pt x="21155" y="11814"/>
                      <a:pt x="20911" y="10255"/>
                    </a:cubicBezTo>
                    <a:cubicBezTo>
                      <a:pt x="20786" y="9527"/>
                      <a:pt x="20714" y="8800"/>
                      <a:pt x="20703" y="8124"/>
                    </a:cubicBezTo>
                    <a:cubicBezTo>
                      <a:pt x="20771" y="6461"/>
                      <a:pt x="21384" y="4902"/>
                      <a:pt x="22449" y="3655"/>
                    </a:cubicBezTo>
                    <a:cubicBezTo>
                      <a:pt x="23421" y="2356"/>
                      <a:pt x="24850" y="1472"/>
                      <a:pt x="26435" y="1264"/>
                    </a:cubicBezTo>
                    <a:cubicBezTo>
                      <a:pt x="27901" y="1108"/>
                      <a:pt x="29340" y="1680"/>
                      <a:pt x="30328" y="2771"/>
                    </a:cubicBezTo>
                    <a:cubicBezTo>
                      <a:pt x="32043" y="4434"/>
                      <a:pt x="33201" y="6617"/>
                      <a:pt x="33638" y="8956"/>
                    </a:cubicBezTo>
                    <a:cubicBezTo>
                      <a:pt x="34553" y="14257"/>
                      <a:pt x="31840" y="19609"/>
                      <a:pt x="27854" y="22987"/>
                    </a:cubicBezTo>
                    <a:cubicBezTo>
                      <a:pt x="25541" y="25014"/>
                      <a:pt x="22683" y="26313"/>
                      <a:pt x="19638" y="26729"/>
                    </a:cubicBezTo>
                    <a:close/>
                  </a:path>
                </a:pathLst>
              </a:custGeom>
              <a:solidFill>
                <a:srgbClr val="000000"/>
              </a:solidFill>
              <a:ln w="5151"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B746F37-2E01-EEE5-53C9-2DF45521EC53}"/>
                  </a:ext>
                </a:extLst>
              </p:cNvPr>
              <p:cNvSpPr/>
              <p:nvPr/>
            </p:nvSpPr>
            <p:spPr>
              <a:xfrm>
                <a:off x="5555965" y="2545775"/>
                <a:ext cx="28972" cy="27401"/>
              </a:xfrm>
              <a:custGeom>
                <a:avLst/>
                <a:gdLst>
                  <a:gd name="connsiteX0" fmla="*/ 18138 w 28972"/>
                  <a:gd name="connsiteY0" fmla="*/ 28520 h 27401"/>
                  <a:gd name="connsiteX1" fmla="*/ 2672 w 28972"/>
                  <a:gd name="connsiteY1" fmla="*/ 17295 h 27401"/>
                  <a:gd name="connsiteX2" fmla="*/ 827 w 28972"/>
                  <a:gd name="connsiteY2" fmla="*/ 7837 h 27401"/>
                  <a:gd name="connsiteX3" fmla="*/ 2162 w 28972"/>
                  <a:gd name="connsiteY3" fmla="*/ 6174 h 27401"/>
                  <a:gd name="connsiteX4" fmla="*/ 3773 w 28972"/>
                  <a:gd name="connsiteY4" fmla="*/ 7109 h 27401"/>
                  <a:gd name="connsiteX5" fmla="*/ 5260 w 28972"/>
                  <a:gd name="connsiteY5" fmla="*/ 10123 h 27401"/>
                  <a:gd name="connsiteX6" fmla="*/ 9474 w 28972"/>
                  <a:gd name="connsiteY6" fmla="*/ 17451 h 27401"/>
                  <a:gd name="connsiteX7" fmla="*/ 16256 w 28972"/>
                  <a:gd name="connsiteY7" fmla="*/ 20673 h 27401"/>
                  <a:gd name="connsiteX8" fmla="*/ 18278 w 28972"/>
                  <a:gd name="connsiteY8" fmla="*/ 11059 h 27401"/>
                  <a:gd name="connsiteX9" fmla="*/ 17722 w 28972"/>
                  <a:gd name="connsiteY9" fmla="*/ 4927 h 27401"/>
                  <a:gd name="connsiteX10" fmla="*/ 23137 w 28972"/>
                  <a:gd name="connsiteY10" fmla="*/ 1288 h 27401"/>
                  <a:gd name="connsiteX11" fmla="*/ 26557 w 28972"/>
                  <a:gd name="connsiteY11" fmla="*/ 1964 h 27401"/>
                  <a:gd name="connsiteX12" fmla="*/ 28750 w 28972"/>
                  <a:gd name="connsiteY12" fmla="*/ 5031 h 27401"/>
                  <a:gd name="connsiteX13" fmla="*/ 29747 w 28972"/>
                  <a:gd name="connsiteY13" fmla="*/ 14593 h 27401"/>
                  <a:gd name="connsiteX14" fmla="*/ 27263 w 28972"/>
                  <a:gd name="connsiteY14" fmla="*/ 23064 h 27401"/>
                  <a:gd name="connsiteX15" fmla="*/ 19369 w 28972"/>
                  <a:gd name="connsiteY15" fmla="*/ 28313 h 27401"/>
                  <a:gd name="connsiteX16" fmla="*/ 18138 w 28972"/>
                  <a:gd name="connsiteY16" fmla="*/ 28520 h 27401"/>
                  <a:gd name="connsiteX17" fmla="*/ 18138 w 28972"/>
                  <a:gd name="connsiteY17" fmla="*/ 2852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72" h="27401">
                    <a:moveTo>
                      <a:pt x="18138" y="28520"/>
                    </a:moveTo>
                    <a:cubicBezTo>
                      <a:pt x="10924" y="29560"/>
                      <a:pt x="4948" y="23687"/>
                      <a:pt x="2672" y="17295"/>
                    </a:cubicBezTo>
                    <a:cubicBezTo>
                      <a:pt x="1497" y="14281"/>
                      <a:pt x="873" y="11059"/>
                      <a:pt x="827" y="7837"/>
                    </a:cubicBezTo>
                    <a:cubicBezTo>
                      <a:pt x="770" y="7005"/>
                      <a:pt x="1352" y="6330"/>
                      <a:pt x="2162" y="6174"/>
                    </a:cubicBezTo>
                    <a:cubicBezTo>
                      <a:pt x="2833" y="6122"/>
                      <a:pt x="3472" y="6485"/>
                      <a:pt x="3773" y="7109"/>
                    </a:cubicBezTo>
                    <a:cubicBezTo>
                      <a:pt x="4288" y="8045"/>
                      <a:pt x="4735" y="8980"/>
                      <a:pt x="5260" y="10123"/>
                    </a:cubicBezTo>
                    <a:cubicBezTo>
                      <a:pt x="6362" y="12722"/>
                      <a:pt x="7780" y="15164"/>
                      <a:pt x="9474" y="17451"/>
                    </a:cubicBezTo>
                    <a:cubicBezTo>
                      <a:pt x="11501" y="19946"/>
                      <a:pt x="13720" y="20985"/>
                      <a:pt x="16256" y="20673"/>
                    </a:cubicBezTo>
                    <a:cubicBezTo>
                      <a:pt x="20850" y="20257"/>
                      <a:pt x="19832" y="13657"/>
                      <a:pt x="18278" y="11059"/>
                    </a:cubicBezTo>
                    <a:cubicBezTo>
                      <a:pt x="16677" y="8460"/>
                      <a:pt x="17052" y="6174"/>
                      <a:pt x="17722" y="4927"/>
                    </a:cubicBezTo>
                    <a:cubicBezTo>
                      <a:pt x="18818" y="2900"/>
                      <a:pt x="20845" y="1549"/>
                      <a:pt x="23137" y="1288"/>
                    </a:cubicBezTo>
                    <a:cubicBezTo>
                      <a:pt x="24317" y="1133"/>
                      <a:pt x="25517" y="1340"/>
                      <a:pt x="26557" y="1964"/>
                    </a:cubicBezTo>
                    <a:cubicBezTo>
                      <a:pt x="27664" y="2640"/>
                      <a:pt x="28453" y="3731"/>
                      <a:pt x="28750" y="5031"/>
                    </a:cubicBezTo>
                    <a:cubicBezTo>
                      <a:pt x="29597" y="8149"/>
                      <a:pt x="29929" y="11371"/>
                      <a:pt x="29747" y="14593"/>
                    </a:cubicBezTo>
                    <a:cubicBezTo>
                      <a:pt x="29643" y="17555"/>
                      <a:pt x="28791" y="20465"/>
                      <a:pt x="27263" y="23064"/>
                    </a:cubicBezTo>
                    <a:cubicBezTo>
                      <a:pt x="25502" y="25818"/>
                      <a:pt x="22628" y="27741"/>
                      <a:pt x="19369" y="28313"/>
                    </a:cubicBezTo>
                    <a:cubicBezTo>
                      <a:pt x="18953" y="28417"/>
                      <a:pt x="18543" y="28468"/>
                      <a:pt x="18138" y="28520"/>
                    </a:cubicBezTo>
                    <a:lnTo>
                      <a:pt x="18138" y="28520"/>
                    </a:lnTo>
                    <a:close/>
                  </a:path>
                </a:pathLst>
              </a:custGeom>
              <a:solidFill>
                <a:srgbClr val="000000"/>
              </a:solidFill>
              <a:ln w="5151"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5023D8C-CDA8-1267-52B3-F6498FCBE58C}"/>
                  </a:ext>
                </a:extLst>
              </p:cNvPr>
              <p:cNvSpPr/>
              <p:nvPr/>
            </p:nvSpPr>
            <p:spPr>
              <a:xfrm>
                <a:off x="5440517" y="2529091"/>
                <a:ext cx="144543" cy="26819"/>
              </a:xfrm>
              <a:custGeom>
                <a:avLst/>
                <a:gdLst>
                  <a:gd name="connsiteX0" fmla="*/ 46116 w 144543"/>
                  <a:gd name="connsiteY0" fmla="*/ 24521 h 26819"/>
                  <a:gd name="connsiteX1" fmla="*/ 2249 w 144543"/>
                  <a:gd name="connsiteY1" fmla="*/ 28055 h 26819"/>
                  <a:gd name="connsiteX2" fmla="*/ 836 w 144543"/>
                  <a:gd name="connsiteY2" fmla="*/ 26808 h 26819"/>
                  <a:gd name="connsiteX3" fmla="*/ 1891 w 144543"/>
                  <a:gd name="connsiteY3" fmla="*/ 25405 h 26819"/>
                  <a:gd name="connsiteX4" fmla="*/ 1979 w 144543"/>
                  <a:gd name="connsiteY4" fmla="*/ 25405 h 26819"/>
                  <a:gd name="connsiteX5" fmla="*/ 62242 w 144543"/>
                  <a:gd name="connsiteY5" fmla="*/ 13400 h 26819"/>
                  <a:gd name="connsiteX6" fmla="*/ 62294 w 144543"/>
                  <a:gd name="connsiteY6" fmla="*/ 13400 h 26819"/>
                  <a:gd name="connsiteX7" fmla="*/ 139530 w 144543"/>
                  <a:gd name="connsiteY7" fmla="*/ 1343 h 26819"/>
                  <a:gd name="connsiteX8" fmla="*/ 139764 w 144543"/>
                  <a:gd name="connsiteY8" fmla="*/ 1291 h 26819"/>
                  <a:gd name="connsiteX9" fmla="*/ 143641 w 144543"/>
                  <a:gd name="connsiteY9" fmla="*/ 2486 h 26819"/>
                  <a:gd name="connsiteX10" fmla="*/ 145309 w 144543"/>
                  <a:gd name="connsiteY10" fmla="*/ 5865 h 26819"/>
                  <a:gd name="connsiteX11" fmla="*/ 144472 w 144543"/>
                  <a:gd name="connsiteY11" fmla="*/ 9814 h 26819"/>
                  <a:gd name="connsiteX12" fmla="*/ 140767 w 144543"/>
                  <a:gd name="connsiteY12" fmla="*/ 12101 h 26819"/>
                  <a:gd name="connsiteX13" fmla="*/ 124849 w 144543"/>
                  <a:gd name="connsiteY13" fmla="*/ 14335 h 26819"/>
                  <a:gd name="connsiteX14" fmla="*/ 124828 w 144543"/>
                  <a:gd name="connsiteY14" fmla="*/ 14335 h 26819"/>
                  <a:gd name="connsiteX15" fmla="*/ 46116 w 144543"/>
                  <a:gd name="connsiteY15" fmla="*/ 24521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543" h="26819">
                    <a:moveTo>
                      <a:pt x="46116" y="24521"/>
                    </a:moveTo>
                    <a:cubicBezTo>
                      <a:pt x="33259" y="25976"/>
                      <a:pt x="18001" y="27588"/>
                      <a:pt x="2249" y="28055"/>
                    </a:cubicBezTo>
                    <a:cubicBezTo>
                      <a:pt x="1517" y="28107"/>
                      <a:pt x="867" y="27536"/>
                      <a:pt x="836" y="26808"/>
                    </a:cubicBezTo>
                    <a:cubicBezTo>
                      <a:pt x="737" y="26132"/>
                      <a:pt x="1210" y="25509"/>
                      <a:pt x="1891" y="25405"/>
                    </a:cubicBezTo>
                    <a:cubicBezTo>
                      <a:pt x="1922" y="25405"/>
                      <a:pt x="1953" y="25405"/>
                      <a:pt x="1979" y="25405"/>
                    </a:cubicBezTo>
                    <a:cubicBezTo>
                      <a:pt x="21800" y="20208"/>
                      <a:pt x="42359" y="16726"/>
                      <a:pt x="62242" y="13400"/>
                    </a:cubicBezTo>
                    <a:lnTo>
                      <a:pt x="62294" y="13400"/>
                    </a:lnTo>
                    <a:cubicBezTo>
                      <a:pt x="88071" y="8931"/>
                      <a:pt x="113858" y="5189"/>
                      <a:pt x="139530" y="1343"/>
                    </a:cubicBezTo>
                    <a:cubicBezTo>
                      <a:pt x="139608" y="1343"/>
                      <a:pt x="139686" y="1291"/>
                      <a:pt x="139764" y="1291"/>
                    </a:cubicBezTo>
                    <a:cubicBezTo>
                      <a:pt x="141167" y="1083"/>
                      <a:pt x="142591" y="1499"/>
                      <a:pt x="143641" y="2486"/>
                    </a:cubicBezTo>
                    <a:cubicBezTo>
                      <a:pt x="144582" y="3370"/>
                      <a:pt x="145169" y="4565"/>
                      <a:pt x="145309" y="5865"/>
                    </a:cubicBezTo>
                    <a:cubicBezTo>
                      <a:pt x="145501" y="7268"/>
                      <a:pt x="145205" y="8671"/>
                      <a:pt x="144472" y="9814"/>
                    </a:cubicBezTo>
                    <a:cubicBezTo>
                      <a:pt x="143636" y="11113"/>
                      <a:pt x="142279" y="11945"/>
                      <a:pt x="140767" y="12101"/>
                    </a:cubicBezTo>
                    <a:cubicBezTo>
                      <a:pt x="135461" y="12828"/>
                      <a:pt x="130067" y="13556"/>
                      <a:pt x="124849" y="14335"/>
                    </a:cubicBezTo>
                    <a:lnTo>
                      <a:pt x="124828" y="14335"/>
                    </a:lnTo>
                    <a:cubicBezTo>
                      <a:pt x="98938" y="18025"/>
                      <a:pt x="72309" y="21507"/>
                      <a:pt x="46116" y="24521"/>
                    </a:cubicBezTo>
                    <a:close/>
                  </a:path>
                </a:pathLst>
              </a:custGeom>
              <a:solidFill>
                <a:srgbClr val="000000"/>
              </a:solidFill>
              <a:ln w="5151" cap="flat">
                <a:noFill/>
                <a:prstDash val="solid"/>
                <a:miter/>
              </a:ln>
            </p:spPr>
            <p:txBody>
              <a:bodyPr rtlCol="0" anchor="ctr"/>
              <a:lstStyle/>
              <a:p>
                <a:endParaRPr lang="en-US"/>
              </a:p>
            </p:txBody>
          </p:sp>
        </p:grpSp>
        <p:sp>
          <p:nvSpPr>
            <p:cNvPr id="120" name="Freeform: Shape 119">
              <a:extLst>
                <a:ext uri="{FF2B5EF4-FFF2-40B4-BE49-F238E27FC236}">
                  <a16:creationId xmlns:a16="http://schemas.microsoft.com/office/drawing/2014/main" id="{E2190E83-43BC-0F55-3FA4-97787E51DE73}"/>
                </a:ext>
              </a:extLst>
            </p:cNvPr>
            <p:cNvSpPr/>
            <p:nvPr/>
          </p:nvSpPr>
          <p:spPr>
            <a:xfrm>
              <a:off x="5320579" y="2515543"/>
              <a:ext cx="304963" cy="92044"/>
            </a:xfrm>
            <a:custGeom>
              <a:avLst/>
              <a:gdLst>
                <a:gd name="connsiteX0" fmla="*/ 155628 w 304963"/>
                <a:gd name="connsiteY0" fmla="*/ 91987 h 92044"/>
                <a:gd name="connsiteX1" fmla="*/ 111511 w 304963"/>
                <a:gd name="connsiteY1" fmla="*/ 53250 h 92044"/>
                <a:gd name="connsiteX2" fmla="*/ 99262 w 304963"/>
                <a:gd name="connsiteY2" fmla="*/ 43521 h 92044"/>
                <a:gd name="connsiteX3" fmla="*/ 98207 w 304963"/>
                <a:gd name="connsiteY3" fmla="*/ 43381 h 92044"/>
                <a:gd name="connsiteX4" fmla="*/ 98202 w 304963"/>
                <a:gd name="connsiteY4" fmla="*/ 43381 h 92044"/>
                <a:gd name="connsiteX5" fmla="*/ 94627 w 304963"/>
                <a:gd name="connsiteY5" fmla="*/ 42814 h 92044"/>
                <a:gd name="connsiteX6" fmla="*/ 85636 w 304963"/>
                <a:gd name="connsiteY6" fmla="*/ 39041 h 92044"/>
                <a:gd name="connsiteX7" fmla="*/ 7865 w 304963"/>
                <a:gd name="connsiteY7" fmla="*/ 54180 h 92044"/>
                <a:gd name="connsiteX8" fmla="*/ 5053 w 304963"/>
                <a:gd name="connsiteY8" fmla="*/ 58644 h 92044"/>
                <a:gd name="connsiteX9" fmla="*/ 3078 w 304963"/>
                <a:gd name="connsiteY9" fmla="*/ 58109 h 92044"/>
                <a:gd name="connsiteX10" fmla="*/ 631 w 304963"/>
                <a:gd name="connsiteY10" fmla="*/ 53494 h 92044"/>
                <a:gd name="connsiteX11" fmla="*/ 82300 w 304963"/>
                <a:gd name="connsiteY11" fmla="*/ 24708 h 92044"/>
                <a:gd name="connsiteX12" fmla="*/ 91545 w 304963"/>
                <a:gd name="connsiteY12" fmla="*/ 23565 h 92044"/>
                <a:gd name="connsiteX13" fmla="*/ 140624 w 304963"/>
                <a:gd name="connsiteY13" fmla="*/ 9850 h 92044"/>
                <a:gd name="connsiteX14" fmla="*/ 192390 w 304963"/>
                <a:gd name="connsiteY14" fmla="*/ 21097 h 92044"/>
                <a:gd name="connsiteX15" fmla="*/ 242509 w 304963"/>
                <a:gd name="connsiteY15" fmla="*/ 4856 h 92044"/>
                <a:gd name="connsiteX16" fmla="*/ 304529 w 304963"/>
                <a:gd name="connsiteY16" fmla="*/ 9741 h 92044"/>
                <a:gd name="connsiteX17" fmla="*/ 304461 w 304963"/>
                <a:gd name="connsiteY17" fmla="*/ 22619 h 92044"/>
                <a:gd name="connsiteX18" fmla="*/ 302923 w 304963"/>
                <a:gd name="connsiteY18" fmla="*/ 23789 h 92044"/>
                <a:gd name="connsiteX19" fmla="*/ 301109 w 304963"/>
                <a:gd name="connsiteY19" fmla="*/ 23113 h 92044"/>
                <a:gd name="connsiteX20" fmla="*/ 285051 w 304963"/>
                <a:gd name="connsiteY20" fmla="*/ 66003 h 92044"/>
                <a:gd name="connsiteX21" fmla="*/ 239230 w 304963"/>
                <a:gd name="connsiteY21" fmla="*/ 68851 h 92044"/>
                <a:gd name="connsiteX22" fmla="*/ 222246 w 304963"/>
                <a:gd name="connsiteY22" fmla="*/ 33808 h 92044"/>
                <a:gd name="connsiteX23" fmla="*/ 215007 w 304963"/>
                <a:gd name="connsiteY23" fmla="*/ 32961 h 92044"/>
                <a:gd name="connsiteX24" fmla="*/ 200762 w 304963"/>
                <a:gd name="connsiteY24" fmla="*/ 35783 h 92044"/>
                <a:gd name="connsiteX25" fmla="*/ 155628 w 304963"/>
                <a:gd name="connsiteY25" fmla="*/ 91987 h 92044"/>
                <a:gd name="connsiteX26" fmla="*/ 156703 w 304963"/>
                <a:gd name="connsiteY26" fmla="*/ 23737 h 92044"/>
                <a:gd name="connsiteX27" fmla="*/ 119483 w 304963"/>
                <a:gd name="connsiteY27" fmla="*/ 41816 h 92044"/>
                <a:gd name="connsiteX28" fmla="*/ 118678 w 304963"/>
                <a:gd name="connsiteY28" fmla="*/ 54959 h 92044"/>
                <a:gd name="connsiteX29" fmla="*/ 154479 w 304963"/>
                <a:gd name="connsiteY29" fmla="*/ 84904 h 92044"/>
                <a:gd name="connsiteX30" fmla="*/ 165387 w 304963"/>
                <a:gd name="connsiteY30" fmla="*/ 82518 h 92044"/>
                <a:gd name="connsiteX31" fmla="*/ 185271 w 304963"/>
                <a:gd name="connsiteY31" fmla="*/ 26034 h 92044"/>
                <a:gd name="connsiteX32" fmla="*/ 156698 w 304963"/>
                <a:gd name="connsiteY32" fmla="*/ 23737 h 92044"/>
                <a:gd name="connsiteX33" fmla="*/ 156703 w 304963"/>
                <a:gd name="connsiteY33" fmla="*/ 23737 h 92044"/>
                <a:gd name="connsiteX34" fmla="*/ 263811 w 304963"/>
                <a:gd name="connsiteY34" fmla="*/ 11337 h 92044"/>
                <a:gd name="connsiteX35" fmla="*/ 232760 w 304963"/>
                <a:gd name="connsiteY35" fmla="*/ 42399 h 92044"/>
                <a:gd name="connsiteX36" fmla="*/ 233934 w 304963"/>
                <a:gd name="connsiteY36" fmla="*/ 52215 h 92044"/>
                <a:gd name="connsiteX37" fmla="*/ 237915 w 304963"/>
                <a:gd name="connsiteY37" fmla="*/ 59917 h 92044"/>
                <a:gd name="connsiteX38" fmla="*/ 274174 w 304963"/>
                <a:gd name="connsiteY38" fmla="*/ 68705 h 92044"/>
                <a:gd name="connsiteX39" fmla="*/ 288564 w 304963"/>
                <a:gd name="connsiteY39" fmla="*/ 30487 h 92044"/>
                <a:gd name="connsiteX40" fmla="*/ 283731 w 304963"/>
                <a:gd name="connsiteY40" fmla="*/ 18280 h 92044"/>
                <a:gd name="connsiteX41" fmla="*/ 263811 w 304963"/>
                <a:gd name="connsiteY41" fmla="*/ 11337 h 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4963" h="92044">
                  <a:moveTo>
                    <a:pt x="155628" y="91987"/>
                  </a:moveTo>
                  <a:cubicBezTo>
                    <a:pt x="131098" y="93707"/>
                    <a:pt x="115196" y="76339"/>
                    <a:pt x="111511" y="53250"/>
                  </a:cubicBezTo>
                  <a:cubicBezTo>
                    <a:pt x="110103" y="44519"/>
                    <a:pt x="106455" y="45288"/>
                    <a:pt x="99262" y="43521"/>
                  </a:cubicBezTo>
                  <a:cubicBezTo>
                    <a:pt x="98919" y="43474"/>
                    <a:pt x="98576" y="43428"/>
                    <a:pt x="98207" y="43381"/>
                  </a:cubicBezTo>
                  <a:lnTo>
                    <a:pt x="98202" y="43381"/>
                  </a:lnTo>
                  <a:cubicBezTo>
                    <a:pt x="97028" y="43230"/>
                    <a:pt x="95822" y="43074"/>
                    <a:pt x="94627" y="42814"/>
                  </a:cubicBezTo>
                  <a:cubicBezTo>
                    <a:pt x="91280" y="44451"/>
                    <a:pt x="88494" y="40652"/>
                    <a:pt x="85636" y="39041"/>
                  </a:cubicBezTo>
                  <a:cubicBezTo>
                    <a:pt x="68596" y="29141"/>
                    <a:pt x="36733" y="41952"/>
                    <a:pt x="7865" y="54180"/>
                  </a:cubicBezTo>
                  <a:cubicBezTo>
                    <a:pt x="7989" y="56685"/>
                    <a:pt x="6836" y="58519"/>
                    <a:pt x="5053" y="58644"/>
                  </a:cubicBezTo>
                  <a:cubicBezTo>
                    <a:pt x="4357" y="58675"/>
                    <a:pt x="3666" y="58488"/>
                    <a:pt x="3078" y="58109"/>
                  </a:cubicBezTo>
                  <a:cubicBezTo>
                    <a:pt x="1893" y="56794"/>
                    <a:pt x="1052" y="55209"/>
                    <a:pt x="631" y="53494"/>
                  </a:cubicBezTo>
                  <a:cubicBezTo>
                    <a:pt x="-2555" y="34504"/>
                    <a:pt x="67182" y="25374"/>
                    <a:pt x="82300" y="24708"/>
                  </a:cubicBezTo>
                  <a:cubicBezTo>
                    <a:pt x="85205" y="23638"/>
                    <a:pt x="88473" y="22671"/>
                    <a:pt x="91545" y="23565"/>
                  </a:cubicBezTo>
                  <a:cubicBezTo>
                    <a:pt x="102037" y="14891"/>
                    <a:pt x="125683" y="10952"/>
                    <a:pt x="140624" y="9850"/>
                  </a:cubicBezTo>
                  <a:cubicBezTo>
                    <a:pt x="157031" y="8660"/>
                    <a:pt x="180864" y="9902"/>
                    <a:pt x="192390" y="21097"/>
                  </a:cubicBezTo>
                  <a:cubicBezTo>
                    <a:pt x="211031" y="25935"/>
                    <a:pt x="226165" y="11025"/>
                    <a:pt x="242509" y="4856"/>
                  </a:cubicBezTo>
                  <a:cubicBezTo>
                    <a:pt x="250185" y="2850"/>
                    <a:pt x="301249" y="-7226"/>
                    <a:pt x="304529" y="9741"/>
                  </a:cubicBezTo>
                  <a:cubicBezTo>
                    <a:pt x="305734" y="11986"/>
                    <a:pt x="305906" y="20556"/>
                    <a:pt x="304461" y="22619"/>
                  </a:cubicBezTo>
                  <a:cubicBezTo>
                    <a:pt x="304191" y="23253"/>
                    <a:pt x="303603" y="23695"/>
                    <a:pt x="302923" y="23789"/>
                  </a:cubicBezTo>
                  <a:cubicBezTo>
                    <a:pt x="302257" y="23778"/>
                    <a:pt x="301618" y="23539"/>
                    <a:pt x="301109" y="23113"/>
                  </a:cubicBezTo>
                  <a:cubicBezTo>
                    <a:pt x="288605" y="33954"/>
                    <a:pt x="293719" y="52912"/>
                    <a:pt x="285051" y="66003"/>
                  </a:cubicBezTo>
                  <a:cubicBezTo>
                    <a:pt x="275104" y="81578"/>
                    <a:pt x="252128" y="81131"/>
                    <a:pt x="239230" y="68851"/>
                  </a:cubicBezTo>
                  <a:cubicBezTo>
                    <a:pt x="229382" y="59834"/>
                    <a:pt x="224460" y="46717"/>
                    <a:pt x="222246" y="33808"/>
                  </a:cubicBezTo>
                  <a:cubicBezTo>
                    <a:pt x="219913" y="33060"/>
                    <a:pt x="217455" y="32774"/>
                    <a:pt x="215007" y="32961"/>
                  </a:cubicBezTo>
                  <a:cubicBezTo>
                    <a:pt x="210148" y="33335"/>
                    <a:pt x="205575" y="35159"/>
                    <a:pt x="200762" y="35783"/>
                  </a:cubicBezTo>
                  <a:cubicBezTo>
                    <a:pt x="207097" y="64470"/>
                    <a:pt x="183763" y="89934"/>
                    <a:pt x="155628" y="91987"/>
                  </a:cubicBezTo>
                  <a:close/>
                  <a:moveTo>
                    <a:pt x="156703" y="23737"/>
                  </a:moveTo>
                  <a:cubicBezTo>
                    <a:pt x="144246" y="24599"/>
                    <a:pt x="127674" y="28440"/>
                    <a:pt x="119483" y="41816"/>
                  </a:cubicBezTo>
                  <a:cubicBezTo>
                    <a:pt x="116282" y="47039"/>
                    <a:pt x="117857" y="52746"/>
                    <a:pt x="118678" y="54959"/>
                  </a:cubicBezTo>
                  <a:cubicBezTo>
                    <a:pt x="124051" y="69376"/>
                    <a:pt x="134622" y="86281"/>
                    <a:pt x="154479" y="84904"/>
                  </a:cubicBezTo>
                  <a:cubicBezTo>
                    <a:pt x="158205" y="84608"/>
                    <a:pt x="161874" y="83807"/>
                    <a:pt x="165387" y="82518"/>
                  </a:cubicBezTo>
                  <a:cubicBezTo>
                    <a:pt x="187999" y="75430"/>
                    <a:pt x="204010" y="43334"/>
                    <a:pt x="185271" y="26034"/>
                  </a:cubicBezTo>
                  <a:cubicBezTo>
                    <a:pt x="175911" y="23866"/>
                    <a:pt x="166281" y="23092"/>
                    <a:pt x="156698" y="23737"/>
                  </a:cubicBezTo>
                  <a:lnTo>
                    <a:pt x="156703" y="23737"/>
                  </a:lnTo>
                  <a:close/>
                  <a:moveTo>
                    <a:pt x="263811" y="11337"/>
                  </a:moveTo>
                  <a:cubicBezTo>
                    <a:pt x="247618" y="12693"/>
                    <a:pt x="234350" y="26330"/>
                    <a:pt x="232760" y="42399"/>
                  </a:cubicBezTo>
                  <a:cubicBezTo>
                    <a:pt x="232505" y="45714"/>
                    <a:pt x="232905" y="49051"/>
                    <a:pt x="233934" y="52215"/>
                  </a:cubicBezTo>
                  <a:cubicBezTo>
                    <a:pt x="234968" y="55630"/>
                    <a:pt x="236455" y="58504"/>
                    <a:pt x="237915" y="59917"/>
                  </a:cubicBezTo>
                  <a:cubicBezTo>
                    <a:pt x="245690" y="67453"/>
                    <a:pt x="262444" y="75295"/>
                    <a:pt x="274174" y="68705"/>
                  </a:cubicBezTo>
                  <a:cubicBezTo>
                    <a:pt x="286256" y="61107"/>
                    <a:pt x="287644" y="42679"/>
                    <a:pt x="288564" y="30487"/>
                  </a:cubicBezTo>
                  <a:cubicBezTo>
                    <a:pt x="288829" y="25904"/>
                    <a:pt x="287062" y="21440"/>
                    <a:pt x="283731" y="18280"/>
                  </a:cubicBezTo>
                  <a:cubicBezTo>
                    <a:pt x="278897" y="13395"/>
                    <a:pt x="271450" y="10807"/>
                    <a:pt x="263811" y="11337"/>
                  </a:cubicBezTo>
                  <a:close/>
                </a:path>
              </a:pathLst>
            </a:custGeom>
            <a:solidFill>
              <a:srgbClr val="000000"/>
            </a:solidFill>
            <a:ln w="5151" cap="flat">
              <a:noFill/>
              <a:prstDash val="solid"/>
              <a:miter/>
            </a:ln>
          </p:spPr>
          <p:txBody>
            <a:bodyPr rtlCol="0" anchor="ctr"/>
            <a:lstStyle/>
            <a:p>
              <a:endParaRPr lang="en-US"/>
            </a:p>
          </p:txBody>
        </p:sp>
      </p:grpSp>
      <p:grpSp>
        <p:nvGrpSpPr>
          <p:cNvPr id="37" name="Graphic 16" descr="Woman in black skirt">
            <a:extLst>
              <a:ext uri="{FF2B5EF4-FFF2-40B4-BE49-F238E27FC236}">
                <a16:creationId xmlns:a16="http://schemas.microsoft.com/office/drawing/2014/main" id="{545CB4DE-AFD6-301A-FD1D-8A50EC73D575}"/>
              </a:ext>
            </a:extLst>
          </p:cNvPr>
          <p:cNvGrpSpPr/>
          <p:nvPr/>
        </p:nvGrpSpPr>
        <p:grpSpPr>
          <a:xfrm flipH="1">
            <a:off x="6861210" y="2680915"/>
            <a:ext cx="957676" cy="2288544"/>
            <a:chOff x="6861210" y="2680915"/>
            <a:chExt cx="957676" cy="2288544"/>
          </a:xfrm>
        </p:grpSpPr>
        <p:grpSp>
          <p:nvGrpSpPr>
            <p:cNvPr id="38" name="Graphic 16" descr="Woman in black skirt">
              <a:extLst>
                <a:ext uri="{FF2B5EF4-FFF2-40B4-BE49-F238E27FC236}">
                  <a16:creationId xmlns:a16="http://schemas.microsoft.com/office/drawing/2014/main" id="{C0E92B93-67C5-3712-79D1-C096E2E2E62E}"/>
                </a:ext>
              </a:extLst>
            </p:cNvPr>
            <p:cNvGrpSpPr/>
            <p:nvPr/>
          </p:nvGrpSpPr>
          <p:grpSpPr>
            <a:xfrm>
              <a:off x="6861210" y="2968297"/>
              <a:ext cx="957676" cy="2001162"/>
              <a:chOff x="6861210" y="2968297"/>
              <a:chExt cx="957676" cy="2001162"/>
            </a:xfrm>
          </p:grpSpPr>
          <p:sp>
            <p:nvSpPr>
              <p:cNvPr id="39" name="Freeform: Shape 38">
                <a:extLst>
                  <a:ext uri="{FF2B5EF4-FFF2-40B4-BE49-F238E27FC236}">
                    <a16:creationId xmlns:a16="http://schemas.microsoft.com/office/drawing/2014/main" id="{7BDD8FB8-A22C-94A0-E073-6BE6FE8EE228}"/>
                  </a:ext>
                </a:extLst>
              </p:cNvPr>
              <p:cNvSpPr/>
              <p:nvPr/>
            </p:nvSpPr>
            <p:spPr>
              <a:xfrm>
                <a:off x="6867907" y="2972440"/>
                <a:ext cx="945704" cy="1988253"/>
              </a:xfrm>
              <a:custGeom>
                <a:avLst/>
                <a:gdLst>
                  <a:gd name="connsiteX0" fmla="*/ 945039 w 945704"/>
                  <a:gd name="connsiteY0" fmla="*/ 1880907 h 1988253"/>
                  <a:gd name="connsiteX1" fmla="*/ 846712 w 945704"/>
                  <a:gd name="connsiteY1" fmla="*/ 1834710 h 1988253"/>
                  <a:gd name="connsiteX2" fmla="*/ 749095 w 945704"/>
                  <a:gd name="connsiteY2" fmla="*/ 1774580 h 1988253"/>
                  <a:gd name="connsiteX3" fmla="*/ 710898 w 945704"/>
                  <a:gd name="connsiteY3" fmla="*/ 1708582 h 1988253"/>
                  <a:gd name="connsiteX4" fmla="*/ 678878 w 945704"/>
                  <a:gd name="connsiteY4" fmla="*/ 1562927 h 1988253"/>
                  <a:gd name="connsiteX5" fmla="*/ 693919 w 945704"/>
                  <a:gd name="connsiteY5" fmla="*/ 1553119 h 1988253"/>
                  <a:gd name="connsiteX6" fmla="*/ 615899 w 945704"/>
                  <a:gd name="connsiteY6" fmla="*/ 950382 h 1988253"/>
                  <a:gd name="connsiteX7" fmla="*/ 578970 w 945704"/>
                  <a:gd name="connsiteY7" fmla="*/ 676394 h 1988253"/>
                  <a:gd name="connsiteX8" fmla="*/ 679924 w 945704"/>
                  <a:gd name="connsiteY8" fmla="*/ 513648 h 1988253"/>
                  <a:gd name="connsiteX9" fmla="*/ 678777 w 945704"/>
                  <a:gd name="connsiteY9" fmla="*/ 462286 h 1988253"/>
                  <a:gd name="connsiteX10" fmla="*/ 628837 w 945704"/>
                  <a:gd name="connsiteY10" fmla="*/ 300619 h 1988253"/>
                  <a:gd name="connsiteX11" fmla="*/ 598804 w 945704"/>
                  <a:gd name="connsiteY11" fmla="*/ 205806 h 1988253"/>
                  <a:gd name="connsiteX12" fmla="*/ 485442 w 945704"/>
                  <a:gd name="connsiteY12" fmla="*/ 105943 h 1988253"/>
                  <a:gd name="connsiteX13" fmla="*/ 479583 w 945704"/>
                  <a:gd name="connsiteY13" fmla="*/ 104823 h 1988253"/>
                  <a:gd name="connsiteX14" fmla="*/ 450582 w 945704"/>
                  <a:gd name="connsiteY14" fmla="*/ 100334 h 1988253"/>
                  <a:gd name="connsiteX15" fmla="*/ 450582 w 945704"/>
                  <a:gd name="connsiteY15" fmla="*/ 60825 h 1988253"/>
                  <a:gd name="connsiteX16" fmla="*/ 328274 w 945704"/>
                  <a:gd name="connsiteY16" fmla="*/ 11 h 1988253"/>
                  <a:gd name="connsiteX17" fmla="*/ 327455 w 945704"/>
                  <a:gd name="connsiteY17" fmla="*/ 696 h 1988253"/>
                  <a:gd name="connsiteX18" fmla="*/ 325323 w 945704"/>
                  <a:gd name="connsiteY18" fmla="*/ 40434 h 1988253"/>
                  <a:gd name="connsiteX19" fmla="*/ 315476 w 945704"/>
                  <a:gd name="connsiteY19" fmla="*/ 90165 h 1988253"/>
                  <a:gd name="connsiteX20" fmla="*/ 97664 w 945704"/>
                  <a:gd name="connsiteY20" fmla="*/ 222758 h 1988253"/>
                  <a:gd name="connsiteX21" fmla="*/ 19567 w 945704"/>
                  <a:gd name="connsiteY21" fmla="*/ 381810 h 1988253"/>
                  <a:gd name="connsiteX22" fmla="*/ 895 w 945704"/>
                  <a:gd name="connsiteY22" fmla="*/ 471370 h 1988253"/>
                  <a:gd name="connsiteX23" fmla="*/ 209020 w 945704"/>
                  <a:gd name="connsiteY23" fmla="*/ 657398 h 1988253"/>
                  <a:gd name="connsiteX24" fmla="*/ 130330 w 945704"/>
                  <a:gd name="connsiteY24" fmla="*/ 1052045 h 1988253"/>
                  <a:gd name="connsiteX25" fmla="*/ 101912 w 945704"/>
                  <a:gd name="connsiteY25" fmla="*/ 1308321 h 1988253"/>
                  <a:gd name="connsiteX26" fmla="*/ 87846 w 945704"/>
                  <a:gd name="connsiteY26" fmla="*/ 1500328 h 1988253"/>
                  <a:gd name="connsiteX27" fmla="*/ 95566 w 945704"/>
                  <a:gd name="connsiteY27" fmla="*/ 1512076 h 1988253"/>
                  <a:gd name="connsiteX28" fmla="*/ 191920 w 945704"/>
                  <a:gd name="connsiteY28" fmla="*/ 1533607 h 1988253"/>
                  <a:gd name="connsiteX29" fmla="*/ 200422 w 945704"/>
                  <a:gd name="connsiteY29" fmla="*/ 1567051 h 1988253"/>
                  <a:gd name="connsiteX30" fmla="*/ 218442 w 945704"/>
                  <a:gd name="connsiteY30" fmla="*/ 1635624 h 1988253"/>
                  <a:gd name="connsiteX31" fmla="*/ 254060 w 945704"/>
                  <a:gd name="connsiteY31" fmla="*/ 1762128 h 1988253"/>
                  <a:gd name="connsiteX32" fmla="*/ 251350 w 945704"/>
                  <a:gd name="connsiteY32" fmla="*/ 1836480 h 1988253"/>
                  <a:gd name="connsiteX33" fmla="*/ 248167 w 945704"/>
                  <a:gd name="connsiteY33" fmla="*/ 1852897 h 1988253"/>
                  <a:gd name="connsiteX34" fmla="*/ 248167 w 945704"/>
                  <a:gd name="connsiteY34" fmla="*/ 1852897 h 1988253"/>
                  <a:gd name="connsiteX35" fmla="*/ 269491 w 945704"/>
                  <a:gd name="connsiteY35" fmla="*/ 1898014 h 1988253"/>
                  <a:gd name="connsiteX36" fmla="*/ 296351 w 945704"/>
                  <a:gd name="connsiteY36" fmla="*/ 1921430 h 1988253"/>
                  <a:gd name="connsiteX37" fmla="*/ 333458 w 945704"/>
                  <a:gd name="connsiteY37" fmla="*/ 1960488 h 1988253"/>
                  <a:gd name="connsiteX38" fmla="*/ 431611 w 945704"/>
                  <a:gd name="connsiteY38" fmla="*/ 1988254 h 1988253"/>
                  <a:gd name="connsiteX39" fmla="*/ 485794 w 945704"/>
                  <a:gd name="connsiteY39" fmla="*/ 1942331 h 1988253"/>
                  <a:gd name="connsiteX40" fmla="*/ 361813 w 945704"/>
                  <a:gd name="connsiteY40" fmla="*/ 1831886 h 1988253"/>
                  <a:gd name="connsiteX41" fmla="*/ 337176 w 945704"/>
                  <a:gd name="connsiteY41" fmla="*/ 1789058 h 1988253"/>
                  <a:gd name="connsiteX42" fmla="*/ 329856 w 945704"/>
                  <a:gd name="connsiteY42" fmla="*/ 1757793 h 1988253"/>
                  <a:gd name="connsiteX43" fmla="*/ 324648 w 945704"/>
                  <a:gd name="connsiteY43" fmla="*/ 1718975 h 1988253"/>
                  <a:gd name="connsiteX44" fmla="*/ 320009 w 945704"/>
                  <a:gd name="connsiteY44" fmla="*/ 1601840 h 1988253"/>
                  <a:gd name="connsiteX45" fmla="*/ 506221 w 945704"/>
                  <a:gd name="connsiteY45" fmla="*/ 1584408 h 1988253"/>
                  <a:gd name="connsiteX46" fmla="*/ 570984 w 945704"/>
                  <a:gd name="connsiteY46" fmla="*/ 1591992 h 1988253"/>
                  <a:gd name="connsiteX47" fmla="*/ 625486 w 945704"/>
                  <a:gd name="connsiteY47" fmla="*/ 1734842 h 1988253"/>
                  <a:gd name="connsiteX48" fmla="*/ 633582 w 945704"/>
                  <a:gd name="connsiteY48" fmla="*/ 1815868 h 1988253"/>
                  <a:gd name="connsiteX49" fmla="*/ 630303 w 945704"/>
                  <a:gd name="connsiteY49" fmla="*/ 1833625 h 1988253"/>
                  <a:gd name="connsiteX50" fmla="*/ 678579 w 945704"/>
                  <a:gd name="connsiteY50" fmla="*/ 1897484 h 1988253"/>
                  <a:gd name="connsiteX51" fmla="*/ 801190 w 945704"/>
                  <a:gd name="connsiteY51" fmla="*/ 1897084 h 1988253"/>
                  <a:gd name="connsiteX52" fmla="*/ 820687 w 945704"/>
                  <a:gd name="connsiteY52" fmla="*/ 1899264 h 1988253"/>
                  <a:gd name="connsiteX53" fmla="*/ 945039 w 945704"/>
                  <a:gd name="connsiteY53" fmla="*/ 1880907 h 1988253"/>
                  <a:gd name="connsiteX54" fmla="*/ 225898 w 945704"/>
                  <a:gd name="connsiteY54" fmla="*/ 582066 h 1988253"/>
                  <a:gd name="connsiteX55" fmla="*/ 160956 w 945704"/>
                  <a:gd name="connsiteY55" fmla="*/ 526605 h 1988253"/>
                  <a:gd name="connsiteX56" fmla="*/ 96193 w 945704"/>
                  <a:gd name="connsiteY56" fmla="*/ 457242 h 1988253"/>
                  <a:gd name="connsiteX57" fmla="*/ 95889 w 945704"/>
                  <a:gd name="connsiteY57" fmla="*/ 447584 h 1988253"/>
                  <a:gd name="connsiteX58" fmla="*/ 189943 w 945704"/>
                  <a:gd name="connsiteY58" fmla="*/ 337193 h 1988253"/>
                  <a:gd name="connsiteX59" fmla="*/ 225898 w 945704"/>
                  <a:gd name="connsiteY59" fmla="*/ 582066 h 1988253"/>
                  <a:gd name="connsiteX60" fmla="*/ 569991 w 945704"/>
                  <a:gd name="connsiteY60" fmla="*/ 436131 h 1988253"/>
                  <a:gd name="connsiteX61" fmla="*/ 594184 w 945704"/>
                  <a:gd name="connsiteY61" fmla="*/ 504474 h 1988253"/>
                  <a:gd name="connsiteX62" fmla="*/ 565463 w 945704"/>
                  <a:gd name="connsiteY62" fmla="*/ 580151 h 1988253"/>
                  <a:gd name="connsiteX63" fmla="*/ 569991 w 945704"/>
                  <a:gd name="connsiteY63" fmla="*/ 436131 h 19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45704" h="1988253">
                    <a:moveTo>
                      <a:pt x="945039" y="1880907"/>
                    </a:moveTo>
                    <a:cubicBezTo>
                      <a:pt x="940086" y="1848643"/>
                      <a:pt x="846712" y="1834710"/>
                      <a:pt x="846712" y="1834710"/>
                    </a:cubicBezTo>
                    <a:lnTo>
                      <a:pt x="749095" y="1774580"/>
                    </a:lnTo>
                    <a:cubicBezTo>
                      <a:pt x="749095" y="1774580"/>
                      <a:pt x="725750" y="1749650"/>
                      <a:pt x="710898" y="1708582"/>
                    </a:cubicBezTo>
                    <a:cubicBezTo>
                      <a:pt x="696045" y="1667514"/>
                      <a:pt x="678878" y="1562927"/>
                      <a:pt x="678878" y="1562927"/>
                    </a:cubicBezTo>
                    <a:lnTo>
                      <a:pt x="693919" y="1553119"/>
                    </a:lnTo>
                    <a:lnTo>
                      <a:pt x="615899" y="950382"/>
                    </a:lnTo>
                    <a:lnTo>
                      <a:pt x="578970" y="676394"/>
                    </a:lnTo>
                    <a:cubicBezTo>
                      <a:pt x="627241" y="635037"/>
                      <a:pt x="664575" y="557405"/>
                      <a:pt x="679924" y="513648"/>
                    </a:cubicBezTo>
                    <a:cubicBezTo>
                      <a:pt x="687650" y="491621"/>
                      <a:pt x="685692" y="484602"/>
                      <a:pt x="678777" y="462286"/>
                    </a:cubicBezTo>
                    <a:lnTo>
                      <a:pt x="628837" y="300619"/>
                    </a:lnTo>
                    <a:lnTo>
                      <a:pt x="598804" y="205806"/>
                    </a:lnTo>
                    <a:cubicBezTo>
                      <a:pt x="581058" y="157009"/>
                      <a:pt x="534668" y="116686"/>
                      <a:pt x="485442" y="105943"/>
                    </a:cubicBezTo>
                    <a:cubicBezTo>
                      <a:pt x="481719" y="105133"/>
                      <a:pt x="479583" y="104823"/>
                      <a:pt x="479583" y="104823"/>
                    </a:cubicBezTo>
                    <a:lnTo>
                      <a:pt x="450582" y="100334"/>
                    </a:lnTo>
                    <a:lnTo>
                      <a:pt x="450582" y="60825"/>
                    </a:lnTo>
                    <a:cubicBezTo>
                      <a:pt x="433120" y="19748"/>
                      <a:pt x="337861" y="1726"/>
                      <a:pt x="328274" y="11"/>
                    </a:cubicBezTo>
                    <a:cubicBezTo>
                      <a:pt x="327860" y="-64"/>
                      <a:pt x="327479" y="256"/>
                      <a:pt x="327455" y="696"/>
                    </a:cubicBezTo>
                    <a:lnTo>
                      <a:pt x="325323" y="40434"/>
                    </a:lnTo>
                    <a:lnTo>
                      <a:pt x="315476" y="90165"/>
                    </a:lnTo>
                    <a:cubicBezTo>
                      <a:pt x="151365" y="118765"/>
                      <a:pt x="133498" y="177845"/>
                      <a:pt x="97664" y="222758"/>
                    </a:cubicBezTo>
                    <a:cubicBezTo>
                      <a:pt x="69072" y="258596"/>
                      <a:pt x="36609" y="334083"/>
                      <a:pt x="19567" y="381810"/>
                    </a:cubicBezTo>
                    <a:cubicBezTo>
                      <a:pt x="15092" y="394343"/>
                      <a:pt x="-4366" y="459162"/>
                      <a:pt x="895" y="471370"/>
                    </a:cubicBezTo>
                    <a:cubicBezTo>
                      <a:pt x="35832" y="552466"/>
                      <a:pt x="209020" y="657398"/>
                      <a:pt x="209020" y="657398"/>
                    </a:cubicBezTo>
                    <a:cubicBezTo>
                      <a:pt x="177631" y="748357"/>
                      <a:pt x="130330" y="1052045"/>
                      <a:pt x="130330" y="1052045"/>
                    </a:cubicBezTo>
                    <a:lnTo>
                      <a:pt x="101912" y="1308321"/>
                    </a:lnTo>
                    <a:lnTo>
                      <a:pt x="87846" y="1500328"/>
                    </a:lnTo>
                    <a:cubicBezTo>
                      <a:pt x="87344" y="1506342"/>
                      <a:pt x="89750" y="1511771"/>
                      <a:pt x="95566" y="1512076"/>
                    </a:cubicBezTo>
                    <a:cubicBezTo>
                      <a:pt x="133512" y="1514040"/>
                      <a:pt x="191920" y="1533607"/>
                      <a:pt x="191920" y="1533607"/>
                    </a:cubicBezTo>
                    <a:lnTo>
                      <a:pt x="200422" y="1567051"/>
                    </a:lnTo>
                    <a:lnTo>
                      <a:pt x="218442" y="1635624"/>
                    </a:lnTo>
                    <a:lnTo>
                      <a:pt x="254060" y="1762128"/>
                    </a:lnTo>
                    <a:cubicBezTo>
                      <a:pt x="260468" y="1786748"/>
                      <a:pt x="258728" y="1812269"/>
                      <a:pt x="251350" y="1836480"/>
                    </a:cubicBezTo>
                    <a:cubicBezTo>
                      <a:pt x="249720" y="1841819"/>
                      <a:pt x="248611" y="1847318"/>
                      <a:pt x="248167" y="1852897"/>
                    </a:cubicBezTo>
                    <a:lnTo>
                      <a:pt x="248167" y="1852897"/>
                    </a:lnTo>
                    <a:cubicBezTo>
                      <a:pt x="250448" y="1869909"/>
                      <a:pt x="257922" y="1885716"/>
                      <a:pt x="269491" y="1898014"/>
                    </a:cubicBezTo>
                    <a:lnTo>
                      <a:pt x="296351" y="1921430"/>
                    </a:lnTo>
                    <a:lnTo>
                      <a:pt x="333458" y="1960488"/>
                    </a:lnTo>
                    <a:cubicBezTo>
                      <a:pt x="358134" y="1979095"/>
                      <a:pt x="401100" y="1988294"/>
                      <a:pt x="431611" y="1988254"/>
                    </a:cubicBezTo>
                    <a:cubicBezTo>
                      <a:pt x="482534" y="1988194"/>
                      <a:pt x="496852" y="1951710"/>
                      <a:pt x="485794" y="1942331"/>
                    </a:cubicBezTo>
                    <a:cubicBezTo>
                      <a:pt x="431833" y="1896529"/>
                      <a:pt x="386118" y="1854587"/>
                      <a:pt x="361813" y="1831886"/>
                    </a:cubicBezTo>
                    <a:cubicBezTo>
                      <a:pt x="349628" y="1820502"/>
                      <a:pt x="341049" y="1805580"/>
                      <a:pt x="337176" y="1789058"/>
                    </a:cubicBezTo>
                    <a:lnTo>
                      <a:pt x="329856" y="1757793"/>
                    </a:lnTo>
                    <a:cubicBezTo>
                      <a:pt x="326876" y="1745065"/>
                      <a:pt x="325130" y="1732063"/>
                      <a:pt x="324648" y="1718975"/>
                    </a:cubicBezTo>
                    <a:lnTo>
                      <a:pt x="320009" y="1601840"/>
                    </a:lnTo>
                    <a:cubicBezTo>
                      <a:pt x="462941" y="1602785"/>
                      <a:pt x="506221" y="1584408"/>
                      <a:pt x="506221" y="1584408"/>
                    </a:cubicBezTo>
                    <a:cubicBezTo>
                      <a:pt x="529566" y="1597606"/>
                      <a:pt x="570984" y="1591992"/>
                      <a:pt x="570984" y="1591992"/>
                    </a:cubicBezTo>
                    <a:lnTo>
                      <a:pt x="625486" y="1734842"/>
                    </a:lnTo>
                    <a:cubicBezTo>
                      <a:pt x="633095" y="1757928"/>
                      <a:pt x="634986" y="1791517"/>
                      <a:pt x="633582" y="1815868"/>
                    </a:cubicBezTo>
                    <a:lnTo>
                      <a:pt x="630303" y="1833625"/>
                    </a:lnTo>
                    <a:cubicBezTo>
                      <a:pt x="616454" y="1885596"/>
                      <a:pt x="678579" y="1897484"/>
                      <a:pt x="678579" y="1897484"/>
                    </a:cubicBezTo>
                    <a:lnTo>
                      <a:pt x="801190" y="1897084"/>
                    </a:lnTo>
                    <a:cubicBezTo>
                      <a:pt x="807748" y="1897064"/>
                      <a:pt x="814287" y="1897779"/>
                      <a:pt x="820687" y="1899264"/>
                    </a:cubicBezTo>
                    <a:cubicBezTo>
                      <a:pt x="962336" y="1932133"/>
                      <a:pt x="945039" y="1880907"/>
                      <a:pt x="945039" y="1880907"/>
                    </a:cubicBezTo>
                    <a:close/>
                    <a:moveTo>
                      <a:pt x="225898" y="582066"/>
                    </a:moveTo>
                    <a:lnTo>
                      <a:pt x="160956" y="526605"/>
                    </a:lnTo>
                    <a:lnTo>
                      <a:pt x="96193" y="457242"/>
                    </a:lnTo>
                    <a:cubicBezTo>
                      <a:pt x="94385" y="455427"/>
                      <a:pt x="94196" y="449519"/>
                      <a:pt x="95889" y="447584"/>
                    </a:cubicBezTo>
                    <a:lnTo>
                      <a:pt x="189943" y="337193"/>
                    </a:lnTo>
                    <a:cubicBezTo>
                      <a:pt x="189938" y="337193"/>
                      <a:pt x="253992" y="464281"/>
                      <a:pt x="225898" y="582066"/>
                    </a:cubicBezTo>
                    <a:close/>
                    <a:moveTo>
                      <a:pt x="569991" y="436131"/>
                    </a:moveTo>
                    <a:lnTo>
                      <a:pt x="594184" y="504474"/>
                    </a:lnTo>
                    <a:lnTo>
                      <a:pt x="565463" y="580151"/>
                    </a:lnTo>
                    <a:cubicBezTo>
                      <a:pt x="546362" y="520756"/>
                      <a:pt x="569991" y="436131"/>
                      <a:pt x="569991" y="436131"/>
                    </a:cubicBezTo>
                    <a:close/>
                  </a:path>
                </a:pathLst>
              </a:custGeom>
              <a:solidFill>
                <a:srgbClr val="FFFFFF"/>
              </a:solidFill>
              <a:ln w="480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31ED0D-04FF-0ED1-C00A-7F0D634E9C49}"/>
                  </a:ext>
                </a:extLst>
              </p:cNvPr>
              <p:cNvSpPr/>
              <p:nvPr/>
            </p:nvSpPr>
            <p:spPr>
              <a:xfrm>
                <a:off x="6903056" y="3016396"/>
                <a:ext cx="618012" cy="502566"/>
              </a:xfrm>
              <a:custGeom>
                <a:avLst/>
                <a:gdLst>
                  <a:gd name="connsiteX0" fmla="*/ 617979 w 618012"/>
                  <a:gd name="connsiteY0" fmla="*/ 352512 h 502566"/>
                  <a:gd name="connsiteX1" fmla="*/ 555058 w 618012"/>
                  <a:gd name="connsiteY1" fmla="*/ 152741 h 502566"/>
                  <a:gd name="connsiteX2" fmla="*/ 454354 w 618012"/>
                  <a:gd name="connsiteY2" fmla="*/ 67996 h 502566"/>
                  <a:gd name="connsiteX3" fmla="*/ 421630 w 618012"/>
                  <a:gd name="connsiteY3" fmla="*/ 59472 h 502566"/>
                  <a:gd name="connsiteX4" fmla="*/ 412492 w 618012"/>
                  <a:gd name="connsiteY4" fmla="*/ 43385 h 502566"/>
                  <a:gd name="connsiteX5" fmla="*/ 384229 w 618012"/>
                  <a:gd name="connsiteY5" fmla="*/ 31717 h 502566"/>
                  <a:gd name="connsiteX6" fmla="*/ 294539 w 618012"/>
                  <a:gd name="connsiteY6" fmla="*/ 908 h 502566"/>
                  <a:gd name="connsiteX7" fmla="*/ 289678 w 618012"/>
                  <a:gd name="connsiteY7" fmla="*/ 2447 h 502566"/>
                  <a:gd name="connsiteX8" fmla="*/ 285821 w 618012"/>
                  <a:gd name="connsiteY8" fmla="*/ 22979 h 502566"/>
                  <a:gd name="connsiteX9" fmla="*/ 280150 w 618012"/>
                  <a:gd name="connsiteY9" fmla="*/ 42180 h 502566"/>
                  <a:gd name="connsiteX10" fmla="*/ 275395 w 618012"/>
                  <a:gd name="connsiteY10" fmla="*/ 48554 h 502566"/>
                  <a:gd name="connsiteX11" fmla="*/ 170144 w 618012"/>
                  <a:gd name="connsiteY11" fmla="*/ 80214 h 502566"/>
                  <a:gd name="connsiteX12" fmla="*/ 9 w 618012"/>
                  <a:gd name="connsiteY12" fmla="*/ 304360 h 502566"/>
                  <a:gd name="connsiteX13" fmla="*/ 32945 w 618012"/>
                  <a:gd name="connsiteY13" fmla="*/ 345033 h 502566"/>
                  <a:gd name="connsiteX14" fmla="*/ 79229 w 618012"/>
                  <a:gd name="connsiteY14" fmla="*/ 373643 h 502566"/>
                  <a:gd name="connsiteX15" fmla="*/ 151072 w 618012"/>
                  <a:gd name="connsiteY15" fmla="*/ 294732 h 502566"/>
                  <a:gd name="connsiteX16" fmla="*/ 158136 w 618012"/>
                  <a:gd name="connsiteY16" fmla="*/ 298176 h 502566"/>
                  <a:gd name="connsiteX17" fmla="*/ 194111 w 618012"/>
                  <a:gd name="connsiteY17" fmla="*/ 414711 h 502566"/>
                  <a:gd name="connsiteX18" fmla="*/ 198923 w 618012"/>
                  <a:gd name="connsiteY18" fmla="*/ 474221 h 502566"/>
                  <a:gd name="connsiteX19" fmla="*/ 206210 w 618012"/>
                  <a:gd name="connsiteY19" fmla="*/ 478615 h 502566"/>
                  <a:gd name="connsiteX20" fmla="*/ 519522 w 618012"/>
                  <a:gd name="connsiteY20" fmla="*/ 487199 h 502566"/>
                  <a:gd name="connsiteX21" fmla="*/ 521827 w 618012"/>
                  <a:gd name="connsiteY21" fmla="*/ 481515 h 502566"/>
                  <a:gd name="connsiteX22" fmla="*/ 530662 w 618012"/>
                  <a:gd name="connsiteY22" fmla="*/ 394980 h 502566"/>
                  <a:gd name="connsiteX23" fmla="*/ 539872 w 618012"/>
                  <a:gd name="connsiteY23" fmla="*/ 390195 h 502566"/>
                  <a:gd name="connsiteX24" fmla="*/ 546956 w 618012"/>
                  <a:gd name="connsiteY24" fmla="*/ 400094 h 502566"/>
                  <a:gd name="connsiteX25" fmla="*/ 599413 w 618012"/>
                  <a:gd name="connsiteY25" fmla="*/ 387531 h 502566"/>
                  <a:gd name="connsiteX26" fmla="*/ 615023 w 618012"/>
                  <a:gd name="connsiteY26" fmla="*/ 360841 h 502566"/>
                  <a:gd name="connsiteX27" fmla="*/ 617979 w 618012"/>
                  <a:gd name="connsiteY27" fmla="*/ 352512 h 50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012" h="502566">
                    <a:moveTo>
                      <a:pt x="617979" y="352512"/>
                    </a:moveTo>
                    <a:cubicBezTo>
                      <a:pt x="597971" y="286438"/>
                      <a:pt x="581286" y="216425"/>
                      <a:pt x="555058" y="152741"/>
                    </a:cubicBezTo>
                    <a:cubicBezTo>
                      <a:pt x="538971" y="110829"/>
                      <a:pt x="495585" y="83193"/>
                      <a:pt x="454354" y="67996"/>
                    </a:cubicBezTo>
                    <a:cubicBezTo>
                      <a:pt x="443538" y="64072"/>
                      <a:pt x="432398" y="61732"/>
                      <a:pt x="421630" y="59472"/>
                    </a:cubicBezTo>
                    <a:cubicBezTo>
                      <a:pt x="415463" y="58923"/>
                      <a:pt x="412130" y="47015"/>
                      <a:pt x="412492" y="43385"/>
                    </a:cubicBezTo>
                    <a:cubicBezTo>
                      <a:pt x="413008" y="18130"/>
                      <a:pt x="413061" y="35707"/>
                      <a:pt x="384229" y="31717"/>
                    </a:cubicBezTo>
                    <a:cubicBezTo>
                      <a:pt x="352296" y="29338"/>
                      <a:pt x="318183" y="23399"/>
                      <a:pt x="294539" y="908"/>
                    </a:cubicBezTo>
                    <a:cubicBezTo>
                      <a:pt x="293020" y="-842"/>
                      <a:pt x="289977" y="83"/>
                      <a:pt x="289678" y="2447"/>
                    </a:cubicBezTo>
                    <a:cubicBezTo>
                      <a:pt x="288603" y="9421"/>
                      <a:pt x="287306" y="16330"/>
                      <a:pt x="285821" y="22979"/>
                    </a:cubicBezTo>
                    <a:cubicBezTo>
                      <a:pt x="284138" y="30402"/>
                      <a:pt x="282710" y="36171"/>
                      <a:pt x="280150" y="42180"/>
                    </a:cubicBezTo>
                    <a:cubicBezTo>
                      <a:pt x="278775" y="45780"/>
                      <a:pt x="276494" y="48284"/>
                      <a:pt x="275395" y="48554"/>
                    </a:cubicBezTo>
                    <a:cubicBezTo>
                      <a:pt x="240366" y="57158"/>
                      <a:pt x="203495" y="67271"/>
                      <a:pt x="170144" y="80214"/>
                    </a:cubicBezTo>
                    <a:cubicBezTo>
                      <a:pt x="88575" y="121042"/>
                      <a:pt x="37237" y="217240"/>
                      <a:pt x="9" y="304360"/>
                    </a:cubicBezTo>
                    <a:cubicBezTo>
                      <a:pt x="-536" y="318773"/>
                      <a:pt x="23368" y="335795"/>
                      <a:pt x="32945" y="345033"/>
                    </a:cubicBezTo>
                    <a:cubicBezTo>
                      <a:pt x="46684" y="356251"/>
                      <a:pt x="62327" y="367884"/>
                      <a:pt x="79229" y="373643"/>
                    </a:cubicBezTo>
                    <a:cubicBezTo>
                      <a:pt x="102926" y="349273"/>
                      <a:pt x="129198" y="322547"/>
                      <a:pt x="151072" y="294732"/>
                    </a:cubicBezTo>
                    <a:cubicBezTo>
                      <a:pt x="157307" y="286803"/>
                      <a:pt x="157770" y="297181"/>
                      <a:pt x="158136" y="298176"/>
                    </a:cubicBezTo>
                    <a:cubicBezTo>
                      <a:pt x="173751" y="336005"/>
                      <a:pt x="189037" y="380462"/>
                      <a:pt x="194111" y="414711"/>
                    </a:cubicBezTo>
                    <a:cubicBezTo>
                      <a:pt x="197698" y="436408"/>
                      <a:pt x="199270" y="455874"/>
                      <a:pt x="198923" y="474221"/>
                    </a:cubicBezTo>
                    <a:cubicBezTo>
                      <a:pt x="199029" y="477870"/>
                      <a:pt x="203794" y="477630"/>
                      <a:pt x="206210" y="478615"/>
                    </a:cubicBezTo>
                    <a:cubicBezTo>
                      <a:pt x="310351" y="499042"/>
                      <a:pt x="417657" y="516084"/>
                      <a:pt x="519522" y="487199"/>
                    </a:cubicBezTo>
                    <a:cubicBezTo>
                      <a:pt x="522044" y="486604"/>
                      <a:pt x="521808" y="483649"/>
                      <a:pt x="521827" y="481515"/>
                    </a:cubicBezTo>
                    <a:cubicBezTo>
                      <a:pt x="522811" y="452915"/>
                      <a:pt x="525738" y="422165"/>
                      <a:pt x="530662" y="394980"/>
                    </a:cubicBezTo>
                    <a:cubicBezTo>
                      <a:pt x="530816" y="394115"/>
                      <a:pt x="539130" y="387506"/>
                      <a:pt x="539872" y="390195"/>
                    </a:cubicBezTo>
                    <a:cubicBezTo>
                      <a:pt x="541401" y="393480"/>
                      <a:pt x="541618" y="403263"/>
                      <a:pt x="546956" y="400094"/>
                    </a:cubicBezTo>
                    <a:cubicBezTo>
                      <a:pt x="566525" y="399964"/>
                      <a:pt x="582656" y="398724"/>
                      <a:pt x="599413" y="387531"/>
                    </a:cubicBezTo>
                    <a:cubicBezTo>
                      <a:pt x="608980" y="379467"/>
                      <a:pt x="611064" y="370839"/>
                      <a:pt x="615023" y="360841"/>
                    </a:cubicBezTo>
                    <a:cubicBezTo>
                      <a:pt x="615674" y="357926"/>
                      <a:pt x="618340" y="355521"/>
                      <a:pt x="617979" y="352512"/>
                    </a:cubicBezTo>
                    <a:close/>
                  </a:path>
                </a:pathLst>
              </a:custGeom>
              <a:solidFill>
                <a:schemeClr val="accent1"/>
              </a:solidFill>
              <a:ln w="480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C74709B-9690-A357-ECF9-772D71E5C734}"/>
                  </a:ext>
                </a:extLst>
              </p:cNvPr>
              <p:cNvSpPr/>
              <p:nvPr/>
            </p:nvSpPr>
            <p:spPr>
              <a:xfrm>
                <a:off x="6861210" y="2968297"/>
                <a:ext cx="957676" cy="2001162"/>
              </a:xfrm>
              <a:custGeom>
                <a:avLst/>
                <a:gdLst>
                  <a:gd name="connsiteX0" fmla="*/ 956052 w 957676"/>
                  <a:gd name="connsiteY0" fmla="*/ 1879432 h 2001162"/>
                  <a:gd name="connsiteX1" fmla="*/ 874738 w 957676"/>
                  <a:gd name="connsiteY1" fmla="*/ 1836879 h 2001162"/>
                  <a:gd name="connsiteX2" fmla="*/ 759067 w 957676"/>
                  <a:gd name="connsiteY2" fmla="*/ 1776539 h 2001162"/>
                  <a:gd name="connsiteX3" fmla="*/ 689197 w 957676"/>
                  <a:gd name="connsiteY3" fmla="*/ 1572604 h 2001162"/>
                  <a:gd name="connsiteX4" fmla="*/ 705655 w 957676"/>
                  <a:gd name="connsiteY4" fmla="*/ 1534226 h 2001162"/>
                  <a:gd name="connsiteX5" fmla="*/ 590866 w 957676"/>
                  <a:gd name="connsiteY5" fmla="*/ 682183 h 2001162"/>
                  <a:gd name="connsiteX6" fmla="*/ 695538 w 957676"/>
                  <a:gd name="connsiteY6" fmla="*/ 491176 h 2001162"/>
                  <a:gd name="connsiteX7" fmla="*/ 684071 w 957676"/>
                  <a:gd name="connsiteY7" fmla="*/ 440359 h 2001162"/>
                  <a:gd name="connsiteX8" fmla="*/ 638269 w 957676"/>
                  <a:gd name="connsiteY8" fmla="*/ 286836 h 2001162"/>
                  <a:gd name="connsiteX9" fmla="*/ 591406 w 957676"/>
                  <a:gd name="connsiteY9" fmla="*/ 169541 h 2001162"/>
                  <a:gd name="connsiteX10" fmla="*/ 460086 w 957676"/>
                  <a:gd name="connsiteY10" fmla="*/ 99423 h 2001162"/>
                  <a:gd name="connsiteX11" fmla="*/ 459825 w 957676"/>
                  <a:gd name="connsiteY11" fmla="*/ 78792 h 2001162"/>
                  <a:gd name="connsiteX12" fmla="*/ 461450 w 957676"/>
                  <a:gd name="connsiteY12" fmla="*/ 64779 h 2001162"/>
                  <a:gd name="connsiteX13" fmla="*/ 453060 w 957676"/>
                  <a:gd name="connsiteY13" fmla="*/ 73423 h 2001162"/>
                  <a:gd name="connsiteX14" fmla="*/ 386700 w 957676"/>
                  <a:gd name="connsiteY14" fmla="*/ 68723 h 2001162"/>
                  <a:gd name="connsiteX15" fmla="*/ 335845 w 957676"/>
                  <a:gd name="connsiteY15" fmla="*/ 42328 h 2001162"/>
                  <a:gd name="connsiteX16" fmla="*/ 337315 w 957676"/>
                  <a:gd name="connsiteY16" fmla="*/ 2940 h 2001162"/>
                  <a:gd name="connsiteX17" fmla="*/ 329768 w 957676"/>
                  <a:gd name="connsiteY17" fmla="*/ 5094 h 2001162"/>
                  <a:gd name="connsiteX18" fmla="*/ 315659 w 957676"/>
                  <a:gd name="connsiteY18" fmla="*/ 91204 h 2001162"/>
                  <a:gd name="connsiteX19" fmla="*/ 83784 w 957676"/>
                  <a:gd name="connsiteY19" fmla="*/ 245363 h 2001162"/>
                  <a:gd name="connsiteX20" fmla="*/ 364 w 957676"/>
                  <a:gd name="connsiteY20" fmla="*/ 461226 h 2001162"/>
                  <a:gd name="connsiteX21" fmla="*/ 3903 w 957676"/>
                  <a:gd name="connsiteY21" fmla="*/ 476178 h 2001162"/>
                  <a:gd name="connsiteX22" fmla="*/ 209453 w 957676"/>
                  <a:gd name="connsiteY22" fmla="*/ 663991 h 2001162"/>
                  <a:gd name="connsiteX23" fmla="*/ 116161 w 957676"/>
                  <a:gd name="connsiteY23" fmla="*/ 1157786 h 2001162"/>
                  <a:gd name="connsiteX24" fmla="*/ 91490 w 957676"/>
                  <a:gd name="connsiteY24" fmla="*/ 1513944 h 2001162"/>
                  <a:gd name="connsiteX25" fmla="*/ 116383 w 957676"/>
                  <a:gd name="connsiteY25" fmla="*/ 1523468 h 2001162"/>
                  <a:gd name="connsiteX26" fmla="*/ 186778 w 957676"/>
                  <a:gd name="connsiteY26" fmla="*/ 1541020 h 2001162"/>
                  <a:gd name="connsiteX27" fmla="*/ 196597 w 957676"/>
                  <a:gd name="connsiteY27" fmla="*/ 1554553 h 2001162"/>
                  <a:gd name="connsiteX28" fmla="*/ 260289 w 957676"/>
                  <a:gd name="connsiteY28" fmla="*/ 1819312 h 2001162"/>
                  <a:gd name="connsiteX29" fmla="*/ 259093 w 957676"/>
                  <a:gd name="connsiteY29" fmla="*/ 1892824 h 2001162"/>
                  <a:gd name="connsiteX30" fmla="*/ 306646 w 957676"/>
                  <a:gd name="connsiteY30" fmla="*/ 1942191 h 2001162"/>
                  <a:gd name="connsiteX31" fmla="*/ 496026 w 957676"/>
                  <a:gd name="connsiteY31" fmla="*/ 1975080 h 2001162"/>
                  <a:gd name="connsiteX32" fmla="*/ 456237 w 957676"/>
                  <a:gd name="connsiteY32" fmla="*/ 1904917 h 2001162"/>
                  <a:gd name="connsiteX33" fmla="*/ 356923 w 957676"/>
                  <a:gd name="connsiteY33" fmla="*/ 1814333 h 2001162"/>
                  <a:gd name="connsiteX34" fmla="*/ 331288 w 957676"/>
                  <a:gd name="connsiteY34" fmla="*/ 1612083 h 2001162"/>
                  <a:gd name="connsiteX35" fmla="*/ 514003 w 957676"/>
                  <a:gd name="connsiteY35" fmla="*/ 1595920 h 2001162"/>
                  <a:gd name="connsiteX36" fmla="*/ 573862 w 957676"/>
                  <a:gd name="connsiteY36" fmla="*/ 1602764 h 2001162"/>
                  <a:gd name="connsiteX37" fmla="*/ 636581 w 957676"/>
                  <a:gd name="connsiteY37" fmla="*/ 1801310 h 2001162"/>
                  <a:gd name="connsiteX38" fmla="*/ 650850 w 957676"/>
                  <a:gd name="connsiteY38" fmla="*/ 1893584 h 2001162"/>
                  <a:gd name="connsiteX39" fmla="*/ 684264 w 957676"/>
                  <a:gd name="connsiteY39" fmla="*/ 1905717 h 2001162"/>
                  <a:gd name="connsiteX40" fmla="*/ 733571 w 957676"/>
                  <a:gd name="connsiteY40" fmla="*/ 1907447 h 2001162"/>
                  <a:gd name="connsiteX41" fmla="*/ 802535 w 957676"/>
                  <a:gd name="connsiteY41" fmla="*/ 1907362 h 2001162"/>
                  <a:gd name="connsiteX42" fmla="*/ 937177 w 957676"/>
                  <a:gd name="connsiteY42" fmla="*/ 1918530 h 2001162"/>
                  <a:gd name="connsiteX43" fmla="*/ 956052 w 957676"/>
                  <a:gd name="connsiteY43" fmla="*/ 1879432 h 2001162"/>
                  <a:gd name="connsiteX44" fmla="*/ 568842 w 957676"/>
                  <a:gd name="connsiteY44" fmla="*/ 555360 h 2001162"/>
                  <a:gd name="connsiteX45" fmla="*/ 576934 w 957676"/>
                  <a:gd name="connsiteY45" fmla="*/ 451247 h 2001162"/>
                  <a:gd name="connsiteX46" fmla="*/ 596315 w 957676"/>
                  <a:gd name="connsiteY46" fmla="*/ 508418 h 2001162"/>
                  <a:gd name="connsiteX47" fmla="*/ 572657 w 957676"/>
                  <a:gd name="connsiteY47" fmla="*/ 574026 h 2001162"/>
                  <a:gd name="connsiteX48" fmla="*/ 568842 w 957676"/>
                  <a:gd name="connsiteY48" fmla="*/ 555360 h 2001162"/>
                  <a:gd name="connsiteX49" fmla="*/ 232682 w 957676"/>
                  <a:gd name="connsiteY49" fmla="*/ 548971 h 2001162"/>
                  <a:gd name="connsiteX50" fmla="*/ 227999 w 957676"/>
                  <a:gd name="connsiteY50" fmla="*/ 575946 h 2001162"/>
                  <a:gd name="connsiteX51" fmla="*/ 104371 w 957676"/>
                  <a:gd name="connsiteY51" fmla="*/ 458136 h 2001162"/>
                  <a:gd name="connsiteX52" fmla="*/ 198096 w 957676"/>
                  <a:gd name="connsiteY52" fmla="*/ 351065 h 2001162"/>
                  <a:gd name="connsiteX53" fmla="*/ 232682 w 957676"/>
                  <a:gd name="connsiteY53" fmla="*/ 548971 h 2001162"/>
                  <a:gd name="connsiteX54" fmla="*/ 680955 w 957676"/>
                  <a:gd name="connsiteY54" fmla="*/ 478618 h 2001162"/>
                  <a:gd name="connsiteX55" fmla="*/ 687041 w 957676"/>
                  <a:gd name="connsiteY55" fmla="*/ 491651 h 2001162"/>
                  <a:gd name="connsiteX56" fmla="*/ 588749 w 957676"/>
                  <a:gd name="connsiteY56" fmla="*/ 668870 h 2001162"/>
                  <a:gd name="connsiteX57" fmla="*/ 574629 w 957676"/>
                  <a:gd name="connsiteY57" fmla="*/ 585124 h 2001162"/>
                  <a:gd name="connsiteX58" fmla="*/ 602184 w 957676"/>
                  <a:gd name="connsiteY58" fmla="*/ 513007 h 2001162"/>
                  <a:gd name="connsiteX59" fmla="*/ 604084 w 957676"/>
                  <a:gd name="connsiteY59" fmla="*/ 498619 h 2001162"/>
                  <a:gd name="connsiteX60" fmla="*/ 588455 w 957676"/>
                  <a:gd name="connsiteY60" fmla="*/ 449703 h 2001162"/>
                  <a:gd name="connsiteX61" fmla="*/ 660943 w 957676"/>
                  <a:gd name="connsiteY61" fmla="*/ 413649 h 2001162"/>
                  <a:gd name="connsiteX62" fmla="*/ 680955 w 957676"/>
                  <a:gd name="connsiteY62" fmla="*/ 478618 h 2001162"/>
                  <a:gd name="connsiteX63" fmla="*/ 596373 w 957676"/>
                  <a:gd name="connsiteY63" fmla="*/ 508313 h 2001162"/>
                  <a:gd name="connsiteX64" fmla="*/ 596382 w 957676"/>
                  <a:gd name="connsiteY64" fmla="*/ 508168 h 2001162"/>
                  <a:gd name="connsiteX65" fmla="*/ 596411 w 957676"/>
                  <a:gd name="connsiteY65" fmla="*/ 508248 h 2001162"/>
                  <a:gd name="connsiteX66" fmla="*/ 596373 w 957676"/>
                  <a:gd name="connsiteY66" fmla="*/ 508313 h 2001162"/>
                  <a:gd name="connsiteX67" fmla="*/ 86065 w 957676"/>
                  <a:gd name="connsiteY67" fmla="*/ 268194 h 2001162"/>
                  <a:gd name="connsiteX68" fmla="*/ 210171 w 957676"/>
                  <a:gd name="connsiteY68" fmla="*/ 132477 h 2001162"/>
                  <a:gd name="connsiteX69" fmla="*/ 322458 w 957676"/>
                  <a:gd name="connsiteY69" fmla="*/ 98543 h 2001162"/>
                  <a:gd name="connsiteX70" fmla="*/ 322959 w 957676"/>
                  <a:gd name="connsiteY70" fmla="*/ 98548 h 2001162"/>
                  <a:gd name="connsiteX71" fmla="*/ 324845 w 957676"/>
                  <a:gd name="connsiteY71" fmla="*/ 91504 h 2001162"/>
                  <a:gd name="connsiteX72" fmla="*/ 334605 w 957676"/>
                  <a:gd name="connsiteY72" fmla="*/ 51011 h 2001162"/>
                  <a:gd name="connsiteX73" fmla="*/ 423547 w 957676"/>
                  <a:gd name="connsiteY73" fmla="*/ 82566 h 2001162"/>
                  <a:gd name="connsiteX74" fmla="*/ 452090 w 957676"/>
                  <a:gd name="connsiteY74" fmla="*/ 80356 h 2001162"/>
                  <a:gd name="connsiteX75" fmla="*/ 453421 w 957676"/>
                  <a:gd name="connsiteY75" fmla="*/ 101388 h 2001162"/>
                  <a:gd name="connsiteX76" fmla="*/ 455611 w 957676"/>
                  <a:gd name="connsiteY76" fmla="*/ 108831 h 2001162"/>
                  <a:gd name="connsiteX77" fmla="*/ 459618 w 957676"/>
                  <a:gd name="connsiteY77" fmla="*/ 119290 h 2001162"/>
                  <a:gd name="connsiteX78" fmla="*/ 465255 w 957676"/>
                  <a:gd name="connsiteY78" fmla="*/ 116825 h 2001162"/>
                  <a:gd name="connsiteX79" fmla="*/ 463013 w 957676"/>
                  <a:gd name="connsiteY79" fmla="*/ 110406 h 2001162"/>
                  <a:gd name="connsiteX80" fmla="*/ 576630 w 957676"/>
                  <a:gd name="connsiteY80" fmla="*/ 171596 h 2001162"/>
                  <a:gd name="connsiteX81" fmla="*/ 594603 w 957676"/>
                  <a:gd name="connsiteY81" fmla="*/ 202055 h 2001162"/>
                  <a:gd name="connsiteX82" fmla="*/ 657394 w 957676"/>
                  <a:gd name="connsiteY82" fmla="*/ 401451 h 2001162"/>
                  <a:gd name="connsiteX83" fmla="*/ 639836 w 957676"/>
                  <a:gd name="connsiteY83" fmla="*/ 433286 h 2001162"/>
                  <a:gd name="connsiteX84" fmla="*/ 587292 w 957676"/>
                  <a:gd name="connsiteY84" fmla="*/ 445918 h 2001162"/>
                  <a:gd name="connsiteX85" fmla="*/ 581043 w 957676"/>
                  <a:gd name="connsiteY85" fmla="*/ 429231 h 2001162"/>
                  <a:gd name="connsiteX86" fmla="*/ 575704 w 957676"/>
                  <a:gd name="connsiteY86" fmla="*/ 268729 h 2001162"/>
                  <a:gd name="connsiteX87" fmla="*/ 570723 w 957676"/>
                  <a:gd name="connsiteY87" fmla="*/ 271748 h 2001162"/>
                  <a:gd name="connsiteX88" fmla="*/ 570482 w 957676"/>
                  <a:gd name="connsiteY88" fmla="*/ 439954 h 2001162"/>
                  <a:gd name="connsiteX89" fmla="*/ 561035 w 957676"/>
                  <a:gd name="connsiteY89" fmla="*/ 532438 h 2001162"/>
                  <a:gd name="connsiteX90" fmla="*/ 243879 w 957676"/>
                  <a:gd name="connsiteY90" fmla="*/ 522385 h 2001162"/>
                  <a:gd name="connsiteX91" fmla="*/ 202904 w 957676"/>
                  <a:gd name="connsiteY91" fmla="*/ 345236 h 2001162"/>
                  <a:gd name="connsiteX92" fmla="*/ 231177 w 957676"/>
                  <a:gd name="connsiteY92" fmla="*/ 304258 h 2001162"/>
                  <a:gd name="connsiteX93" fmla="*/ 237215 w 957676"/>
                  <a:gd name="connsiteY93" fmla="*/ 271518 h 2001162"/>
                  <a:gd name="connsiteX94" fmla="*/ 208329 w 957676"/>
                  <a:gd name="connsiteY94" fmla="*/ 317161 h 2001162"/>
                  <a:gd name="connsiteX95" fmla="*/ 121287 w 957676"/>
                  <a:gd name="connsiteY95" fmla="*/ 418813 h 2001162"/>
                  <a:gd name="connsiteX96" fmla="*/ 76845 w 957676"/>
                  <a:gd name="connsiteY96" fmla="*/ 390853 h 2001162"/>
                  <a:gd name="connsiteX97" fmla="*/ 44743 w 957676"/>
                  <a:gd name="connsiteY97" fmla="*/ 353589 h 2001162"/>
                  <a:gd name="connsiteX98" fmla="*/ 86065 w 957676"/>
                  <a:gd name="connsiteY98" fmla="*/ 268194 h 2001162"/>
                  <a:gd name="connsiteX99" fmla="*/ 186378 w 957676"/>
                  <a:gd name="connsiteY99" fmla="*/ 635106 h 2001162"/>
                  <a:gd name="connsiteX100" fmla="*/ 9352 w 957676"/>
                  <a:gd name="connsiteY100" fmla="*/ 473539 h 2001162"/>
                  <a:gd name="connsiteX101" fmla="*/ 40818 w 957676"/>
                  <a:gd name="connsiteY101" fmla="*/ 363563 h 2001162"/>
                  <a:gd name="connsiteX102" fmla="*/ 117748 w 957676"/>
                  <a:gd name="connsiteY102" fmla="*/ 423047 h 2001162"/>
                  <a:gd name="connsiteX103" fmla="*/ 98381 w 957676"/>
                  <a:gd name="connsiteY103" fmla="*/ 462555 h 2001162"/>
                  <a:gd name="connsiteX104" fmla="*/ 240349 w 957676"/>
                  <a:gd name="connsiteY104" fmla="*/ 599387 h 2001162"/>
                  <a:gd name="connsiteX105" fmla="*/ 294600 w 957676"/>
                  <a:gd name="connsiteY105" fmla="*/ 626382 h 2001162"/>
                  <a:gd name="connsiteX106" fmla="*/ 347977 w 957676"/>
                  <a:gd name="connsiteY106" fmla="*/ 623818 h 2001162"/>
                  <a:gd name="connsiteX107" fmla="*/ 387481 w 957676"/>
                  <a:gd name="connsiteY107" fmla="*/ 641590 h 2001162"/>
                  <a:gd name="connsiteX108" fmla="*/ 353041 w 957676"/>
                  <a:gd name="connsiteY108" fmla="*/ 647649 h 2001162"/>
                  <a:gd name="connsiteX109" fmla="*/ 348450 w 957676"/>
                  <a:gd name="connsiteY109" fmla="*/ 653788 h 2001162"/>
                  <a:gd name="connsiteX110" fmla="*/ 267706 w 957676"/>
                  <a:gd name="connsiteY110" fmla="*/ 718491 h 2001162"/>
                  <a:gd name="connsiteX111" fmla="*/ 245046 w 957676"/>
                  <a:gd name="connsiteY111" fmla="*/ 679208 h 2001162"/>
                  <a:gd name="connsiteX112" fmla="*/ 230743 w 957676"/>
                  <a:gd name="connsiteY112" fmla="*/ 666130 h 2001162"/>
                  <a:gd name="connsiteX113" fmla="*/ 186378 w 957676"/>
                  <a:gd name="connsiteY113" fmla="*/ 635106 h 2001162"/>
                  <a:gd name="connsiteX114" fmla="*/ 332585 w 957676"/>
                  <a:gd name="connsiteY114" fmla="*/ 1785533 h 2001162"/>
                  <a:gd name="connsiteX115" fmla="*/ 386517 w 957676"/>
                  <a:gd name="connsiteY115" fmla="*/ 1864099 h 2001162"/>
                  <a:gd name="connsiteX116" fmla="*/ 435294 w 957676"/>
                  <a:gd name="connsiteY116" fmla="*/ 1906087 h 2001162"/>
                  <a:gd name="connsiteX117" fmla="*/ 359826 w 957676"/>
                  <a:gd name="connsiteY117" fmla="*/ 1941466 h 2001162"/>
                  <a:gd name="connsiteX118" fmla="*/ 359151 w 957676"/>
                  <a:gd name="connsiteY118" fmla="*/ 1941526 h 2001162"/>
                  <a:gd name="connsiteX119" fmla="*/ 291865 w 957676"/>
                  <a:gd name="connsiteY119" fmla="*/ 1856211 h 2001162"/>
                  <a:gd name="connsiteX120" fmla="*/ 273801 w 957676"/>
                  <a:gd name="connsiteY120" fmla="*/ 1820067 h 2001162"/>
                  <a:gd name="connsiteX121" fmla="*/ 216691 w 957676"/>
                  <a:gd name="connsiteY121" fmla="*/ 1585417 h 2001162"/>
                  <a:gd name="connsiteX122" fmla="*/ 324228 w 957676"/>
                  <a:gd name="connsiteY122" fmla="*/ 1611518 h 2001162"/>
                  <a:gd name="connsiteX123" fmla="*/ 332585 w 957676"/>
                  <a:gd name="connsiteY123" fmla="*/ 1785533 h 2001162"/>
                  <a:gd name="connsiteX124" fmla="*/ 613299 w 957676"/>
                  <a:gd name="connsiteY124" fmla="*/ 1670153 h 2001162"/>
                  <a:gd name="connsiteX125" fmla="*/ 584283 w 957676"/>
                  <a:gd name="connsiteY125" fmla="*/ 1601729 h 2001162"/>
                  <a:gd name="connsiteX126" fmla="*/ 682103 w 957676"/>
                  <a:gd name="connsiteY126" fmla="*/ 1576234 h 2001162"/>
                  <a:gd name="connsiteX127" fmla="*/ 746268 w 957676"/>
                  <a:gd name="connsiteY127" fmla="*/ 1785648 h 2001162"/>
                  <a:gd name="connsiteX128" fmla="*/ 855136 w 957676"/>
                  <a:gd name="connsiteY128" fmla="*/ 1846247 h 2001162"/>
                  <a:gd name="connsiteX129" fmla="*/ 800847 w 957676"/>
                  <a:gd name="connsiteY129" fmla="*/ 1871983 h 2001162"/>
                  <a:gd name="connsiteX130" fmla="*/ 743848 w 957676"/>
                  <a:gd name="connsiteY130" fmla="*/ 1863684 h 2001162"/>
                  <a:gd name="connsiteX131" fmla="*/ 693185 w 957676"/>
                  <a:gd name="connsiteY131" fmla="*/ 1847892 h 2001162"/>
                  <a:gd name="connsiteX132" fmla="*/ 646172 w 957676"/>
                  <a:gd name="connsiteY132" fmla="*/ 1802945 h 2001162"/>
                  <a:gd name="connsiteX133" fmla="*/ 648950 w 957676"/>
                  <a:gd name="connsiteY133" fmla="*/ 1795376 h 2001162"/>
                  <a:gd name="connsiteX134" fmla="*/ 648931 w 957676"/>
                  <a:gd name="connsiteY134" fmla="*/ 1795441 h 2001162"/>
                  <a:gd name="connsiteX135" fmla="*/ 613299 w 957676"/>
                  <a:gd name="connsiteY135" fmla="*/ 1670153 h 200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57676" h="2001162">
                    <a:moveTo>
                      <a:pt x="956052" y="1879432"/>
                    </a:moveTo>
                    <a:cubicBezTo>
                      <a:pt x="941990" y="1848357"/>
                      <a:pt x="903262" y="1844768"/>
                      <a:pt x="874738" y="1836879"/>
                    </a:cubicBezTo>
                    <a:cubicBezTo>
                      <a:pt x="831984" y="1826706"/>
                      <a:pt x="796444" y="1798850"/>
                      <a:pt x="759067" y="1776539"/>
                    </a:cubicBezTo>
                    <a:cubicBezTo>
                      <a:pt x="713202" y="1719194"/>
                      <a:pt x="704469" y="1642807"/>
                      <a:pt x="689197" y="1572604"/>
                    </a:cubicBezTo>
                    <a:cubicBezTo>
                      <a:pt x="710675" y="1560297"/>
                      <a:pt x="708095" y="1557822"/>
                      <a:pt x="705655" y="1534226"/>
                    </a:cubicBezTo>
                    <a:cubicBezTo>
                      <a:pt x="664024" y="1250715"/>
                      <a:pt x="633798" y="965504"/>
                      <a:pt x="590866" y="682183"/>
                    </a:cubicBezTo>
                    <a:cubicBezTo>
                      <a:pt x="638606" y="632126"/>
                      <a:pt x="688406" y="562953"/>
                      <a:pt x="695538" y="491176"/>
                    </a:cubicBezTo>
                    <a:cubicBezTo>
                      <a:pt x="704073" y="487916"/>
                      <a:pt x="685358" y="449243"/>
                      <a:pt x="684071" y="440359"/>
                    </a:cubicBezTo>
                    <a:cubicBezTo>
                      <a:pt x="668273" y="389358"/>
                      <a:pt x="654172" y="337807"/>
                      <a:pt x="638269" y="286836"/>
                    </a:cubicBezTo>
                    <a:cubicBezTo>
                      <a:pt x="624843" y="247078"/>
                      <a:pt x="614302" y="204795"/>
                      <a:pt x="591406" y="169541"/>
                    </a:cubicBezTo>
                    <a:cubicBezTo>
                      <a:pt x="560365" y="131068"/>
                      <a:pt x="508877" y="101028"/>
                      <a:pt x="460086" y="99423"/>
                    </a:cubicBezTo>
                    <a:cubicBezTo>
                      <a:pt x="458755" y="92654"/>
                      <a:pt x="458726" y="85605"/>
                      <a:pt x="459825" y="78792"/>
                    </a:cubicBezTo>
                    <a:cubicBezTo>
                      <a:pt x="460544" y="74372"/>
                      <a:pt x="462516" y="69203"/>
                      <a:pt x="461450" y="64779"/>
                    </a:cubicBezTo>
                    <a:cubicBezTo>
                      <a:pt x="457347" y="58285"/>
                      <a:pt x="453354" y="69283"/>
                      <a:pt x="453060" y="73423"/>
                    </a:cubicBezTo>
                    <a:cubicBezTo>
                      <a:pt x="431027" y="77457"/>
                      <a:pt x="408343" y="73637"/>
                      <a:pt x="386700" y="68723"/>
                    </a:cubicBezTo>
                    <a:cubicBezTo>
                      <a:pt x="367691" y="64714"/>
                      <a:pt x="350413" y="55391"/>
                      <a:pt x="335845" y="42328"/>
                    </a:cubicBezTo>
                    <a:cubicBezTo>
                      <a:pt x="337291" y="29275"/>
                      <a:pt x="338989" y="16037"/>
                      <a:pt x="337315" y="2940"/>
                    </a:cubicBezTo>
                    <a:cubicBezTo>
                      <a:pt x="336578" y="-2224"/>
                      <a:pt x="329089" y="0"/>
                      <a:pt x="329768" y="5094"/>
                    </a:cubicBezTo>
                    <a:cubicBezTo>
                      <a:pt x="331090" y="33494"/>
                      <a:pt x="325655" y="64619"/>
                      <a:pt x="315659" y="91204"/>
                    </a:cubicBezTo>
                    <a:cubicBezTo>
                      <a:pt x="200131" y="107547"/>
                      <a:pt x="145770" y="142596"/>
                      <a:pt x="83784" y="245363"/>
                    </a:cubicBezTo>
                    <a:cubicBezTo>
                      <a:pt x="45187" y="311557"/>
                      <a:pt x="11339" y="384119"/>
                      <a:pt x="364" y="461226"/>
                    </a:cubicBezTo>
                    <a:cubicBezTo>
                      <a:pt x="605" y="466125"/>
                      <a:pt x="-1985" y="474413"/>
                      <a:pt x="3903" y="476178"/>
                    </a:cubicBezTo>
                    <a:cubicBezTo>
                      <a:pt x="41363" y="562333"/>
                      <a:pt x="138295" y="610800"/>
                      <a:pt x="209453" y="663991"/>
                    </a:cubicBezTo>
                    <a:cubicBezTo>
                      <a:pt x="160782" y="824218"/>
                      <a:pt x="136815" y="991539"/>
                      <a:pt x="116161" y="1157786"/>
                    </a:cubicBezTo>
                    <a:cubicBezTo>
                      <a:pt x="105205" y="1275721"/>
                      <a:pt x="85887" y="1395875"/>
                      <a:pt x="91490" y="1513944"/>
                    </a:cubicBezTo>
                    <a:cubicBezTo>
                      <a:pt x="88443" y="1521353"/>
                      <a:pt x="111710" y="1522228"/>
                      <a:pt x="116383" y="1523468"/>
                    </a:cubicBezTo>
                    <a:cubicBezTo>
                      <a:pt x="140060" y="1527657"/>
                      <a:pt x="164557" y="1531262"/>
                      <a:pt x="186778" y="1541020"/>
                    </a:cubicBezTo>
                    <a:cubicBezTo>
                      <a:pt x="192372" y="1544174"/>
                      <a:pt x="194750" y="1548714"/>
                      <a:pt x="196597" y="1554553"/>
                    </a:cubicBezTo>
                    <a:cubicBezTo>
                      <a:pt x="210330" y="1644572"/>
                      <a:pt x="253292" y="1727848"/>
                      <a:pt x="260289" y="1819312"/>
                    </a:cubicBezTo>
                    <a:cubicBezTo>
                      <a:pt x="245056" y="1839988"/>
                      <a:pt x="242423" y="1872228"/>
                      <a:pt x="259093" y="1892824"/>
                    </a:cubicBezTo>
                    <a:cubicBezTo>
                      <a:pt x="274245" y="1909931"/>
                      <a:pt x="291022" y="1925534"/>
                      <a:pt x="306646" y="1942191"/>
                    </a:cubicBezTo>
                    <a:cubicBezTo>
                      <a:pt x="344457" y="1989388"/>
                      <a:pt x="451632" y="2029321"/>
                      <a:pt x="496026" y="1975080"/>
                    </a:cubicBezTo>
                    <a:cubicBezTo>
                      <a:pt x="518744" y="1947060"/>
                      <a:pt x="474393" y="1920554"/>
                      <a:pt x="456237" y="1904917"/>
                    </a:cubicBezTo>
                    <a:cubicBezTo>
                      <a:pt x="418985" y="1879786"/>
                      <a:pt x="388923" y="1845827"/>
                      <a:pt x="356923" y="1814333"/>
                    </a:cubicBezTo>
                    <a:cubicBezTo>
                      <a:pt x="330492" y="1750544"/>
                      <a:pt x="335936" y="1679681"/>
                      <a:pt x="331288" y="1612083"/>
                    </a:cubicBezTo>
                    <a:cubicBezTo>
                      <a:pt x="392053" y="1614917"/>
                      <a:pt x="455596" y="1615212"/>
                      <a:pt x="514003" y="1595920"/>
                    </a:cubicBezTo>
                    <a:cubicBezTo>
                      <a:pt x="532376" y="1605274"/>
                      <a:pt x="554004" y="1603804"/>
                      <a:pt x="573862" y="1602764"/>
                    </a:cubicBezTo>
                    <a:cubicBezTo>
                      <a:pt x="599710" y="1667118"/>
                      <a:pt x="621617" y="1733657"/>
                      <a:pt x="636581" y="1801310"/>
                    </a:cubicBezTo>
                    <a:cubicBezTo>
                      <a:pt x="633591" y="1832170"/>
                      <a:pt x="617321" y="1874702"/>
                      <a:pt x="650850" y="1893584"/>
                    </a:cubicBezTo>
                    <a:cubicBezTo>
                      <a:pt x="660929" y="1899233"/>
                      <a:pt x="672333" y="1907867"/>
                      <a:pt x="684264" y="1905717"/>
                    </a:cubicBezTo>
                    <a:cubicBezTo>
                      <a:pt x="699777" y="1911016"/>
                      <a:pt x="717561" y="1908217"/>
                      <a:pt x="733571" y="1907447"/>
                    </a:cubicBezTo>
                    <a:cubicBezTo>
                      <a:pt x="756578" y="1906342"/>
                      <a:pt x="779528" y="1906022"/>
                      <a:pt x="802535" y="1907362"/>
                    </a:cubicBezTo>
                    <a:cubicBezTo>
                      <a:pt x="847729" y="1907012"/>
                      <a:pt x="892248" y="1927093"/>
                      <a:pt x="937177" y="1918530"/>
                    </a:cubicBezTo>
                    <a:cubicBezTo>
                      <a:pt x="953091" y="1914946"/>
                      <a:pt x="961414" y="1894684"/>
                      <a:pt x="956052" y="1879432"/>
                    </a:cubicBezTo>
                    <a:close/>
                    <a:moveTo>
                      <a:pt x="568842" y="555360"/>
                    </a:moveTo>
                    <a:cubicBezTo>
                      <a:pt x="569392" y="520541"/>
                      <a:pt x="571128" y="485607"/>
                      <a:pt x="576934" y="451247"/>
                    </a:cubicBezTo>
                    <a:cubicBezTo>
                      <a:pt x="582306" y="470684"/>
                      <a:pt x="589824" y="489426"/>
                      <a:pt x="596315" y="508418"/>
                    </a:cubicBezTo>
                    <a:cubicBezTo>
                      <a:pt x="586911" y="529714"/>
                      <a:pt x="583454" y="553320"/>
                      <a:pt x="572657" y="574026"/>
                    </a:cubicBezTo>
                    <a:cubicBezTo>
                      <a:pt x="571268" y="567897"/>
                      <a:pt x="570897" y="561254"/>
                      <a:pt x="568842" y="555360"/>
                    </a:cubicBezTo>
                    <a:close/>
                    <a:moveTo>
                      <a:pt x="232682" y="548971"/>
                    </a:moveTo>
                    <a:cubicBezTo>
                      <a:pt x="231486" y="558039"/>
                      <a:pt x="229923" y="566998"/>
                      <a:pt x="227999" y="575946"/>
                    </a:cubicBezTo>
                    <a:cubicBezTo>
                      <a:pt x="183408" y="540717"/>
                      <a:pt x="142876" y="500289"/>
                      <a:pt x="104371" y="458136"/>
                    </a:cubicBezTo>
                    <a:cubicBezTo>
                      <a:pt x="130146" y="417733"/>
                      <a:pt x="167976" y="387683"/>
                      <a:pt x="198096" y="351065"/>
                    </a:cubicBezTo>
                    <a:cubicBezTo>
                      <a:pt x="221234" y="413894"/>
                      <a:pt x="242268" y="480917"/>
                      <a:pt x="232682" y="548971"/>
                    </a:cubicBezTo>
                    <a:close/>
                    <a:moveTo>
                      <a:pt x="680955" y="478618"/>
                    </a:moveTo>
                    <a:cubicBezTo>
                      <a:pt x="682865" y="482897"/>
                      <a:pt x="683415" y="488571"/>
                      <a:pt x="687041" y="491651"/>
                    </a:cubicBezTo>
                    <a:cubicBezTo>
                      <a:pt x="673534" y="559764"/>
                      <a:pt x="635178" y="619778"/>
                      <a:pt x="588749" y="668870"/>
                    </a:cubicBezTo>
                    <a:cubicBezTo>
                      <a:pt x="584298" y="640905"/>
                      <a:pt x="579596" y="612985"/>
                      <a:pt x="574629" y="585124"/>
                    </a:cubicBezTo>
                    <a:cubicBezTo>
                      <a:pt x="588088" y="563093"/>
                      <a:pt x="592717" y="536933"/>
                      <a:pt x="602184" y="513007"/>
                    </a:cubicBezTo>
                    <a:cubicBezTo>
                      <a:pt x="609287" y="511862"/>
                      <a:pt x="605930" y="503024"/>
                      <a:pt x="604084" y="498619"/>
                    </a:cubicBezTo>
                    <a:cubicBezTo>
                      <a:pt x="598847" y="482322"/>
                      <a:pt x="593431" y="466090"/>
                      <a:pt x="588455" y="449703"/>
                    </a:cubicBezTo>
                    <a:cubicBezTo>
                      <a:pt x="617316" y="454702"/>
                      <a:pt x="652740" y="447158"/>
                      <a:pt x="660943" y="413649"/>
                    </a:cubicBezTo>
                    <a:cubicBezTo>
                      <a:pt x="667313" y="435400"/>
                      <a:pt x="673843" y="457116"/>
                      <a:pt x="680955" y="478618"/>
                    </a:cubicBezTo>
                    <a:close/>
                    <a:moveTo>
                      <a:pt x="596373" y="508313"/>
                    </a:moveTo>
                    <a:cubicBezTo>
                      <a:pt x="596373" y="508268"/>
                      <a:pt x="596378" y="508213"/>
                      <a:pt x="596382" y="508168"/>
                    </a:cubicBezTo>
                    <a:cubicBezTo>
                      <a:pt x="596392" y="508193"/>
                      <a:pt x="596402" y="508223"/>
                      <a:pt x="596411" y="508248"/>
                    </a:cubicBezTo>
                    <a:cubicBezTo>
                      <a:pt x="596402" y="508268"/>
                      <a:pt x="596387" y="508288"/>
                      <a:pt x="596373" y="508313"/>
                    </a:cubicBezTo>
                    <a:close/>
                    <a:moveTo>
                      <a:pt x="86065" y="268194"/>
                    </a:moveTo>
                    <a:cubicBezTo>
                      <a:pt x="117227" y="214988"/>
                      <a:pt x="155067" y="160663"/>
                      <a:pt x="210171" y="132477"/>
                    </a:cubicBezTo>
                    <a:cubicBezTo>
                      <a:pt x="246411" y="117690"/>
                      <a:pt x="284593" y="107747"/>
                      <a:pt x="322458" y="98543"/>
                    </a:cubicBezTo>
                    <a:cubicBezTo>
                      <a:pt x="322550" y="98513"/>
                      <a:pt x="322873" y="98528"/>
                      <a:pt x="322959" y="98548"/>
                    </a:cubicBezTo>
                    <a:cubicBezTo>
                      <a:pt x="326943" y="99553"/>
                      <a:pt x="328934" y="92899"/>
                      <a:pt x="324845" y="91504"/>
                    </a:cubicBezTo>
                    <a:cubicBezTo>
                      <a:pt x="330063" y="78627"/>
                      <a:pt x="332252" y="64709"/>
                      <a:pt x="334605" y="51011"/>
                    </a:cubicBezTo>
                    <a:cubicBezTo>
                      <a:pt x="358543" y="73882"/>
                      <a:pt x="392207" y="79921"/>
                      <a:pt x="423547" y="82566"/>
                    </a:cubicBezTo>
                    <a:cubicBezTo>
                      <a:pt x="432333" y="83141"/>
                      <a:pt x="443598" y="84446"/>
                      <a:pt x="452090" y="80356"/>
                    </a:cubicBezTo>
                    <a:cubicBezTo>
                      <a:pt x="451184" y="87370"/>
                      <a:pt x="451676" y="94574"/>
                      <a:pt x="453421" y="101388"/>
                    </a:cubicBezTo>
                    <a:cubicBezTo>
                      <a:pt x="451488" y="103692"/>
                      <a:pt x="452278" y="108237"/>
                      <a:pt x="455611" y="108831"/>
                    </a:cubicBezTo>
                    <a:cubicBezTo>
                      <a:pt x="456806" y="112361"/>
                      <a:pt x="458186" y="115835"/>
                      <a:pt x="459618" y="119290"/>
                    </a:cubicBezTo>
                    <a:cubicBezTo>
                      <a:pt x="460983" y="122584"/>
                      <a:pt x="466494" y="120219"/>
                      <a:pt x="465255" y="116825"/>
                    </a:cubicBezTo>
                    <a:cubicBezTo>
                      <a:pt x="464479" y="114700"/>
                      <a:pt x="463722" y="112561"/>
                      <a:pt x="463013" y="110406"/>
                    </a:cubicBezTo>
                    <a:cubicBezTo>
                      <a:pt x="505376" y="118335"/>
                      <a:pt x="547113" y="138536"/>
                      <a:pt x="576630" y="171596"/>
                    </a:cubicBezTo>
                    <a:cubicBezTo>
                      <a:pt x="584370" y="180649"/>
                      <a:pt x="589795" y="191112"/>
                      <a:pt x="594603" y="202055"/>
                    </a:cubicBezTo>
                    <a:cubicBezTo>
                      <a:pt x="620822" y="265769"/>
                      <a:pt x="637324" y="335197"/>
                      <a:pt x="657394" y="401451"/>
                    </a:cubicBezTo>
                    <a:cubicBezTo>
                      <a:pt x="651964" y="412164"/>
                      <a:pt x="649789" y="425662"/>
                      <a:pt x="639836" y="433286"/>
                    </a:cubicBezTo>
                    <a:cubicBezTo>
                      <a:pt x="624689" y="444594"/>
                      <a:pt x="604739" y="444329"/>
                      <a:pt x="587292" y="445918"/>
                    </a:cubicBezTo>
                    <a:cubicBezTo>
                      <a:pt x="585166" y="440539"/>
                      <a:pt x="584698" y="433766"/>
                      <a:pt x="581043" y="429231"/>
                    </a:cubicBezTo>
                    <a:cubicBezTo>
                      <a:pt x="592573" y="376620"/>
                      <a:pt x="604749" y="317550"/>
                      <a:pt x="575704" y="268729"/>
                    </a:cubicBezTo>
                    <a:cubicBezTo>
                      <a:pt x="573776" y="265449"/>
                      <a:pt x="568838" y="268414"/>
                      <a:pt x="570723" y="271748"/>
                    </a:cubicBezTo>
                    <a:cubicBezTo>
                      <a:pt x="599088" y="323654"/>
                      <a:pt x="580657" y="385414"/>
                      <a:pt x="570482" y="439954"/>
                    </a:cubicBezTo>
                    <a:cubicBezTo>
                      <a:pt x="564854" y="470439"/>
                      <a:pt x="562014" y="501434"/>
                      <a:pt x="561035" y="532438"/>
                    </a:cubicBezTo>
                    <a:cubicBezTo>
                      <a:pt x="457660" y="561428"/>
                      <a:pt x="347143" y="544141"/>
                      <a:pt x="243879" y="522385"/>
                    </a:cubicBezTo>
                    <a:cubicBezTo>
                      <a:pt x="245041" y="460706"/>
                      <a:pt x="226046" y="401291"/>
                      <a:pt x="202904" y="345236"/>
                    </a:cubicBezTo>
                    <a:cubicBezTo>
                      <a:pt x="213364" y="332418"/>
                      <a:pt x="223027" y="318795"/>
                      <a:pt x="231177" y="304258"/>
                    </a:cubicBezTo>
                    <a:cubicBezTo>
                      <a:pt x="234123" y="300143"/>
                      <a:pt x="251498" y="265254"/>
                      <a:pt x="237215" y="271518"/>
                    </a:cubicBezTo>
                    <a:cubicBezTo>
                      <a:pt x="225979" y="285536"/>
                      <a:pt x="218692" y="302448"/>
                      <a:pt x="208329" y="317161"/>
                    </a:cubicBezTo>
                    <a:cubicBezTo>
                      <a:pt x="183938" y="355089"/>
                      <a:pt x="150500" y="385139"/>
                      <a:pt x="121287" y="418813"/>
                    </a:cubicBezTo>
                    <a:cubicBezTo>
                      <a:pt x="105031" y="412389"/>
                      <a:pt x="90410" y="402146"/>
                      <a:pt x="76845" y="390853"/>
                    </a:cubicBezTo>
                    <a:cubicBezTo>
                      <a:pt x="66082" y="380460"/>
                      <a:pt x="48345" y="368837"/>
                      <a:pt x="44743" y="353589"/>
                    </a:cubicBezTo>
                    <a:cubicBezTo>
                      <a:pt x="56577" y="324174"/>
                      <a:pt x="70417" y="295594"/>
                      <a:pt x="86065" y="268194"/>
                    </a:cubicBezTo>
                    <a:close/>
                    <a:moveTo>
                      <a:pt x="186378" y="635106"/>
                    </a:moveTo>
                    <a:cubicBezTo>
                      <a:pt x="120954" y="589654"/>
                      <a:pt x="51301" y="544856"/>
                      <a:pt x="9352" y="473539"/>
                    </a:cubicBezTo>
                    <a:cubicBezTo>
                      <a:pt x="17083" y="436105"/>
                      <a:pt x="26819" y="399061"/>
                      <a:pt x="40818" y="363563"/>
                    </a:cubicBezTo>
                    <a:cubicBezTo>
                      <a:pt x="49546" y="380465"/>
                      <a:pt x="99032" y="426052"/>
                      <a:pt x="117748" y="423047"/>
                    </a:cubicBezTo>
                    <a:cubicBezTo>
                      <a:pt x="114208" y="428716"/>
                      <a:pt x="84942" y="459901"/>
                      <a:pt x="98381" y="462555"/>
                    </a:cubicBezTo>
                    <a:cubicBezTo>
                      <a:pt x="139607" y="514432"/>
                      <a:pt x="187396" y="560589"/>
                      <a:pt x="240349" y="599387"/>
                    </a:cubicBezTo>
                    <a:cubicBezTo>
                      <a:pt x="247476" y="603376"/>
                      <a:pt x="292965" y="642195"/>
                      <a:pt x="294600" y="626382"/>
                    </a:cubicBezTo>
                    <a:cubicBezTo>
                      <a:pt x="317404" y="624803"/>
                      <a:pt x="323519" y="610295"/>
                      <a:pt x="347977" y="623818"/>
                    </a:cubicBezTo>
                    <a:cubicBezTo>
                      <a:pt x="359749" y="629812"/>
                      <a:pt x="383571" y="625547"/>
                      <a:pt x="387481" y="641590"/>
                    </a:cubicBezTo>
                    <a:cubicBezTo>
                      <a:pt x="381000" y="651308"/>
                      <a:pt x="363105" y="647654"/>
                      <a:pt x="353041" y="647649"/>
                    </a:cubicBezTo>
                    <a:cubicBezTo>
                      <a:pt x="347621" y="646254"/>
                      <a:pt x="340469" y="650223"/>
                      <a:pt x="348450" y="653788"/>
                    </a:cubicBezTo>
                    <a:cubicBezTo>
                      <a:pt x="345518" y="694601"/>
                      <a:pt x="302373" y="714587"/>
                      <a:pt x="267706" y="718491"/>
                    </a:cubicBezTo>
                    <a:cubicBezTo>
                      <a:pt x="271675" y="710323"/>
                      <a:pt x="250442" y="686142"/>
                      <a:pt x="245046" y="679208"/>
                    </a:cubicBezTo>
                    <a:cubicBezTo>
                      <a:pt x="243180" y="672779"/>
                      <a:pt x="235570" y="670010"/>
                      <a:pt x="230743" y="666130"/>
                    </a:cubicBezTo>
                    <a:cubicBezTo>
                      <a:pt x="215953" y="655792"/>
                      <a:pt x="201168" y="645449"/>
                      <a:pt x="186378" y="635106"/>
                    </a:cubicBezTo>
                    <a:close/>
                    <a:moveTo>
                      <a:pt x="332585" y="1785533"/>
                    </a:moveTo>
                    <a:cubicBezTo>
                      <a:pt x="338805" y="1823001"/>
                      <a:pt x="361885" y="1839294"/>
                      <a:pt x="386517" y="1864099"/>
                    </a:cubicBezTo>
                    <a:cubicBezTo>
                      <a:pt x="401862" y="1879197"/>
                      <a:pt x="417905" y="1893564"/>
                      <a:pt x="435294" y="1906087"/>
                    </a:cubicBezTo>
                    <a:cubicBezTo>
                      <a:pt x="408087" y="1911911"/>
                      <a:pt x="381439" y="1923159"/>
                      <a:pt x="359826" y="1941466"/>
                    </a:cubicBezTo>
                    <a:cubicBezTo>
                      <a:pt x="359575" y="1941456"/>
                      <a:pt x="359199" y="1941481"/>
                      <a:pt x="359151" y="1941526"/>
                    </a:cubicBezTo>
                    <a:cubicBezTo>
                      <a:pt x="324821" y="1928823"/>
                      <a:pt x="301177" y="1891585"/>
                      <a:pt x="291865" y="1856211"/>
                    </a:cubicBezTo>
                    <a:cubicBezTo>
                      <a:pt x="288649" y="1842988"/>
                      <a:pt x="284275" y="1829080"/>
                      <a:pt x="273801" y="1820067"/>
                    </a:cubicBezTo>
                    <a:cubicBezTo>
                      <a:pt x="269485" y="1739001"/>
                      <a:pt x="235806" y="1663459"/>
                      <a:pt x="216691" y="1585417"/>
                    </a:cubicBezTo>
                    <a:cubicBezTo>
                      <a:pt x="248870" y="1604994"/>
                      <a:pt x="287945" y="1607053"/>
                      <a:pt x="324228" y="1611518"/>
                    </a:cubicBezTo>
                    <a:cubicBezTo>
                      <a:pt x="317395" y="1669063"/>
                      <a:pt x="320486" y="1728867"/>
                      <a:pt x="332585" y="1785533"/>
                    </a:cubicBezTo>
                    <a:close/>
                    <a:moveTo>
                      <a:pt x="613299" y="1670153"/>
                    </a:moveTo>
                    <a:cubicBezTo>
                      <a:pt x="604190" y="1647087"/>
                      <a:pt x="594478" y="1624295"/>
                      <a:pt x="584283" y="1601729"/>
                    </a:cubicBezTo>
                    <a:cubicBezTo>
                      <a:pt x="617668" y="1597530"/>
                      <a:pt x="651197" y="1590281"/>
                      <a:pt x="682103" y="1576234"/>
                    </a:cubicBezTo>
                    <a:cubicBezTo>
                      <a:pt x="686564" y="1650026"/>
                      <a:pt x="705925" y="1724028"/>
                      <a:pt x="746268" y="1785648"/>
                    </a:cubicBezTo>
                    <a:cubicBezTo>
                      <a:pt x="781143" y="1806849"/>
                      <a:pt x="816191" y="1832255"/>
                      <a:pt x="855136" y="1846247"/>
                    </a:cubicBezTo>
                    <a:cubicBezTo>
                      <a:pt x="868315" y="1866004"/>
                      <a:pt x="812333" y="1874542"/>
                      <a:pt x="800847" y="1871983"/>
                    </a:cubicBezTo>
                    <a:cubicBezTo>
                      <a:pt x="781722" y="1870898"/>
                      <a:pt x="762770" y="1866574"/>
                      <a:pt x="743848" y="1863684"/>
                    </a:cubicBezTo>
                    <a:cubicBezTo>
                      <a:pt x="726401" y="1861020"/>
                      <a:pt x="708327" y="1857860"/>
                      <a:pt x="693185" y="1847892"/>
                    </a:cubicBezTo>
                    <a:cubicBezTo>
                      <a:pt x="675260" y="1835709"/>
                      <a:pt x="661715" y="1818002"/>
                      <a:pt x="646172" y="1802945"/>
                    </a:cubicBezTo>
                    <a:cubicBezTo>
                      <a:pt x="648207" y="1801670"/>
                      <a:pt x="648936" y="1797586"/>
                      <a:pt x="648950" y="1795376"/>
                    </a:cubicBezTo>
                    <a:cubicBezTo>
                      <a:pt x="648945" y="1795396"/>
                      <a:pt x="648940" y="1795421"/>
                      <a:pt x="648931" y="1795441"/>
                    </a:cubicBezTo>
                    <a:cubicBezTo>
                      <a:pt x="644403" y="1752124"/>
                      <a:pt x="628465" y="1710576"/>
                      <a:pt x="613299" y="1670153"/>
                    </a:cubicBezTo>
                    <a:close/>
                  </a:path>
                </a:pathLst>
              </a:custGeom>
              <a:solidFill>
                <a:srgbClr val="000000"/>
              </a:solidFill>
              <a:ln w="4808" cap="flat">
                <a:noFill/>
                <a:prstDash val="solid"/>
                <a:miter/>
              </a:ln>
            </p:spPr>
            <p:txBody>
              <a:bodyPr rtlCol="0" anchor="ctr"/>
              <a:lstStyle/>
              <a:p>
                <a:endParaRPr lang="en-US"/>
              </a:p>
            </p:txBody>
          </p:sp>
        </p:grpSp>
        <p:grpSp>
          <p:nvGrpSpPr>
            <p:cNvPr id="42" name="Graphic 16" descr="Woman in black skirt">
              <a:extLst>
                <a:ext uri="{FF2B5EF4-FFF2-40B4-BE49-F238E27FC236}">
                  <a16:creationId xmlns:a16="http://schemas.microsoft.com/office/drawing/2014/main" id="{7868C459-6B8F-4338-71C8-08C18D125188}"/>
                </a:ext>
              </a:extLst>
            </p:cNvPr>
            <p:cNvGrpSpPr/>
            <p:nvPr/>
          </p:nvGrpSpPr>
          <p:grpSpPr>
            <a:xfrm>
              <a:off x="7011931" y="2680915"/>
              <a:ext cx="409303" cy="369588"/>
              <a:chOff x="7011931" y="2680915"/>
              <a:chExt cx="409303" cy="369588"/>
            </a:xfrm>
          </p:grpSpPr>
          <p:sp>
            <p:nvSpPr>
              <p:cNvPr id="43" name="Freeform: Shape 42">
                <a:extLst>
                  <a:ext uri="{FF2B5EF4-FFF2-40B4-BE49-F238E27FC236}">
                    <a16:creationId xmlns:a16="http://schemas.microsoft.com/office/drawing/2014/main" id="{593EBC7B-904A-1873-1495-73B88A8956A3}"/>
                  </a:ext>
                </a:extLst>
              </p:cNvPr>
              <p:cNvSpPr/>
              <p:nvPr/>
            </p:nvSpPr>
            <p:spPr>
              <a:xfrm>
                <a:off x="7113235" y="2753682"/>
                <a:ext cx="276211" cy="264433"/>
              </a:xfrm>
              <a:custGeom>
                <a:avLst/>
                <a:gdLst>
                  <a:gd name="connsiteX0" fmla="*/ 192941 w 276211"/>
                  <a:gd name="connsiteY0" fmla="*/ 2217 h 264433"/>
                  <a:gd name="connsiteX1" fmla="*/ 3378 w 276211"/>
                  <a:gd name="connsiteY1" fmla="*/ 139044 h 264433"/>
                  <a:gd name="connsiteX2" fmla="*/ 6416 w 276211"/>
                  <a:gd name="connsiteY2" fmla="*/ 148392 h 264433"/>
                  <a:gd name="connsiteX3" fmla="*/ 12203 w 276211"/>
                  <a:gd name="connsiteY3" fmla="*/ 162490 h 264433"/>
                  <a:gd name="connsiteX4" fmla="*/ 56567 w 276211"/>
                  <a:gd name="connsiteY4" fmla="*/ 231578 h 264433"/>
                  <a:gd name="connsiteX5" fmla="*/ 78461 w 276211"/>
                  <a:gd name="connsiteY5" fmla="*/ 232677 h 264433"/>
                  <a:gd name="connsiteX6" fmla="*/ 133676 w 276211"/>
                  <a:gd name="connsiteY6" fmla="*/ 258773 h 264433"/>
                  <a:gd name="connsiteX7" fmla="*/ 164587 w 276211"/>
                  <a:gd name="connsiteY7" fmla="*/ 264522 h 264433"/>
                  <a:gd name="connsiteX8" fmla="*/ 229831 w 276211"/>
                  <a:gd name="connsiteY8" fmla="*/ 263472 h 264433"/>
                  <a:gd name="connsiteX9" fmla="*/ 258765 w 276211"/>
                  <a:gd name="connsiteY9" fmla="*/ 238177 h 264433"/>
                  <a:gd name="connsiteX10" fmla="*/ 274004 w 276211"/>
                  <a:gd name="connsiteY10" fmla="*/ 105949 h 264433"/>
                  <a:gd name="connsiteX11" fmla="*/ 277090 w 276211"/>
                  <a:gd name="connsiteY11" fmla="*/ 47210 h 264433"/>
                  <a:gd name="connsiteX12" fmla="*/ 192941 w 276211"/>
                  <a:gd name="connsiteY12" fmla="*/ 2217 h 26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11" h="264433">
                    <a:moveTo>
                      <a:pt x="192941" y="2217"/>
                    </a:moveTo>
                    <a:cubicBezTo>
                      <a:pt x="109709" y="-932"/>
                      <a:pt x="30141" y="57058"/>
                      <a:pt x="3378" y="139044"/>
                    </a:cubicBezTo>
                    <a:cubicBezTo>
                      <a:pt x="2269" y="142693"/>
                      <a:pt x="3764" y="146243"/>
                      <a:pt x="6416" y="148392"/>
                    </a:cubicBezTo>
                    <a:cubicBezTo>
                      <a:pt x="10466" y="151742"/>
                      <a:pt x="12444" y="157091"/>
                      <a:pt x="12203" y="162490"/>
                    </a:cubicBezTo>
                    <a:cubicBezTo>
                      <a:pt x="10901" y="192935"/>
                      <a:pt x="25223" y="227479"/>
                      <a:pt x="56567" y="231578"/>
                    </a:cubicBezTo>
                    <a:cubicBezTo>
                      <a:pt x="63849" y="232528"/>
                      <a:pt x="71179" y="231978"/>
                      <a:pt x="78461" y="232677"/>
                    </a:cubicBezTo>
                    <a:cubicBezTo>
                      <a:pt x="84971" y="233277"/>
                      <a:pt x="120414" y="253924"/>
                      <a:pt x="133676" y="258773"/>
                    </a:cubicBezTo>
                    <a:cubicBezTo>
                      <a:pt x="141343" y="261523"/>
                      <a:pt x="152242" y="263422"/>
                      <a:pt x="164587" y="264522"/>
                    </a:cubicBezTo>
                    <a:cubicBezTo>
                      <a:pt x="192363" y="266972"/>
                      <a:pt x="207601" y="267772"/>
                      <a:pt x="229831" y="263472"/>
                    </a:cubicBezTo>
                    <a:cubicBezTo>
                      <a:pt x="236294" y="262273"/>
                      <a:pt x="251340" y="251825"/>
                      <a:pt x="258765" y="238177"/>
                    </a:cubicBezTo>
                    <a:cubicBezTo>
                      <a:pt x="284179" y="191485"/>
                      <a:pt x="272750" y="118697"/>
                      <a:pt x="274004" y="105949"/>
                    </a:cubicBezTo>
                    <a:cubicBezTo>
                      <a:pt x="275548" y="89552"/>
                      <a:pt x="282733" y="62807"/>
                      <a:pt x="277090" y="47210"/>
                    </a:cubicBezTo>
                    <a:cubicBezTo>
                      <a:pt x="262142" y="7417"/>
                      <a:pt x="230073" y="3067"/>
                      <a:pt x="192941" y="2217"/>
                    </a:cubicBezTo>
                    <a:close/>
                  </a:path>
                </a:pathLst>
              </a:custGeom>
              <a:solidFill>
                <a:srgbClr val="FFFFFF"/>
              </a:solidFill>
              <a:ln w="480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7C7BEA2-8123-EB0C-0EFE-F48BD18EBE1A}"/>
                  </a:ext>
                </a:extLst>
              </p:cNvPr>
              <p:cNvSpPr/>
              <p:nvPr/>
            </p:nvSpPr>
            <p:spPr>
              <a:xfrm>
                <a:off x="7011931" y="2680915"/>
                <a:ext cx="409303" cy="369588"/>
              </a:xfrm>
              <a:custGeom>
                <a:avLst/>
                <a:gdLst>
                  <a:gd name="connsiteX0" fmla="*/ 351487 w 409303"/>
                  <a:gd name="connsiteY0" fmla="*/ 371683 h 369588"/>
                  <a:gd name="connsiteX1" fmla="*/ 323662 w 409303"/>
                  <a:gd name="connsiteY1" fmla="*/ 364184 h 369588"/>
                  <a:gd name="connsiteX2" fmla="*/ 308906 w 409303"/>
                  <a:gd name="connsiteY2" fmla="*/ 343838 h 369588"/>
                  <a:gd name="connsiteX3" fmla="*/ 256391 w 409303"/>
                  <a:gd name="connsiteY3" fmla="*/ 337539 h 369588"/>
                  <a:gd name="connsiteX4" fmla="*/ 240188 w 409303"/>
                  <a:gd name="connsiteY4" fmla="*/ 324691 h 369588"/>
                  <a:gd name="connsiteX5" fmla="*/ 240670 w 409303"/>
                  <a:gd name="connsiteY5" fmla="*/ 323991 h 369588"/>
                  <a:gd name="connsiteX6" fmla="*/ 292992 w 409303"/>
                  <a:gd name="connsiteY6" fmla="*/ 331240 h 369588"/>
                  <a:gd name="connsiteX7" fmla="*/ 339479 w 409303"/>
                  <a:gd name="connsiteY7" fmla="*/ 316293 h 369588"/>
                  <a:gd name="connsiteX8" fmla="*/ 361806 w 409303"/>
                  <a:gd name="connsiteY8" fmla="*/ 221759 h 369588"/>
                  <a:gd name="connsiteX9" fmla="*/ 368943 w 409303"/>
                  <a:gd name="connsiteY9" fmla="*/ 135124 h 369588"/>
                  <a:gd name="connsiteX10" fmla="*/ 359974 w 409303"/>
                  <a:gd name="connsiteY10" fmla="*/ 124326 h 369588"/>
                  <a:gd name="connsiteX11" fmla="*/ 356694 w 409303"/>
                  <a:gd name="connsiteY11" fmla="*/ 119476 h 369588"/>
                  <a:gd name="connsiteX12" fmla="*/ 353560 w 409303"/>
                  <a:gd name="connsiteY12" fmla="*/ 115877 h 369588"/>
                  <a:gd name="connsiteX13" fmla="*/ 339045 w 409303"/>
                  <a:gd name="connsiteY13" fmla="*/ 130225 h 369588"/>
                  <a:gd name="connsiteX14" fmla="*/ 335525 w 409303"/>
                  <a:gd name="connsiteY14" fmla="*/ 127525 h 369588"/>
                  <a:gd name="connsiteX15" fmla="*/ 327760 w 409303"/>
                  <a:gd name="connsiteY15" fmla="*/ 110727 h 369588"/>
                  <a:gd name="connsiteX16" fmla="*/ 301962 w 409303"/>
                  <a:gd name="connsiteY16" fmla="*/ 132324 h 369588"/>
                  <a:gd name="connsiteX17" fmla="*/ 298249 w 409303"/>
                  <a:gd name="connsiteY17" fmla="*/ 131074 h 369588"/>
                  <a:gd name="connsiteX18" fmla="*/ 297525 w 409303"/>
                  <a:gd name="connsiteY18" fmla="*/ 127725 h 369588"/>
                  <a:gd name="connsiteX19" fmla="*/ 298682 w 409303"/>
                  <a:gd name="connsiteY19" fmla="*/ 103329 h 369588"/>
                  <a:gd name="connsiteX20" fmla="*/ 286097 w 409303"/>
                  <a:gd name="connsiteY20" fmla="*/ 111828 h 369588"/>
                  <a:gd name="connsiteX21" fmla="*/ 250026 w 409303"/>
                  <a:gd name="connsiteY21" fmla="*/ 130175 h 369588"/>
                  <a:gd name="connsiteX22" fmla="*/ 252196 w 409303"/>
                  <a:gd name="connsiteY22" fmla="*/ 117677 h 369588"/>
                  <a:gd name="connsiteX23" fmla="*/ 252196 w 409303"/>
                  <a:gd name="connsiteY23" fmla="*/ 117577 h 369588"/>
                  <a:gd name="connsiteX24" fmla="*/ 158258 w 409303"/>
                  <a:gd name="connsiteY24" fmla="*/ 190864 h 369588"/>
                  <a:gd name="connsiteX25" fmla="*/ 161923 w 409303"/>
                  <a:gd name="connsiteY25" fmla="*/ 206311 h 369588"/>
                  <a:gd name="connsiteX26" fmla="*/ 158306 w 409303"/>
                  <a:gd name="connsiteY26" fmla="*/ 203812 h 369588"/>
                  <a:gd name="connsiteX27" fmla="*/ 141573 w 409303"/>
                  <a:gd name="connsiteY27" fmla="*/ 190164 h 369588"/>
                  <a:gd name="connsiteX28" fmla="*/ 128312 w 409303"/>
                  <a:gd name="connsiteY28" fmla="*/ 218559 h 369588"/>
                  <a:gd name="connsiteX29" fmla="*/ 134291 w 409303"/>
                  <a:gd name="connsiteY29" fmla="*/ 232107 h 369588"/>
                  <a:gd name="connsiteX30" fmla="*/ 140416 w 409303"/>
                  <a:gd name="connsiteY30" fmla="*/ 252903 h 369588"/>
                  <a:gd name="connsiteX31" fmla="*/ 155123 w 409303"/>
                  <a:gd name="connsiteY31" fmla="*/ 251653 h 369588"/>
                  <a:gd name="connsiteX32" fmla="*/ 152712 w 409303"/>
                  <a:gd name="connsiteY32" fmla="*/ 260252 h 369588"/>
                  <a:gd name="connsiteX33" fmla="*/ 185986 w 409303"/>
                  <a:gd name="connsiteY33" fmla="*/ 301495 h 369588"/>
                  <a:gd name="connsiteX34" fmla="*/ 197078 w 409303"/>
                  <a:gd name="connsiteY34" fmla="*/ 312893 h 369588"/>
                  <a:gd name="connsiteX35" fmla="*/ 203105 w 409303"/>
                  <a:gd name="connsiteY35" fmla="*/ 344088 h 369588"/>
                  <a:gd name="connsiteX36" fmla="*/ 193364 w 409303"/>
                  <a:gd name="connsiteY36" fmla="*/ 356635 h 369588"/>
                  <a:gd name="connsiteX37" fmla="*/ 189506 w 409303"/>
                  <a:gd name="connsiteY37" fmla="*/ 356735 h 369588"/>
                  <a:gd name="connsiteX38" fmla="*/ 169928 w 409303"/>
                  <a:gd name="connsiteY38" fmla="*/ 364484 h 369588"/>
                  <a:gd name="connsiteX39" fmla="*/ 146154 w 409303"/>
                  <a:gd name="connsiteY39" fmla="*/ 366084 h 369588"/>
                  <a:gd name="connsiteX40" fmla="*/ 23283 w 409303"/>
                  <a:gd name="connsiteY40" fmla="*/ 344837 h 369588"/>
                  <a:gd name="connsiteX41" fmla="*/ 7852 w 409303"/>
                  <a:gd name="connsiteY41" fmla="*/ 264951 h 369588"/>
                  <a:gd name="connsiteX42" fmla="*/ 71264 w 409303"/>
                  <a:gd name="connsiteY42" fmla="*/ 166068 h 369588"/>
                  <a:gd name="connsiteX43" fmla="*/ 71264 w 409303"/>
                  <a:gd name="connsiteY43" fmla="*/ 166068 h 369588"/>
                  <a:gd name="connsiteX44" fmla="*/ 72952 w 409303"/>
                  <a:gd name="connsiteY44" fmla="*/ 165469 h 369588"/>
                  <a:gd name="connsiteX45" fmla="*/ 106032 w 409303"/>
                  <a:gd name="connsiteY45" fmla="*/ 73784 h 369588"/>
                  <a:gd name="connsiteX46" fmla="*/ 176342 w 409303"/>
                  <a:gd name="connsiteY46" fmla="*/ 12144 h 369588"/>
                  <a:gd name="connsiteX47" fmla="*/ 264107 w 409303"/>
                  <a:gd name="connsiteY47" fmla="*/ 4297 h 369588"/>
                  <a:gd name="connsiteX48" fmla="*/ 394453 w 409303"/>
                  <a:gd name="connsiteY48" fmla="*/ 116527 h 369588"/>
                  <a:gd name="connsiteX49" fmla="*/ 395707 w 409303"/>
                  <a:gd name="connsiteY49" fmla="*/ 142122 h 369588"/>
                  <a:gd name="connsiteX50" fmla="*/ 395803 w 409303"/>
                  <a:gd name="connsiteY50" fmla="*/ 142372 h 369588"/>
                  <a:gd name="connsiteX51" fmla="*/ 394212 w 409303"/>
                  <a:gd name="connsiteY51" fmla="*/ 151970 h 369588"/>
                  <a:gd name="connsiteX52" fmla="*/ 394018 w 409303"/>
                  <a:gd name="connsiteY52" fmla="*/ 152170 h 369588"/>
                  <a:gd name="connsiteX53" fmla="*/ 390305 w 409303"/>
                  <a:gd name="connsiteY53" fmla="*/ 170917 h 369588"/>
                  <a:gd name="connsiteX54" fmla="*/ 387942 w 409303"/>
                  <a:gd name="connsiteY54" fmla="*/ 178816 h 369588"/>
                  <a:gd name="connsiteX55" fmla="*/ 402072 w 409303"/>
                  <a:gd name="connsiteY55" fmla="*/ 243605 h 369588"/>
                  <a:gd name="connsiteX56" fmla="*/ 402072 w 409303"/>
                  <a:gd name="connsiteY56" fmla="*/ 243605 h 369588"/>
                  <a:gd name="connsiteX57" fmla="*/ 351487 w 409303"/>
                  <a:gd name="connsiteY57" fmla="*/ 371683 h 369588"/>
                  <a:gd name="connsiteX58" fmla="*/ 153484 w 409303"/>
                  <a:gd name="connsiteY58" fmla="*/ 227708 h 369588"/>
                  <a:gd name="connsiteX59" fmla="*/ 149481 w 409303"/>
                  <a:gd name="connsiteY59" fmla="*/ 224308 h 369588"/>
                  <a:gd name="connsiteX60" fmla="*/ 136606 w 409303"/>
                  <a:gd name="connsiteY60" fmla="*/ 214010 h 369588"/>
                  <a:gd name="connsiteX61" fmla="*/ 134580 w 409303"/>
                  <a:gd name="connsiteY61" fmla="*/ 213410 h 369588"/>
                  <a:gd name="connsiteX62" fmla="*/ 157872 w 409303"/>
                  <a:gd name="connsiteY62" fmla="*/ 220609 h 369588"/>
                  <a:gd name="connsiteX63" fmla="*/ 153484 w 409303"/>
                  <a:gd name="connsiteY63" fmla="*/ 227708 h 36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09303" h="369588">
                    <a:moveTo>
                      <a:pt x="351487" y="371683"/>
                    </a:moveTo>
                    <a:cubicBezTo>
                      <a:pt x="342613" y="371733"/>
                      <a:pt x="330220" y="369084"/>
                      <a:pt x="323662" y="364184"/>
                    </a:cubicBezTo>
                    <a:cubicBezTo>
                      <a:pt x="315705" y="361235"/>
                      <a:pt x="308182" y="353086"/>
                      <a:pt x="308906" y="343838"/>
                    </a:cubicBezTo>
                    <a:cubicBezTo>
                      <a:pt x="292751" y="344538"/>
                      <a:pt x="272256" y="344837"/>
                      <a:pt x="256391" y="337539"/>
                    </a:cubicBezTo>
                    <a:cubicBezTo>
                      <a:pt x="250026" y="334590"/>
                      <a:pt x="243998" y="331090"/>
                      <a:pt x="240188" y="324691"/>
                    </a:cubicBezTo>
                    <a:cubicBezTo>
                      <a:pt x="239947" y="324341"/>
                      <a:pt x="240285" y="323841"/>
                      <a:pt x="240670" y="323991"/>
                    </a:cubicBezTo>
                    <a:cubicBezTo>
                      <a:pt x="257259" y="330290"/>
                      <a:pt x="274715" y="333040"/>
                      <a:pt x="292992" y="331240"/>
                    </a:cubicBezTo>
                    <a:cubicBezTo>
                      <a:pt x="310160" y="331040"/>
                      <a:pt x="326458" y="328090"/>
                      <a:pt x="339479" y="316293"/>
                    </a:cubicBezTo>
                    <a:cubicBezTo>
                      <a:pt x="367014" y="287098"/>
                      <a:pt x="360794" y="259352"/>
                      <a:pt x="361806" y="221759"/>
                    </a:cubicBezTo>
                    <a:cubicBezTo>
                      <a:pt x="361661" y="192964"/>
                      <a:pt x="363205" y="163119"/>
                      <a:pt x="368943" y="135124"/>
                    </a:cubicBezTo>
                    <a:cubicBezTo>
                      <a:pt x="366628" y="130874"/>
                      <a:pt x="362481" y="128374"/>
                      <a:pt x="359974" y="124326"/>
                    </a:cubicBezTo>
                    <a:cubicBezTo>
                      <a:pt x="358769" y="122826"/>
                      <a:pt x="357658" y="121226"/>
                      <a:pt x="356694" y="119476"/>
                    </a:cubicBezTo>
                    <a:cubicBezTo>
                      <a:pt x="355730" y="118226"/>
                      <a:pt x="354766" y="117076"/>
                      <a:pt x="353560" y="115877"/>
                    </a:cubicBezTo>
                    <a:cubicBezTo>
                      <a:pt x="350425" y="121877"/>
                      <a:pt x="345651" y="128475"/>
                      <a:pt x="339045" y="130225"/>
                    </a:cubicBezTo>
                    <a:cubicBezTo>
                      <a:pt x="337405" y="130275"/>
                      <a:pt x="336006" y="129125"/>
                      <a:pt x="335525" y="127525"/>
                    </a:cubicBezTo>
                    <a:cubicBezTo>
                      <a:pt x="333837" y="121526"/>
                      <a:pt x="331232" y="115827"/>
                      <a:pt x="327760" y="110727"/>
                    </a:cubicBezTo>
                    <a:cubicBezTo>
                      <a:pt x="321926" y="120776"/>
                      <a:pt x="312667" y="128575"/>
                      <a:pt x="301962" y="132324"/>
                    </a:cubicBezTo>
                    <a:cubicBezTo>
                      <a:pt x="300612" y="132824"/>
                      <a:pt x="299068" y="132274"/>
                      <a:pt x="298249" y="131074"/>
                    </a:cubicBezTo>
                    <a:cubicBezTo>
                      <a:pt x="297525" y="130125"/>
                      <a:pt x="297236" y="128875"/>
                      <a:pt x="297525" y="127725"/>
                    </a:cubicBezTo>
                    <a:cubicBezTo>
                      <a:pt x="299454" y="119776"/>
                      <a:pt x="299839" y="111478"/>
                      <a:pt x="298682" y="103329"/>
                    </a:cubicBezTo>
                    <a:cubicBezTo>
                      <a:pt x="294584" y="106379"/>
                      <a:pt x="290340" y="109279"/>
                      <a:pt x="286097" y="111828"/>
                    </a:cubicBezTo>
                    <a:cubicBezTo>
                      <a:pt x="280213" y="115977"/>
                      <a:pt x="255426" y="136574"/>
                      <a:pt x="250026" y="130175"/>
                    </a:cubicBezTo>
                    <a:cubicBezTo>
                      <a:pt x="248579" y="126475"/>
                      <a:pt x="252196" y="121726"/>
                      <a:pt x="252196" y="117677"/>
                    </a:cubicBezTo>
                    <a:cubicBezTo>
                      <a:pt x="252196" y="117627"/>
                      <a:pt x="252196" y="117627"/>
                      <a:pt x="252196" y="117577"/>
                    </a:cubicBezTo>
                    <a:cubicBezTo>
                      <a:pt x="230689" y="146722"/>
                      <a:pt x="190422" y="176217"/>
                      <a:pt x="158258" y="190864"/>
                    </a:cubicBezTo>
                    <a:cubicBezTo>
                      <a:pt x="161199" y="194014"/>
                      <a:pt x="170507" y="205162"/>
                      <a:pt x="161923" y="206311"/>
                    </a:cubicBezTo>
                    <a:cubicBezTo>
                      <a:pt x="160331" y="206362"/>
                      <a:pt x="158884" y="205362"/>
                      <a:pt x="158306" y="203812"/>
                    </a:cubicBezTo>
                    <a:cubicBezTo>
                      <a:pt x="155702" y="196764"/>
                      <a:pt x="149143" y="191414"/>
                      <a:pt x="141573" y="190164"/>
                    </a:cubicBezTo>
                    <a:cubicBezTo>
                      <a:pt x="128938" y="192164"/>
                      <a:pt x="121367" y="206311"/>
                      <a:pt x="128312" y="218559"/>
                    </a:cubicBezTo>
                    <a:cubicBezTo>
                      <a:pt x="130530" y="222908"/>
                      <a:pt x="133038" y="227258"/>
                      <a:pt x="134291" y="232107"/>
                    </a:cubicBezTo>
                    <a:cubicBezTo>
                      <a:pt x="136509" y="236906"/>
                      <a:pt x="132314" y="254853"/>
                      <a:pt x="140416" y="252903"/>
                    </a:cubicBezTo>
                    <a:cubicBezTo>
                      <a:pt x="144804" y="256103"/>
                      <a:pt x="150687" y="253603"/>
                      <a:pt x="155123" y="251653"/>
                    </a:cubicBezTo>
                    <a:cubicBezTo>
                      <a:pt x="156136" y="254653"/>
                      <a:pt x="154786" y="258102"/>
                      <a:pt x="152712" y="260252"/>
                    </a:cubicBezTo>
                    <a:cubicBezTo>
                      <a:pt x="163032" y="275350"/>
                      <a:pt x="173111" y="289547"/>
                      <a:pt x="185986" y="301495"/>
                    </a:cubicBezTo>
                    <a:cubicBezTo>
                      <a:pt x="189651" y="304944"/>
                      <a:pt x="194955" y="308244"/>
                      <a:pt x="197078" y="312893"/>
                    </a:cubicBezTo>
                    <a:cubicBezTo>
                      <a:pt x="206432" y="316543"/>
                      <a:pt x="203442" y="335639"/>
                      <a:pt x="203105" y="344088"/>
                    </a:cubicBezTo>
                    <a:cubicBezTo>
                      <a:pt x="202140" y="349687"/>
                      <a:pt x="197800" y="353736"/>
                      <a:pt x="193364" y="356635"/>
                    </a:cubicBezTo>
                    <a:cubicBezTo>
                      <a:pt x="192207" y="357435"/>
                      <a:pt x="190712" y="357435"/>
                      <a:pt x="189506" y="356735"/>
                    </a:cubicBezTo>
                    <a:cubicBezTo>
                      <a:pt x="184394" y="362035"/>
                      <a:pt x="176245" y="363784"/>
                      <a:pt x="169928" y="364484"/>
                    </a:cubicBezTo>
                    <a:cubicBezTo>
                      <a:pt x="162261" y="367034"/>
                      <a:pt x="154062" y="367584"/>
                      <a:pt x="146154" y="366084"/>
                    </a:cubicBezTo>
                    <a:cubicBezTo>
                      <a:pt x="104827" y="370083"/>
                      <a:pt x="59257" y="368633"/>
                      <a:pt x="23283" y="344837"/>
                    </a:cubicBezTo>
                    <a:cubicBezTo>
                      <a:pt x="-9" y="327091"/>
                      <a:pt x="-299" y="291147"/>
                      <a:pt x="7852" y="264951"/>
                    </a:cubicBezTo>
                    <a:cubicBezTo>
                      <a:pt x="19376" y="231407"/>
                      <a:pt x="36351" y="180466"/>
                      <a:pt x="71264" y="166068"/>
                    </a:cubicBezTo>
                    <a:lnTo>
                      <a:pt x="71264" y="166068"/>
                    </a:lnTo>
                    <a:cubicBezTo>
                      <a:pt x="71843" y="165868"/>
                      <a:pt x="72421" y="165669"/>
                      <a:pt x="72952" y="165469"/>
                    </a:cubicBezTo>
                    <a:cubicBezTo>
                      <a:pt x="75460" y="132424"/>
                      <a:pt x="87611" y="100729"/>
                      <a:pt x="106032" y="73784"/>
                    </a:cubicBezTo>
                    <a:cubicBezTo>
                      <a:pt x="119004" y="43090"/>
                      <a:pt x="145093" y="20444"/>
                      <a:pt x="176342" y="12144"/>
                    </a:cubicBezTo>
                    <a:cubicBezTo>
                      <a:pt x="204599" y="3546"/>
                      <a:pt x="234980" y="-853"/>
                      <a:pt x="264107" y="4297"/>
                    </a:cubicBezTo>
                    <a:cubicBezTo>
                      <a:pt x="315608" y="-903"/>
                      <a:pt x="400336" y="57287"/>
                      <a:pt x="394453" y="116527"/>
                    </a:cubicBezTo>
                    <a:cubicBezTo>
                      <a:pt x="395803" y="124975"/>
                      <a:pt x="396767" y="133624"/>
                      <a:pt x="395707" y="142122"/>
                    </a:cubicBezTo>
                    <a:lnTo>
                      <a:pt x="395803" y="142372"/>
                    </a:lnTo>
                    <a:cubicBezTo>
                      <a:pt x="395369" y="145522"/>
                      <a:pt x="394839" y="148721"/>
                      <a:pt x="394212" y="151970"/>
                    </a:cubicBezTo>
                    <a:lnTo>
                      <a:pt x="394018" y="152170"/>
                    </a:lnTo>
                    <a:cubicBezTo>
                      <a:pt x="393682" y="158419"/>
                      <a:pt x="390017" y="165069"/>
                      <a:pt x="390305" y="170917"/>
                    </a:cubicBezTo>
                    <a:cubicBezTo>
                      <a:pt x="389534" y="173667"/>
                      <a:pt x="388763" y="176317"/>
                      <a:pt x="387942" y="178816"/>
                    </a:cubicBezTo>
                    <a:cubicBezTo>
                      <a:pt x="392090" y="200563"/>
                      <a:pt x="395996" y="222359"/>
                      <a:pt x="402072" y="243605"/>
                    </a:cubicBezTo>
                    <a:lnTo>
                      <a:pt x="402072" y="243605"/>
                    </a:lnTo>
                    <a:cubicBezTo>
                      <a:pt x="419625" y="297046"/>
                      <a:pt x="421410" y="367534"/>
                      <a:pt x="351487" y="371683"/>
                    </a:cubicBezTo>
                    <a:close/>
                    <a:moveTo>
                      <a:pt x="153484" y="227708"/>
                    </a:moveTo>
                    <a:cubicBezTo>
                      <a:pt x="151554" y="227758"/>
                      <a:pt x="149819" y="226258"/>
                      <a:pt x="149481" y="224308"/>
                    </a:cubicBezTo>
                    <a:cubicBezTo>
                      <a:pt x="147889" y="218310"/>
                      <a:pt x="142634" y="214110"/>
                      <a:pt x="136606" y="214010"/>
                    </a:cubicBezTo>
                    <a:cubicBezTo>
                      <a:pt x="135979" y="213910"/>
                      <a:pt x="133809" y="214660"/>
                      <a:pt x="134580" y="213410"/>
                    </a:cubicBezTo>
                    <a:cubicBezTo>
                      <a:pt x="142489" y="207862"/>
                      <a:pt x="153966" y="211761"/>
                      <a:pt x="157872" y="220609"/>
                    </a:cubicBezTo>
                    <a:cubicBezTo>
                      <a:pt x="159657" y="223859"/>
                      <a:pt x="156956" y="227808"/>
                      <a:pt x="153484" y="227708"/>
                    </a:cubicBezTo>
                    <a:close/>
                  </a:path>
                </a:pathLst>
              </a:custGeom>
              <a:solidFill>
                <a:srgbClr val="000000"/>
              </a:solidFill>
              <a:ln w="4808" cap="flat">
                <a:noFill/>
                <a:prstDash val="solid"/>
                <a:miter/>
              </a:ln>
            </p:spPr>
            <p:txBody>
              <a:bodyPr rtlCol="0" anchor="ctr"/>
              <a:lstStyle/>
              <a:p>
                <a:endParaRPr lang="en-US"/>
              </a:p>
            </p:txBody>
          </p:sp>
        </p:grpSp>
        <p:grpSp>
          <p:nvGrpSpPr>
            <p:cNvPr id="45" name="Graphic 16" descr="Woman in black skirt">
              <a:extLst>
                <a:ext uri="{FF2B5EF4-FFF2-40B4-BE49-F238E27FC236}">
                  <a16:creationId xmlns:a16="http://schemas.microsoft.com/office/drawing/2014/main" id="{67AA9EB4-80DA-FCC0-6B0A-60B0D6199F42}"/>
                </a:ext>
              </a:extLst>
            </p:cNvPr>
            <p:cNvGrpSpPr/>
            <p:nvPr/>
          </p:nvGrpSpPr>
          <p:grpSpPr>
            <a:xfrm>
              <a:off x="7225793" y="2840927"/>
              <a:ext cx="129377" cy="139989"/>
              <a:chOff x="7225793" y="2840927"/>
              <a:chExt cx="129377" cy="139989"/>
            </a:xfrm>
            <a:solidFill>
              <a:srgbClr val="000000"/>
            </a:solidFill>
          </p:grpSpPr>
          <p:sp>
            <p:nvSpPr>
              <p:cNvPr id="46" name="Freeform: Shape 45">
                <a:extLst>
                  <a:ext uri="{FF2B5EF4-FFF2-40B4-BE49-F238E27FC236}">
                    <a16:creationId xmlns:a16="http://schemas.microsoft.com/office/drawing/2014/main" id="{35992769-7685-A25B-A64E-61D171FEB00B}"/>
                  </a:ext>
                </a:extLst>
              </p:cNvPr>
              <p:cNvSpPr/>
              <p:nvPr/>
            </p:nvSpPr>
            <p:spPr>
              <a:xfrm>
                <a:off x="7275031" y="2954670"/>
                <a:ext cx="51456" cy="26247"/>
              </a:xfrm>
              <a:custGeom>
                <a:avLst/>
                <a:gdLst>
                  <a:gd name="connsiteX0" fmla="*/ 26927 w 51456"/>
                  <a:gd name="connsiteY0" fmla="*/ 27484 h 26247"/>
                  <a:gd name="connsiteX1" fmla="*/ 5338 w 51456"/>
                  <a:gd name="connsiteY1" fmla="*/ 17186 h 26247"/>
                  <a:gd name="connsiteX2" fmla="*/ 2464 w 51456"/>
                  <a:gd name="connsiteY2" fmla="*/ 1239 h 26247"/>
                  <a:gd name="connsiteX3" fmla="*/ 4378 w 51456"/>
                  <a:gd name="connsiteY3" fmla="*/ 2489 h 26247"/>
                  <a:gd name="connsiteX4" fmla="*/ 41626 w 51456"/>
                  <a:gd name="connsiteY4" fmla="*/ 8638 h 26247"/>
                  <a:gd name="connsiteX5" fmla="*/ 45455 w 51456"/>
                  <a:gd name="connsiteY5" fmla="*/ 6688 h 26247"/>
                  <a:gd name="connsiteX6" fmla="*/ 45488 w 51456"/>
                  <a:gd name="connsiteY6" fmla="*/ 6688 h 26247"/>
                  <a:gd name="connsiteX7" fmla="*/ 49558 w 51456"/>
                  <a:gd name="connsiteY7" fmla="*/ 8538 h 26247"/>
                  <a:gd name="connsiteX8" fmla="*/ 51458 w 51456"/>
                  <a:gd name="connsiteY8" fmla="*/ 12837 h 26247"/>
                  <a:gd name="connsiteX9" fmla="*/ 49881 w 51456"/>
                  <a:gd name="connsiteY9" fmla="*/ 17036 h 26247"/>
                  <a:gd name="connsiteX10" fmla="*/ 26927 w 51456"/>
                  <a:gd name="connsiteY10" fmla="*/ 27484 h 2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56" h="26247">
                    <a:moveTo>
                      <a:pt x="26927" y="27484"/>
                    </a:moveTo>
                    <a:cubicBezTo>
                      <a:pt x="18691" y="27585"/>
                      <a:pt x="10700" y="23585"/>
                      <a:pt x="5338" y="17186"/>
                    </a:cubicBezTo>
                    <a:cubicBezTo>
                      <a:pt x="2392" y="14036"/>
                      <a:pt x="-3250" y="2189"/>
                      <a:pt x="2464" y="1239"/>
                    </a:cubicBezTo>
                    <a:cubicBezTo>
                      <a:pt x="3260" y="1239"/>
                      <a:pt x="4046" y="1689"/>
                      <a:pt x="4378" y="2489"/>
                    </a:cubicBezTo>
                    <a:cubicBezTo>
                      <a:pt x="13213" y="16786"/>
                      <a:pt x="30004" y="22635"/>
                      <a:pt x="41626" y="8638"/>
                    </a:cubicBezTo>
                    <a:cubicBezTo>
                      <a:pt x="42556" y="7438"/>
                      <a:pt x="43960" y="6688"/>
                      <a:pt x="45455" y="6688"/>
                    </a:cubicBezTo>
                    <a:lnTo>
                      <a:pt x="45488" y="6688"/>
                    </a:lnTo>
                    <a:cubicBezTo>
                      <a:pt x="47027" y="6738"/>
                      <a:pt x="48493" y="7388"/>
                      <a:pt x="49558" y="8538"/>
                    </a:cubicBezTo>
                    <a:cubicBezTo>
                      <a:pt x="50682" y="9687"/>
                      <a:pt x="51362" y="11187"/>
                      <a:pt x="51458" y="12837"/>
                    </a:cubicBezTo>
                    <a:cubicBezTo>
                      <a:pt x="51511" y="14387"/>
                      <a:pt x="50942" y="15936"/>
                      <a:pt x="49881" y="17036"/>
                    </a:cubicBezTo>
                    <a:cubicBezTo>
                      <a:pt x="44032" y="23585"/>
                      <a:pt x="35540" y="27535"/>
                      <a:pt x="26927" y="27484"/>
                    </a:cubicBezTo>
                    <a:close/>
                  </a:path>
                </a:pathLst>
              </a:custGeom>
              <a:solidFill>
                <a:srgbClr val="000000"/>
              </a:solidFill>
              <a:ln w="480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E381ED0-0C3A-D5B4-AF00-EE7F9D848FA6}"/>
                  </a:ext>
                </a:extLst>
              </p:cNvPr>
              <p:cNvSpPr/>
              <p:nvPr/>
            </p:nvSpPr>
            <p:spPr>
              <a:xfrm>
                <a:off x="7289435" y="2903728"/>
                <a:ext cx="38256" cy="35508"/>
              </a:xfrm>
              <a:custGeom>
                <a:avLst/>
                <a:gdLst>
                  <a:gd name="connsiteX0" fmla="*/ 21142 w 38256"/>
                  <a:gd name="connsiteY0" fmla="*/ 36733 h 35508"/>
                  <a:gd name="connsiteX1" fmla="*/ 2060 w 38256"/>
                  <a:gd name="connsiteY1" fmla="*/ 20786 h 35508"/>
                  <a:gd name="connsiteX2" fmla="*/ 4837 w 38256"/>
                  <a:gd name="connsiteY2" fmla="*/ 19686 h 35508"/>
                  <a:gd name="connsiteX3" fmla="*/ 6988 w 38256"/>
                  <a:gd name="connsiteY3" fmla="*/ 20336 h 35508"/>
                  <a:gd name="connsiteX4" fmla="*/ 28770 w 38256"/>
                  <a:gd name="connsiteY4" fmla="*/ 25335 h 35508"/>
                  <a:gd name="connsiteX5" fmla="*/ 20862 w 38256"/>
                  <a:gd name="connsiteY5" fmla="*/ 5339 h 35508"/>
                  <a:gd name="connsiteX6" fmla="*/ 20370 w 38256"/>
                  <a:gd name="connsiteY6" fmla="*/ 3189 h 35508"/>
                  <a:gd name="connsiteX7" fmla="*/ 23003 w 38256"/>
                  <a:gd name="connsiteY7" fmla="*/ 1239 h 35508"/>
                  <a:gd name="connsiteX8" fmla="*/ 38145 w 38256"/>
                  <a:gd name="connsiteY8" fmla="*/ 20136 h 35508"/>
                  <a:gd name="connsiteX9" fmla="*/ 21142 w 38256"/>
                  <a:gd name="connsiteY9" fmla="*/ 36733 h 3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56" h="35508">
                    <a:moveTo>
                      <a:pt x="21142" y="36733"/>
                    </a:moveTo>
                    <a:cubicBezTo>
                      <a:pt x="15090" y="36983"/>
                      <a:pt x="-6717" y="29234"/>
                      <a:pt x="2060" y="20786"/>
                    </a:cubicBezTo>
                    <a:cubicBezTo>
                      <a:pt x="2827" y="20086"/>
                      <a:pt x="3815" y="19686"/>
                      <a:pt x="4837" y="19686"/>
                    </a:cubicBezTo>
                    <a:cubicBezTo>
                      <a:pt x="5604" y="19686"/>
                      <a:pt x="6352" y="19886"/>
                      <a:pt x="6988" y="20336"/>
                    </a:cubicBezTo>
                    <a:cubicBezTo>
                      <a:pt x="12341" y="24835"/>
                      <a:pt x="22333" y="32634"/>
                      <a:pt x="28770" y="25335"/>
                    </a:cubicBezTo>
                    <a:cubicBezTo>
                      <a:pt x="35049" y="17436"/>
                      <a:pt x="25245" y="7588"/>
                      <a:pt x="20862" y="5339"/>
                    </a:cubicBezTo>
                    <a:cubicBezTo>
                      <a:pt x="20259" y="4838"/>
                      <a:pt x="20061" y="3939"/>
                      <a:pt x="20370" y="3189"/>
                    </a:cubicBezTo>
                    <a:cubicBezTo>
                      <a:pt x="20736" y="1989"/>
                      <a:pt x="21807" y="1239"/>
                      <a:pt x="23003" y="1239"/>
                    </a:cubicBezTo>
                    <a:cubicBezTo>
                      <a:pt x="32035" y="1939"/>
                      <a:pt x="39278" y="10687"/>
                      <a:pt x="38145" y="20136"/>
                    </a:cubicBezTo>
                    <a:cubicBezTo>
                      <a:pt x="37634" y="29135"/>
                      <a:pt x="30043" y="37133"/>
                      <a:pt x="21142" y="36733"/>
                    </a:cubicBezTo>
                    <a:close/>
                  </a:path>
                </a:pathLst>
              </a:custGeom>
              <a:solidFill>
                <a:srgbClr val="000000"/>
              </a:solidFill>
              <a:ln w="480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BD115CF-E79B-D0EC-D0D6-D25792F138BF}"/>
                  </a:ext>
                </a:extLst>
              </p:cNvPr>
              <p:cNvSpPr/>
              <p:nvPr/>
            </p:nvSpPr>
            <p:spPr>
              <a:xfrm>
                <a:off x="7238089" y="2881869"/>
                <a:ext cx="37561" cy="28558"/>
              </a:xfrm>
              <a:custGeom>
                <a:avLst/>
                <a:gdLst>
                  <a:gd name="connsiteX0" fmla="*/ 3244 w 37561"/>
                  <a:gd name="connsiteY0" fmla="*/ 29798 h 28558"/>
                  <a:gd name="connsiteX1" fmla="*/ 2241 w 37561"/>
                  <a:gd name="connsiteY1" fmla="*/ 29648 h 28558"/>
                  <a:gd name="connsiteX2" fmla="*/ 866 w 37561"/>
                  <a:gd name="connsiteY2" fmla="*/ 28398 h 28558"/>
                  <a:gd name="connsiteX3" fmla="*/ 1710 w 37561"/>
                  <a:gd name="connsiteY3" fmla="*/ 15250 h 28558"/>
                  <a:gd name="connsiteX4" fmla="*/ 34965 w 37561"/>
                  <a:gd name="connsiteY4" fmla="*/ 12901 h 28558"/>
                  <a:gd name="connsiteX5" fmla="*/ 36566 w 37561"/>
                  <a:gd name="connsiteY5" fmla="*/ 15250 h 28558"/>
                  <a:gd name="connsiteX6" fmla="*/ 37342 w 37561"/>
                  <a:gd name="connsiteY6" fmla="*/ 19749 h 28558"/>
                  <a:gd name="connsiteX7" fmla="*/ 34188 w 37561"/>
                  <a:gd name="connsiteY7" fmla="*/ 23098 h 28558"/>
                  <a:gd name="connsiteX8" fmla="*/ 26805 w 37561"/>
                  <a:gd name="connsiteY8" fmla="*/ 19899 h 28558"/>
                  <a:gd name="connsiteX9" fmla="*/ 21105 w 37561"/>
                  <a:gd name="connsiteY9" fmla="*/ 12050 h 28558"/>
                  <a:gd name="connsiteX10" fmla="*/ 14996 w 37561"/>
                  <a:gd name="connsiteY10" fmla="*/ 11551 h 28558"/>
                  <a:gd name="connsiteX11" fmla="*/ 7888 w 37561"/>
                  <a:gd name="connsiteY11" fmla="*/ 18899 h 28558"/>
                  <a:gd name="connsiteX12" fmla="*/ 5554 w 37561"/>
                  <a:gd name="connsiteY12" fmla="*/ 27498 h 28558"/>
                  <a:gd name="connsiteX13" fmla="*/ 3625 w 37561"/>
                  <a:gd name="connsiteY13" fmla="*/ 29748 h 28558"/>
                  <a:gd name="connsiteX14" fmla="*/ 3244 w 37561"/>
                  <a:gd name="connsiteY14" fmla="*/ 29798 h 2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61" h="28558">
                    <a:moveTo>
                      <a:pt x="3244" y="29798"/>
                    </a:moveTo>
                    <a:cubicBezTo>
                      <a:pt x="2906" y="29798"/>
                      <a:pt x="2564" y="29748"/>
                      <a:pt x="2241" y="29648"/>
                    </a:cubicBezTo>
                    <a:cubicBezTo>
                      <a:pt x="1623" y="29447"/>
                      <a:pt x="1112" y="28998"/>
                      <a:pt x="866" y="28398"/>
                    </a:cubicBezTo>
                    <a:cubicBezTo>
                      <a:pt x="-884" y="23598"/>
                      <a:pt x="360" y="18599"/>
                      <a:pt x="1710" y="15250"/>
                    </a:cubicBezTo>
                    <a:cubicBezTo>
                      <a:pt x="8944" y="-3097"/>
                      <a:pt x="26429" y="-2947"/>
                      <a:pt x="34965" y="12901"/>
                    </a:cubicBezTo>
                    <a:cubicBezTo>
                      <a:pt x="35485" y="13650"/>
                      <a:pt x="36021" y="14500"/>
                      <a:pt x="36566" y="15250"/>
                    </a:cubicBezTo>
                    <a:cubicBezTo>
                      <a:pt x="37525" y="16550"/>
                      <a:pt x="37819" y="18199"/>
                      <a:pt x="37342" y="19749"/>
                    </a:cubicBezTo>
                    <a:cubicBezTo>
                      <a:pt x="36802" y="21249"/>
                      <a:pt x="35654" y="22498"/>
                      <a:pt x="34188" y="23098"/>
                    </a:cubicBezTo>
                    <a:cubicBezTo>
                      <a:pt x="31382" y="24448"/>
                      <a:pt x="27818" y="22948"/>
                      <a:pt x="26805" y="19899"/>
                    </a:cubicBezTo>
                    <a:cubicBezTo>
                      <a:pt x="25392" y="16400"/>
                      <a:pt x="23319" y="13500"/>
                      <a:pt x="21105" y="12050"/>
                    </a:cubicBezTo>
                    <a:cubicBezTo>
                      <a:pt x="19302" y="10751"/>
                      <a:pt x="16968" y="10600"/>
                      <a:pt x="14996" y="11551"/>
                    </a:cubicBezTo>
                    <a:cubicBezTo>
                      <a:pt x="13139" y="12450"/>
                      <a:pt x="10014" y="15300"/>
                      <a:pt x="7888" y="18899"/>
                    </a:cubicBezTo>
                    <a:cubicBezTo>
                      <a:pt x="6253" y="21449"/>
                      <a:pt x="5438" y="24448"/>
                      <a:pt x="5554" y="27498"/>
                    </a:cubicBezTo>
                    <a:cubicBezTo>
                      <a:pt x="5689" y="28647"/>
                      <a:pt x="4705" y="29648"/>
                      <a:pt x="3625" y="29748"/>
                    </a:cubicBezTo>
                    <a:cubicBezTo>
                      <a:pt x="3504" y="29748"/>
                      <a:pt x="3374" y="29798"/>
                      <a:pt x="3244" y="29798"/>
                    </a:cubicBezTo>
                    <a:close/>
                  </a:path>
                </a:pathLst>
              </a:custGeom>
              <a:solidFill>
                <a:srgbClr val="000000"/>
              </a:solidFill>
              <a:ln w="480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A3C54D6-03D9-65D3-B94A-30B2C61726F1}"/>
                  </a:ext>
                </a:extLst>
              </p:cNvPr>
              <p:cNvSpPr/>
              <p:nvPr/>
            </p:nvSpPr>
            <p:spPr>
              <a:xfrm>
                <a:off x="7321685" y="2880865"/>
                <a:ext cx="28944" cy="18963"/>
              </a:xfrm>
              <a:custGeom>
                <a:avLst/>
                <a:gdLst>
                  <a:gd name="connsiteX0" fmla="*/ 24504 w 28944"/>
                  <a:gd name="connsiteY0" fmla="*/ 20203 h 18963"/>
                  <a:gd name="connsiteX1" fmla="*/ 20034 w 28944"/>
                  <a:gd name="connsiteY1" fmla="*/ 16603 h 18963"/>
                  <a:gd name="connsiteX2" fmla="*/ 12385 w 28944"/>
                  <a:gd name="connsiteY2" fmla="*/ 10204 h 18963"/>
                  <a:gd name="connsiteX3" fmla="*/ 6266 w 28944"/>
                  <a:gd name="connsiteY3" fmla="*/ 15004 h 18963"/>
                  <a:gd name="connsiteX4" fmla="*/ 6232 w 28944"/>
                  <a:gd name="connsiteY4" fmla="*/ 15054 h 18963"/>
                  <a:gd name="connsiteX5" fmla="*/ 4135 w 28944"/>
                  <a:gd name="connsiteY5" fmla="*/ 17903 h 18963"/>
                  <a:gd name="connsiteX6" fmla="*/ 2254 w 28944"/>
                  <a:gd name="connsiteY6" fmla="*/ 18303 h 18963"/>
                  <a:gd name="connsiteX7" fmla="*/ 11 w 28944"/>
                  <a:gd name="connsiteY7" fmla="*/ 13254 h 18963"/>
                  <a:gd name="connsiteX8" fmla="*/ 1651 w 28944"/>
                  <a:gd name="connsiteY8" fmla="*/ 8555 h 18963"/>
                  <a:gd name="connsiteX9" fmla="*/ 22377 w 28944"/>
                  <a:gd name="connsiteY9" fmla="*/ 4055 h 18963"/>
                  <a:gd name="connsiteX10" fmla="*/ 26674 w 28944"/>
                  <a:gd name="connsiteY10" fmla="*/ 19553 h 18963"/>
                  <a:gd name="connsiteX11" fmla="*/ 24504 w 28944"/>
                  <a:gd name="connsiteY11" fmla="*/ 20203 h 1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44" h="18963">
                    <a:moveTo>
                      <a:pt x="24504" y="20203"/>
                    </a:moveTo>
                    <a:cubicBezTo>
                      <a:pt x="22483" y="20153"/>
                      <a:pt x="20453" y="18703"/>
                      <a:pt x="20034" y="16603"/>
                    </a:cubicBezTo>
                    <a:cubicBezTo>
                      <a:pt x="19392" y="12954"/>
                      <a:pt x="16152" y="9505"/>
                      <a:pt x="12385" y="10204"/>
                    </a:cubicBezTo>
                    <a:cubicBezTo>
                      <a:pt x="9781" y="10805"/>
                      <a:pt x="7534" y="12554"/>
                      <a:pt x="6266" y="15004"/>
                    </a:cubicBezTo>
                    <a:lnTo>
                      <a:pt x="6232" y="15054"/>
                    </a:lnTo>
                    <a:cubicBezTo>
                      <a:pt x="5678" y="16104"/>
                      <a:pt x="4974" y="17054"/>
                      <a:pt x="4135" y="17903"/>
                    </a:cubicBezTo>
                    <a:cubicBezTo>
                      <a:pt x="3623" y="18353"/>
                      <a:pt x="2895" y="18503"/>
                      <a:pt x="2254" y="18303"/>
                    </a:cubicBezTo>
                    <a:cubicBezTo>
                      <a:pt x="190" y="16154"/>
                      <a:pt x="-42" y="14604"/>
                      <a:pt x="11" y="13254"/>
                    </a:cubicBezTo>
                    <a:cubicBezTo>
                      <a:pt x="137" y="11554"/>
                      <a:pt x="701" y="9955"/>
                      <a:pt x="1651" y="8555"/>
                    </a:cubicBezTo>
                    <a:cubicBezTo>
                      <a:pt x="6825" y="1056"/>
                      <a:pt x="15486" y="-1093"/>
                      <a:pt x="22377" y="4055"/>
                    </a:cubicBezTo>
                    <a:cubicBezTo>
                      <a:pt x="26486" y="7005"/>
                      <a:pt x="32176" y="15504"/>
                      <a:pt x="26674" y="19553"/>
                    </a:cubicBezTo>
                    <a:cubicBezTo>
                      <a:pt x="26018" y="19953"/>
                      <a:pt x="25271" y="20153"/>
                      <a:pt x="24504" y="20203"/>
                    </a:cubicBezTo>
                    <a:close/>
                  </a:path>
                </a:pathLst>
              </a:custGeom>
              <a:solidFill>
                <a:srgbClr val="000000"/>
              </a:solidFill>
              <a:ln w="480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E77C4BF-6CA8-B9FA-39E4-9F9272B1E478}"/>
                  </a:ext>
                </a:extLst>
              </p:cNvPr>
              <p:cNvSpPr/>
              <p:nvPr/>
            </p:nvSpPr>
            <p:spPr>
              <a:xfrm>
                <a:off x="7225793" y="2843112"/>
                <a:ext cx="44073" cy="36719"/>
              </a:xfrm>
              <a:custGeom>
                <a:avLst/>
                <a:gdLst>
                  <a:gd name="connsiteX0" fmla="*/ 2490 w 44073"/>
                  <a:gd name="connsiteY0" fmla="*/ 37959 h 36719"/>
                  <a:gd name="connsiteX1" fmla="*/ 2336 w 44073"/>
                  <a:gd name="connsiteY1" fmla="*/ 37959 h 36719"/>
                  <a:gd name="connsiteX2" fmla="*/ 1574 w 44073"/>
                  <a:gd name="connsiteY2" fmla="*/ 37559 h 36719"/>
                  <a:gd name="connsiteX3" fmla="*/ 7 w 44073"/>
                  <a:gd name="connsiteY3" fmla="*/ 32810 h 36719"/>
                  <a:gd name="connsiteX4" fmla="*/ 24765 w 44073"/>
                  <a:gd name="connsiteY4" fmla="*/ 3465 h 36719"/>
                  <a:gd name="connsiteX5" fmla="*/ 42260 w 44073"/>
                  <a:gd name="connsiteY5" fmla="*/ 4065 h 36719"/>
                  <a:gd name="connsiteX6" fmla="*/ 44078 w 44073"/>
                  <a:gd name="connsiteY6" fmla="*/ 8664 h 36719"/>
                  <a:gd name="connsiteX7" fmla="*/ 42245 w 44073"/>
                  <a:gd name="connsiteY7" fmla="*/ 13413 h 36719"/>
                  <a:gd name="connsiteX8" fmla="*/ 29977 w 44073"/>
                  <a:gd name="connsiteY8" fmla="*/ 17163 h 36719"/>
                  <a:gd name="connsiteX9" fmla="*/ 5557 w 44073"/>
                  <a:gd name="connsiteY9" fmla="*/ 33910 h 36719"/>
                  <a:gd name="connsiteX10" fmla="*/ 4014 w 44073"/>
                  <a:gd name="connsiteY10" fmla="*/ 36759 h 36719"/>
                  <a:gd name="connsiteX11" fmla="*/ 3214 w 44073"/>
                  <a:gd name="connsiteY11" fmla="*/ 37759 h 36719"/>
                  <a:gd name="connsiteX12" fmla="*/ 2490 w 44073"/>
                  <a:gd name="connsiteY12" fmla="*/ 37959 h 36719"/>
                  <a:gd name="connsiteX13" fmla="*/ 2490 w 44073"/>
                  <a:gd name="connsiteY13" fmla="*/ 37959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73" h="36719">
                    <a:moveTo>
                      <a:pt x="2490" y="37959"/>
                    </a:moveTo>
                    <a:cubicBezTo>
                      <a:pt x="2437" y="37959"/>
                      <a:pt x="2384" y="37959"/>
                      <a:pt x="2336" y="37959"/>
                    </a:cubicBezTo>
                    <a:cubicBezTo>
                      <a:pt x="2052" y="37909"/>
                      <a:pt x="1786" y="37759"/>
                      <a:pt x="1574" y="37559"/>
                    </a:cubicBezTo>
                    <a:cubicBezTo>
                      <a:pt x="494" y="36609"/>
                      <a:pt x="-32" y="35009"/>
                      <a:pt x="7" y="32810"/>
                    </a:cubicBezTo>
                    <a:cubicBezTo>
                      <a:pt x="1193" y="19762"/>
                      <a:pt x="12699" y="8014"/>
                      <a:pt x="24765" y="3465"/>
                    </a:cubicBezTo>
                    <a:cubicBezTo>
                      <a:pt x="29452" y="1515"/>
                      <a:pt x="37785" y="-635"/>
                      <a:pt x="42260" y="4065"/>
                    </a:cubicBezTo>
                    <a:cubicBezTo>
                      <a:pt x="43451" y="5265"/>
                      <a:pt x="44107" y="6914"/>
                      <a:pt x="44078" y="8664"/>
                    </a:cubicBezTo>
                    <a:cubicBezTo>
                      <a:pt x="44102" y="10414"/>
                      <a:pt x="43441" y="12114"/>
                      <a:pt x="42245" y="13413"/>
                    </a:cubicBezTo>
                    <a:cubicBezTo>
                      <a:pt x="39019" y="16762"/>
                      <a:pt x="34129" y="16213"/>
                      <a:pt x="29977" y="17163"/>
                    </a:cubicBezTo>
                    <a:cubicBezTo>
                      <a:pt x="20087" y="19312"/>
                      <a:pt x="11556" y="25511"/>
                      <a:pt x="5557" y="33910"/>
                    </a:cubicBezTo>
                    <a:cubicBezTo>
                      <a:pt x="5013" y="34810"/>
                      <a:pt x="4569" y="35960"/>
                      <a:pt x="4014" y="36759"/>
                    </a:cubicBezTo>
                    <a:cubicBezTo>
                      <a:pt x="3600" y="37509"/>
                      <a:pt x="3383" y="37709"/>
                      <a:pt x="3214" y="37759"/>
                    </a:cubicBezTo>
                    <a:cubicBezTo>
                      <a:pt x="2992" y="37859"/>
                      <a:pt x="2741" y="37959"/>
                      <a:pt x="2490" y="37959"/>
                    </a:cubicBezTo>
                    <a:lnTo>
                      <a:pt x="2490" y="37959"/>
                    </a:lnTo>
                    <a:close/>
                  </a:path>
                </a:pathLst>
              </a:custGeom>
              <a:solidFill>
                <a:srgbClr val="000000"/>
              </a:solidFill>
              <a:ln w="480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0D64AB1-3A62-B4AE-EDFB-D5F9DB4D8D69}"/>
                  </a:ext>
                </a:extLst>
              </p:cNvPr>
              <p:cNvSpPr/>
              <p:nvPr/>
            </p:nvSpPr>
            <p:spPr>
              <a:xfrm>
                <a:off x="7314873" y="2840927"/>
                <a:ext cx="40298" cy="37255"/>
              </a:xfrm>
              <a:custGeom>
                <a:avLst/>
                <a:gdLst>
                  <a:gd name="connsiteX0" fmla="*/ 37228 w 40298"/>
                  <a:gd name="connsiteY0" fmla="*/ 38495 h 37255"/>
                  <a:gd name="connsiteX1" fmla="*/ 35882 w 40298"/>
                  <a:gd name="connsiteY1" fmla="*/ 37395 h 37255"/>
                  <a:gd name="connsiteX2" fmla="*/ 24569 w 40298"/>
                  <a:gd name="connsiteY2" fmla="*/ 21248 h 37255"/>
                  <a:gd name="connsiteX3" fmla="*/ 14028 w 40298"/>
                  <a:gd name="connsiteY3" fmla="*/ 17548 h 37255"/>
                  <a:gd name="connsiteX4" fmla="*/ 86 w 40298"/>
                  <a:gd name="connsiteY4" fmla="*/ 7000 h 37255"/>
                  <a:gd name="connsiteX5" fmla="*/ 19501 w 40298"/>
                  <a:gd name="connsiteY5" fmla="*/ 4550 h 37255"/>
                  <a:gd name="connsiteX6" fmla="*/ 19511 w 40298"/>
                  <a:gd name="connsiteY6" fmla="*/ 4550 h 37255"/>
                  <a:gd name="connsiteX7" fmla="*/ 20326 w 40298"/>
                  <a:gd name="connsiteY7" fmla="*/ 4900 h 37255"/>
                  <a:gd name="connsiteX8" fmla="*/ 33129 w 40298"/>
                  <a:gd name="connsiteY8" fmla="*/ 13749 h 37255"/>
                  <a:gd name="connsiteX9" fmla="*/ 37228 w 40298"/>
                  <a:gd name="connsiteY9" fmla="*/ 38495 h 37255"/>
                  <a:gd name="connsiteX10" fmla="*/ 37228 w 40298"/>
                  <a:gd name="connsiteY10" fmla="*/ 38495 h 3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8" h="37255">
                    <a:moveTo>
                      <a:pt x="37228" y="38495"/>
                    </a:moveTo>
                    <a:cubicBezTo>
                      <a:pt x="36606" y="38495"/>
                      <a:pt x="36012" y="38045"/>
                      <a:pt x="35882" y="37395"/>
                    </a:cubicBezTo>
                    <a:cubicBezTo>
                      <a:pt x="34127" y="29396"/>
                      <a:pt x="30640" y="24447"/>
                      <a:pt x="24569" y="21248"/>
                    </a:cubicBezTo>
                    <a:cubicBezTo>
                      <a:pt x="21203" y="19598"/>
                      <a:pt x="17664" y="18348"/>
                      <a:pt x="14028" y="17548"/>
                    </a:cubicBezTo>
                    <a:cubicBezTo>
                      <a:pt x="8144" y="16698"/>
                      <a:pt x="-950" y="15449"/>
                      <a:pt x="86" y="7000"/>
                    </a:cubicBezTo>
                    <a:cubicBezTo>
                      <a:pt x="2174" y="-2249"/>
                      <a:pt x="14081" y="1751"/>
                      <a:pt x="19501" y="4550"/>
                    </a:cubicBezTo>
                    <a:lnTo>
                      <a:pt x="19511" y="4550"/>
                    </a:lnTo>
                    <a:cubicBezTo>
                      <a:pt x="19785" y="4650"/>
                      <a:pt x="20060" y="4750"/>
                      <a:pt x="20326" y="4900"/>
                    </a:cubicBezTo>
                    <a:cubicBezTo>
                      <a:pt x="25148" y="6900"/>
                      <a:pt x="29512" y="9900"/>
                      <a:pt x="33129" y="13749"/>
                    </a:cubicBezTo>
                    <a:cubicBezTo>
                      <a:pt x="38284" y="18948"/>
                      <a:pt x="43960" y="33395"/>
                      <a:pt x="37228" y="38495"/>
                    </a:cubicBezTo>
                    <a:lnTo>
                      <a:pt x="37228" y="38495"/>
                    </a:lnTo>
                    <a:close/>
                  </a:path>
                </a:pathLst>
              </a:custGeom>
              <a:solidFill>
                <a:srgbClr val="000000"/>
              </a:solidFill>
              <a:ln w="48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6812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7CB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7CBE5F"/>
                </a:solidFill>
              </a:rPr>
              <a:t>Your Topic Here</a:t>
            </a:r>
          </a:p>
        </p:txBody>
      </p:sp>
      <p:sp>
        <p:nvSpPr>
          <p:cNvPr id="6" name="Google Shape;396;p41">
            <a:extLst>
              <a:ext uri="{FF2B5EF4-FFF2-40B4-BE49-F238E27FC236}">
                <a16:creationId xmlns:a16="http://schemas.microsoft.com/office/drawing/2014/main" id="{79E2052E-6815-4EDC-8D2A-97990D1D0BD7}"/>
              </a:ext>
            </a:extLst>
          </p:cNvPr>
          <p:cNvSpPr txBox="1">
            <a:spLocks noGrp="1"/>
          </p:cNvSpPr>
          <p:nvPr>
            <p:ph type="title"/>
          </p:nvPr>
        </p:nvSpPr>
        <p:spPr>
          <a:xfrm>
            <a:off x="7715431" y="79388"/>
            <a:ext cx="1378869"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Community</a:t>
            </a:r>
          </a:p>
        </p:txBody>
      </p:sp>
      <p:grpSp>
        <p:nvGrpSpPr>
          <p:cNvPr id="2" name="Group 1">
            <a:extLst>
              <a:ext uri="{FF2B5EF4-FFF2-40B4-BE49-F238E27FC236}">
                <a16:creationId xmlns:a16="http://schemas.microsoft.com/office/drawing/2014/main" id="{F4BB3F89-4359-43E6-325C-06E961EDD1A6}"/>
              </a:ext>
            </a:extLst>
          </p:cNvPr>
          <p:cNvGrpSpPr/>
          <p:nvPr/>
        </p:nvGrpSpPr>
        <p:grpSpPr>
          <a:xfrm>
            <a:off x="6292359" y="271579"/>
            <a:ext cx="1312401" cy="246077"/>
            <a:chOff x="5092438" y="764824"/>
            <a:chExt cx="4051560" cy="759672"/>
          </a:xfrm>
        </p:grpSpPr>
        <p:grpSp>
          <p:nvGrpSpPr>
            <p:cNvPr id="3" name="Graphic 4" descr="A city block">
              <a:extLst>
                <a:ext uri="{FF2B5EF4-FFF2-40B4-BE49-F238E27FC236}">
                  <a16:creationId xmlns:a16="http://schemas.microsoft.com/office/drawing/2014/main" id="{9C68B159-BCD1-9852-B522-9A4DE464D6D4}"/>
                </a:ext>
              </a:extLst>
            </p:cNvPr>
            <p:cNvGrpSpPr/>
            <p:nvPr/>
          </p:nvGrpSpPr>
          <p:grpSpPr>
            <a:xfrm>
              <a:off x="5092438" y="828134"/>
              <a:ext cx="380049" cy="696362"/>
              <a:chOff x="5092438" y="828134"/>
              <a:chExt cx="380049" cy="696362"/>
            </a:xfrm>
          </p:grpSpPr>
          <p:sp>
            <p:nvSpPr>
              <p:cNvPr id="576" name="Freeform: Shape 575">
                <a:extLst>
                  <a:ext uri="{FF2B5EF4-FFF2-40B4-BE49-F238E27FC236}">
                    <a16:creationId xmlns:a16="http://schemas.microsoft.com/office/drawing/2014/main" id="{5F54FCCD-8771-01EB-D00A-7743B2FF84A2}"/>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577" name="Graphic 4" descr="A city block">
                <a:extLst>
                  <a:ext uri="{FF2B5EF4-FFF2-40B4-BE49-F238E27FC236}">
                    <a16:creationId xmlns:a16="http://schemas.microsoft.com/office/drawing/2014/main" id="{376D3038-F704-C6A1-6BE0-341E3236F2F2}"/>
                  </a:ext>
                </a:extLst>
              </p:cNvPr>
              <p:cNvGrpSpPr/>
              <p:nvPr/>
            </p:nvGrpSpPr>
            <p:grpSpPr>
              <a:xfrm>
                <a:off x="5092438" y="891438"/>
                <a:ext cx="291205" cy="158264"/>
                <a:chOff x="5092438" y="891438"/>
                <a:chExt cx="291205" cy="158264"/>
              </a:xfrm>
              <a:solidFill>
                <a:srgbClr val="D2D2D2"/>
              </a:solidFill>
            </p:grpSpPr>
            <p:sp>
              <p:nvSpPr>
                <p:cNvPr id="578" name="Freeform: Shape 577">
                  <a:extLst>
                    <a:ext uri="{FF2B5EF4-FFF2-40B4-BE49-F238E27FC236}">
                      <a16:creationId xmlns:a16="http://schemas.microsoft.com/office/drawing/2014/main" id="{9E8B012C-14D4-BA8A-94E9-9ECFD9F02AAD}"/>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A9EFB860-A5E5-2A2D-DF3E-2E487A9623CB}"/>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49859634-4FA9-8CA8-FC73-530BC2CAF33C}"/>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08C7C2D3-BFF8-C48C-90C8-97CF4230D599}"/>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93D65BA5-8137-FF01-9296-9F1E0664A289}"/>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B112A6C8-7913-BD57-A82B-F409DEB00C46}"/>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129B5D06-8C7C-749C-E639-589709FC5087}"/>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4" name="Graphic 4" descr="A city block">
              <a:extLst>
                <a:ext uri="{FF2B5EF4-FFF2-40B4-BE49-F238E27FC236}">
                  <a16:creationId xmlns:a16="http://schemas.microsoft.com/office/drawing/2014/main" id="{6AFA9097-9A7F-A2A4-C32D-6E22E239E256}"/>
                </a:ext>
              </a:extLst>
            </p:cNvPr>
            <p:cNvGrpSpPr/>
            <p:nvPr/>
          </p:nvGrpSpPr>
          <p:grpSpPr>
            <a:xfrm>
              <a:off x="6231386" y="891155"/>
              <a:ext cx="386903" cy="633341"/>
              <a:chOff x="6231386" y="891155"/>
              <a:chExt cx="386903" cy="633341"/>
            </a:xfrm>
          </p:grpSpPr>
          <p:sp>
            <p:nvSpPr>
              <p:cNvPr id="568" name="Freeform: Shape 567">
                <a:extLst>
                  <a:ext uri="{FF2B5EF4-FFF2-40B4-BE49-F238E27FC236}">
                    <a16:creationId xmlns:a16="http://schemas.microsoft.com/office/drawing/2014/main" id="{84308E68-07DB-106D-B4FB-C61BBD24F96B}"/>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4E5FCB68-50D7-F743-ACBA-E10542B75E17}"/>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DD8E2ED8-1206-216B-66C7-9B7853D41354}"/>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597351D9-E689-52E1-F4E9-A5DD4BC494DB}"/>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273F8CAB-C32F-3F58-F12B-C0DBCEEF2557}"/>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D70C29C2-34FD-AC62-F5DD-61B9FBF5D0A4}"/>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D221482A-8CBE-978C-4D98-8E5A4295F38D}"/>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FFB6D23F-5264-F004-EF79-E1D90FAF10B2}"/>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5" name="Graphic 4" descr="A city block">
              <a:extLst>
                <a:ext uri="{FF2B5EF4-FFF2-40B4-BE49-F238E27FC236}">
                  <a16:creationId xmlns:a16="http://schemas.microsoft.com/office/drawing/2014/main" id="{67F37DF9-1A9C-CAC3-9DAD-C619D6D6EA44}"/>
                </a:ext>
              </a:extLst>
            </p:cNvPr>
            <p:cNvGrpSpPr/>
            <p:nvPr/>
          </p:nvGrpSpPr>
          <p:grpSpPr>
            <a:xfrm>
              <a:off x="7370892" y="764829"/>
              <a:ext cx="379833" cy="759667"/>
              <a:chOff x="7370892" y="764829"/>
              <a:chExt cx="379833" cy="759667"/>
            </a:xfrm>
          </p:grpSpPr>
          <p:sp>
            <p:nvSpPr>
              <p:cNvPr id="538" name="Freeform: Shape 537">
                <a:extLst>
                  <a:ext uri="{FF2B5EF4-FFF2-40B4-BE49-F238E27FC236}">
                    <a16:creationId xmlns:a16="http://schemas.microsoft.com/office/drawing/2014/main" id="{CE7C55BB-E6A0-32A8-D92C-8DCAE90D13A0}"/>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539" name="Graphic 4" descr="A city block">
                <a:extLst>
                  <a:ext uri="{FF2B5EF4-FFF2-40B4-BE49-F238E27FC236}">
                    <a16:creationId xmlns:a16="http://schemas.microsoft.com/office/drawing/2014/main" id="{3FE4BEDB-6252-830B-5DA9-2C740DB648EB}"/>
                  </a:ext>
                </a:extLst>
              </p:cNvPr>
              <p:cNvGrpSpPr/>
              <p:nvPr/>
            </p:nvGrpSpPr>
            <p:grpSpPr>
              <a:xfrm>
                <a:off x="7417464" y="828134"/>
                <a:ext cx="274527" cy="126611"/>
                <a:chOff x="7417464" y="828134"/>
                <a:chExt cx="274527" cy="126611"/>
              </a:xfrm>
              <a:solidFill>
                <a:srgbClr val="E6E6E6"/>
              </a:solidFill>
            </p:grpSpPr>
            <p:sp>
              <p:nvSpPr>
                <p:cNvPr id="565" name="Freeform: Shape 564">
                  <a:extLst>
                    <a:ext uri="{FF2B5EF4-FFF2-40B4-BE49-F238E27FC236}">
                      <a16:creationId xmlns:a16="http://schemas.microsoft.com/office/drawing/2014/main" id="{4D629F73-9C14-D6CA-2EEA-47B110B284CC}"/>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948A9A35-825F-85E8-4E33-4727822F0EAB}"/>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67B141FE-2A43-EDB3-A9D3-233BF530D79B}"/>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540" name="Graphic 4" descr="A city block">
                <a:extLst>
                  <a:ext uri="{FF2B5EF4-FFF2-40B4-BE49-F238E27FC236}">
                    <a16:creationId xmlns:a16="http://schemas.microsoft.com/office/drawing/2014/main" id="{ED982242-3CF7-0B2E-58A1-3B789986B166}"/>
                  </a:ext>
                </a:extLst>
              </p:cNvPr>
              <p:cNvGrpSpPr/>
              <p:nvPr/>
            </p:nvGrpSpPr>
            <p:grpSpPr>
              <a:xfrm>
                <a:off x="7417274" y="984288"/>
                <a:ext cx="274731" cy="33763"/>
                <a:chOff x="7417274" y="984288"/>
                <a:chExt cx="274731" cy="33763"/>
              </a:xfrm>
              <a:solidFill>
                <a:srgbClr val="E6E6E6"/>
              </a:solidFill>
            </p:grpSpPr>
            <p:sp>
              <p:nvSpPr>
                <p:cNvPr id="562" name="Freeform: Shape 561">
                  <a:extLst>
                    <a:ext uri="{FF2B5EF4-FFF2-40B4-BE49-F238E27FC236}">
                      <a16:creationId xmlns:a16="http://schemas.microsoft.com/office/drawing/2014/main" id="{78E18249-F161-1977-31AF-AB1B0129F062}"/>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0D7CE897-D06C-EA0D-E771-D44FECE675A3}"/>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3B2342C7-C3C6-B8BC-0C19-BE9FE0EE1541}"/>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1" name="Graphic 4" descr="A city block">
                <a:extLst>
                  <a:ext uri="{FF2B5EF4-FFF2-40B4-BE49-F238E27FC236}">
                    <a16:creationId xmlns:a16="http://schemas.microsoft.com/office/drawing/2014/main" id="{416B4F17-F8C2-5304-A410-EE258C59E53A}"/>
                  </a:ext>
                </a:extLst>
              </p:cNvPr>
              <p:cNvGrpSpPr/>
              <p:nvPr/>
            </p:nvGrpSpPr>
            <p:grpSpPr>
              <a:xfrm>
                <a:off x="7417464" y="1047594"/>
                <a:ext cx="274541" cy="33763"/>
                <a:chOff x="7417464" y="1047594"/>
                <a:chExt cx="274541" cy="33763"/>
              </a:xfrm>
              <a:solidFill>
                <a:srgbClr val="E6E6E6"/>
              </a:solidFill>
            </p:grpSpPr>
            <p:sp>
              <p:nvSpPr>
                <p:cNvPr id="559" name="Freeform: Shape 558">
                  <a:extLst>
                    <a:ext uri="{FF2B5EF4-FFF2-40B4-BE49-F238E27FC236}">
                      <a16:creationId xmlns:a16="http://schemas.microsoft.com/office/drawing/2014/main" id="{632C9770-B199-B31A-3C08-78F3F56D5970}"/>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C0B04982-CB08-9414-FA71-EC8913B7371D}"/>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878E3313-CD0F-79EA-A7C0-67C14DE91C8C}"/>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2" name="Graphic 4" descr="A city block">
                <a:extLst>
                  <a:ext uri="{FF2B5EF4-FFF2-40B4-BE49-F238E27FC236}">
                    <a16:creationId xmlns:a16="http://schemas.microsoft.com/office/drawing/2014/main" id="{34F60514-82BE-097B-0B95-B913CB658477}"/>
                  </a:ext>
                </a:extLst>
              </p:cNvPr>
              <p:cNvGrpSpPr/>
              <p:nvPr/>
            </p:nvGrpSpPr>
            <p:grpSpPr>
              <a:xfrm>
                <a:off x="7497334" y="1110900"/>
                <a:ext cx="126934" cy="33763"/>
                <a:chOff x="7497334" y="1110900"/>
                <a:chExt cx="126934" cy="33763"/>
              </a:xfrm>
              <a:solidFill>
                <a:srgbClr val="E6E6E6"/>
              </a:solidFill>
            </p:grpSpPr>
            <p:sp>
              <p:nvSpPr>
                <p:cNvPr id="557" name="Freeform: Shape 556">
                  <a:extLst>
                    <a:ext uri="{FF2B5EF4-FFF2-40B4-BE49-F238E27FC236}">
                      <a16:creationId xmlns:a16="http://schemas.microsoft.com/office/drawing/2014/main" id="{47F2D62C-A81A-F6D4-FF75-B9219740BED5}"/>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A007B462-648C-7F53-DE47-4D221DC8976C}"/>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3" name="Graphic 4" descr="A city block">
                <a:extLst>
                  <a:ext uri="{FF2B5EF4-FFF2-40B4-BE49-F238E27FC236}">
                    <a16:creationId xmlns:a16="http://schemas.microsoft.com/office/drawing/2014/main" id="{2C976C56-D6A4-FB94-A310-E860C6DC2A00}"/>
                  </a:ext>
                </a:extLst>
              </p:cNvPr>
              <p:cNvGrpSpPr/>
              <p:nvPr/>
            </p:nvGrpSpPr>
            <p:grpSpPr>
              <a:xfrm>
                <a:off x="7417675" y="1237511"/>
                <a:ext cx="206578" cy="33763"/>
                <a:chOff x="7417675" y="1237511"/>
                <a:chExt cx="206578" cy="33763"/>
              </a:xfrm>
              <a:solidFill>
                <a:srgbClr val="E6E6E6"/>
              </a:solidFill>
            </p:grpSpPr>
            <p:sp>
              <p:nvSpPr>
                <p:cNvPr id="555" name="Freeform: Shape 554">
                  <a:extLst>
                    <a:ext uri="{FF2B5EF4-FFF2-40B4-BE49-F238E27FC236}">
                      <a16:creationId xmlns:a16="http://schemas.microsoft.com/office/drawing/2014/main" id="{23853BAD-3025-3A84-7A7C-7B9744BAC287}"/>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4BC4DD89-C540-C51D-132F-B387E528C9C7}"/>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4" name="Graphic 4" descr="A city block">
                <a:extLst>
                  <a:ext uri="{FF2B5EF4-FFF2-40B4-BE49-F238E27FC236}">
                    <a16:creationId xmlns:a16="http://schemas.microsoft.com/office/drawing/2014/main" id="{2E8078CF-A0D9-E17F-5800-6F304070EF83}"/>
                  </a:ext>
                </a:extLst>
              </p:cNvPr>
              <p:cNvGrpSpPr/>
              <p:nvPr/>
            </p:nvGrpSpPr>
            <p:grpSpPr>
              <a:xfrm>
                <a:off x="7497482" y="1174205"/>
                <a:ext cx="194479" cy="33763"/>
                <a:chOff x="7497482" y="1174205"/>
                <a:chExt cx="194479" cy="33763"/>
              </a:xfrm>
            </p:grpSpPr>
            <p:sp>
              <p:nvSpPr>
                <p:cNvPr id="552" name="Freeform: Shape 551">
                  <a:extLst>
                    <a:ext uri="{FF2B5EF4-FFF2-40B4-BE49-F238E27FC236}">
                      <a16:creationId xmlns:a16="http://schemas.microsoft.com/office/drawing/2014/main" id="{F3FDF286-AA5D-7A30-FAAB-1593118F65B3}"/>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367DED5C-3F7C-A423-B22A-0760CB35ACB4}"/>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58F47ED9-C93A-5F64-67C7-40E72AC4992F}"/>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545" name="Freeform: Shape 544">
                <a:extLst>
                  <a:ext uri="{FF2B5EF4-FFF2-40B4-BE49-F238E27FC236}">
                    <a16:creationId xmlns:a16="http://schemas.microsoft.com/office/drawing/2014/main" id="{9FD78011-D4F0-71C9-6F73-BD3E820EF41D}"/>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E4F92658-0C2E-B85E-7602-9F9EDC1D1014}"/>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47" name="Graphic 4" descr="A city block">
                <a:extLst>
                  <a:ext uri="{FF2B5EF4-FFF2-40B4-BE49-F238E27FC236}">
                    <a16:creationId xmlns:a16="http://schemas.microsoft.com/office/drawing/2014/main" id="{BCA36664-9492-7533-5B43-5F7F409F5D3E}"/>
                  </a:ext>
                </a:extLst>
              </p:cNvPr>
              <p:cNvGrpSpPr/>
              <p:nvPr/>
            </p:nvGrpSpPr>
            <p:grpSpPr>
              <a:xfrm>
                <a:off x="7417274" y="1364122"/>
                <a:ext cx="274529" cy="33763"/>
                <a:chOff x="7417274" y="1364122"/>
                <a:chExt cx="274529" cy="33763"/>
              </a:xfrm>
            </p:grpSpPr>
            <p:sp>
              <p:nvSpPr>
                <p:cNvPr id="549" name="Freeform: Shape 548">
                  <a:extLst>
                    <a:ext uri="{FF2B5EF4-FFF2-40B4-BE49-F238E27FC236}">
                      <a16:creationId xmlns:a16="http://schemas.microsoft.com/office/drawing/2014/main" id="{B6D182A3-5045-C2EC-C69E-9C2040FCBCFB}"/>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F79A7D44-35A1-46BD-E6B7-9F2C22181302}"/>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4909AB83-DB3D-7914-659B-9673B8A6B8B1}"/>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48" name="Freeform: Shape 547">
                <a:extLst>
                  <a:ext uri="{FF2B5EF4-FFF2-40B4-BE49-F238E27FC236}">
                    <a16:creationId xmlns:a16="http://schemas.microsoft.com/office/drawing/2014/main" id="{A57A34F1-BC2D-7803-8309-77303FA94267}"/>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6" name="Graphic 4" descr="A city block">
              <a:extLst>
                <a:ext uri="{FF2B5EF4-FFF2-40B4-BE49-F238E27FC236}">
                  <a16:creationId xmlns:a16="http://schemas.microsoft.com/office/drawing/2014/main" id="{5E90D754-01CC-D263-5C82-0B29650C9B55}"/>
                </a:ext>
              </a:extLst>
            </p:cNvPr>
            <p:cNvGrpSpPr/>
            <p:nvPr/>
          </p:nvGrpSpPr>
          <p:grpSpPr>
            <a:xfrm>
              <a:off x="6611220" y="828134"/>
              <a:ext cx="345996" cy="696362"/>
              <a:chOff x="6611220" y="828134"/>
              <a:chExt cx="345996" cy="696362"/>
            </a:xfrm>
          </p:grpSpPr>
          <p:sp>
            <p:nvSpPr>
              <p:cNvPr id="529" name="Freeform: Shape 528">
                <a:extLst>
                  <a:ext uri="{FF2B5EF4-FFF2-40B4-BE49-F238E27FC236}">
                    <a16:creationId xmlns:a16="http://schemas.microsoft.com/office/drawing/2014/main" id="{996AD9DA-6C2D-EAFE-DA39-B91EDACAE534}"/>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530" name="Graphic 4" descr="A city block">
                <a:extLst>
                  <a:ext uri="{FF2B5EF4-FFF2-40B4-BE49-F238E27FC236}">
                    <a16:creationId xmlns:a16="http://schemas.microsoft.com/office/drawing/2014/main" id="{EC300845-7705-226F-82BD-88EC37188585}"/>
                  </a:ext>
                </a:extLst>
              </p:cNvPr>
              <p:cNvGrpSpPr/>
              <p:nvPr/>
            </p:nvGrpSpPr>
            <p:grpSpPr>
              <a:xfrm>
                <a:off x="6611220" y="891438"/>
                <a:ext cx="291205" cy="158264"/>
                <a:chOff x="6611220" y="891438"/>
                <a:chExt cx="291205" cy="158264"/>
              </a:xfrm>
              <a:solidFill>
                <a:srgbClr val="FFFFFF"/>
              </a:solidFill>
            </p:grpSpPr>
            <p:sp>
              <p:nvSpPr>
                <p:cNvPr id="531" name="Freeform: Shape 530">
                  <a:extLst>
                    <a:ext uri="{FF2B5EF4-FFF2-40B4-BE49-F238E27FC236}">
                      <a16:creationId xmlns:a16="http://schemas.microsoft.com/office/drawing/2014/main" id="{262F4A0B-498A-BC51-3724-601591472A21}"/>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5B2AAC20-EDAF-936C-D759-48F10C4655F4}"/>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5AA3F6CA-D553-0455-1476-374F22A35B7C}"/>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3F339349-B5E9-70A4-A428-F0AB5387ECBF}"/>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B6BB43FF-65BB-6698-4C79-459553B9C0DF}"/>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3F1EE4AE-D2E7-CC81-A87F-41EA4E5FA30E}"/>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F2DA3AEA-517B-77F1-0973-88BA993F3B5B}"/>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57" name="Graphic 4" descr="A city block">
              <a:extLst>
                <a:ext uri="{FF2B5EF4-FFF2-40B4-BE49-F238E27FC236}">
                  <a16:creationId xmlns:a16="http://schemas.microsoft.com/office/drawing/2014/main" id="{73162337-09E2-9DA6-86E3-CAA568265D72}"/>
                </a:ext>
              </a:extLst>
            </p:cNvPr>
            <p:cNvGrpSpPr/>
            <p:nvPr/>
          </p:nvGrpSpPr>
          <p:grpSpPr>
            <a:xfrm>
              <a:off x="6611376" y="891440"/>
              <a:ext cx="759663" cy="633056"/>
              <a:chOff x="6611376" y="891440"/>
              <a:chExt cx="759663" cy="633056"/>
            </a:xfrm>
          </p:grpSpPr>
          <p:sp>
            <p:nvSpPr>
              <p:cNvPr id="507" name="Freeform: Shape 506">
                <a:extLst>
                  <a:ext uri="{FF2B5EF4-FFF2-40B4-BE49-F238E27FC236}">
                    <a16:creationId xmlns:a16="http://schemas.microsoft.com/office/drawing/2014/main" id="{419256B8-BDE3-84D4-B946-A54517CD1BA3}"/>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508" name="Graphic 4" descr="A city block">
                <a:extLst>
                  <a:ext uri="{FF2B5EF4-FFF2-40B4-BE49-F238E27FC236}">
                    <a16:creationId xmlns:a16="http://schemas.microsoft.com/office/drawing/2014/main" id="{2E6699A1-A0F0-2B91-7A74-2AE0D16E1213}"/>
                  </a:ext>
                </a:extLst>
              </p:cNvPr>
              <p:cNvGrpSpPr/>
              <p:nvPr/>
            </p:nvGrpSpPr>
            <p:grpSpPr>
              <a:xfrm>
                <a:off x="6826442" y="1335303"/>
                <a:ext cx="59258" cy="125163"/>
                <a:chOff x="6826442" y="1335303"/>
                <a:chExt cx="59258" cy="125163"/>
              </a:xfrm>
            </p:grpSpPr>
            <p:sp>
              <p:nvSpPr>
                <p:cNvPr id="527" name="Freeform: Shape 526">
                  <a:extLst>
                    <a:ext uri="{FF2B5EF4-FFF2-40B4-BE49-F238E27FC236}">
                      <a16:creationId xmlns:a16="http://schemas.microsoft.com/office/drawing/2014/main" id="{B907E680-3299-211A-208C-213F4DA8CE7A}"/>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B2A3D98D-23B1-E6EB-E5A0-047076F05DEE}"/>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09" name="Graphic 4" descr="A city block">
                <a:extLst>
                  <a:ext uri="{FF2B5EF4-FFF2-40B4-BE49-F238E27FC236}">
                    <a16:creationId xmlns:a16="http://schemas.microsoft.com/office/drawing/2014/main" id="{BF9DB9F0-9043-1A71-C154-D6834D089A07}"/>
                  </a:ext>
                </a:extLst>
              </p:cNvPr>
              <p:cNvGrpSpPr/>
              <p:nvPr/>
            </p:nvGrpSpPr>
            <p:grpSpPr>
              <a:xfrm>
                <a:off x="6737987" y="1335303"/>
                <a:ext cx="62676" cy="125163"/>
                <a:chOff x="6737987" y="1335303"/>
                <a:chExt cx="62676" cy="125163"/>
              </a:xfrm>
            </p:grpSpPr>
            <p:sp>
              <p:nvSpPr>
                <p:cNvPr id="525" name="Freeform: Shape 524">
                  <a:extLst>
                    <a:ext uri="{FF2B5EF4-FFF2-40B4-BE49-F238E27FC236}">
                      <a16:creationId xmlns:a16="http://schemas.microsoft.com/office/drawing/2014/main" id="{1A387E4E-7510-AB0B-0FA4-AE1126B625F6}"/>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64C7818B-0B7A-4008-2C72-F09F73066322}"/>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0" name="Graphic 4" descr="A city block">
                <a:extLst>
                  <a:ext uri="{FF2B5EF4-FFF2-40B4-BE49-F238E27FC236}">
                    <a16:creationId xmlns:a16="http://schemas.microsoft.com/office/drawing/2014/main" id="{B81B2E99-FB1D-49F2-FAAE-0163C48622EA}"/>
                  </a:ext>
                </a:extLst>
              </p:cNvPr>
              <p:cNvGrpSpPr/>
              <p:nvPr/>
            </p:nvGrpSpPr>
            <p:grpSpPr>
              <a:xfrm>
                <a:off x="7227378" y="1399333"/>
                <a:ext cx="59258" cy="125163"/>
                <a:chOff x="7227378" y="1399333"/>
                <a:chExt cx="59258" cy="125163"/>
              </a:xfrm>
            </p:grpSpPr>
            <p:sp>
              <p:nvSpPr>
                <p:cNvPr id="523" name="Freeform: Shape 522">
                  <a:extLst>
                    <a:ext uri="{FF2B5EF4-FFF2-40B4-BE49-F238E27FC236}">
                      <a16:creationId xmlns:a16="http://schemas.microsoft.com/office/drawing/2014/main" id="{C45D2369-78F8-88E4-5A11-5405F35343A8}"/>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26563D58-2F74-B308-3833-B79E4E225DE6}"/>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1" name="Graphic 4" descr="A city block">
                <a:extLst>
                  <a:ext uri="{FF2B5EF4-FFF2-40B4-BE49-F238E27FC236}">
                    <a16:creationId xmlns:a16="http://schemas.microsoft.com/office/drawing/2014/main" id="{34D0979F-6125-C1C7-1B68-F6AA039D88BE}"/>
                  </a:ext>
                </a:extLst>
              </p:cNvPr>
              <p:cNvGrpSpPr/>
              <p:nvPr/>
            </p:nvGrpSpPr>
            <p:grpSpPr>
              <a:xfrm>
                <a:off x="7142971" y="1399333"/>
                <a:ext cx="59258" cy="125163"/>
                <a:chOff x="7142971" y="1399333"/>
                <a:chExt cx="59258" cy="125163"/>
              </a:xfrm>
            </p:grpSpPr>
            <p:sp>
              <p:nvSpPr>
                <p:cNvPr id="521" name="Freeform: Shape 520">
                  <a:extLst>
                    <a:ext uri="{FF2B5EF4-FFF2-40B4-BE49-F238E27FC236}">
                      <a16:creationId xmlns:a16="http://schemas.microsoft.com/office/drawing/2014/main" id="{EE944940-5631-D4F1-AF2B-74D3E545B558}"/>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EAC4CFE5-B11B-815C-967D-3227513AB78F}"/>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2" name="Graphic 4" descr="A city block">
                <a:extLst>
                  <a:ext uri="{FF2B5EF4-FFF2-40B4-BE49-F238E27FC236}">
                    <a16:creationId xmlns:a16="http://schemas.microsoft.com/office/drawing/2014/main" id="{377B3B85-7320-1930-674A-F8CDC4507D0A}"/>
                  </a:ext>
                </a:extLst>
              </p:cNvPr>
              <p:cNvGrpSpPr/>
              <p:nvPr/>
            </p:nvGrpSpPr>
            <p:grpSpPr>
              <a:xfrm>
                <a:off x="6991210" y="1399333"/>
                <a:ext cx="125982" cy="125163"/>
                <a:chOff x="6991210" y="1399333"/>
                <a:chExt cx="125982" cy="125163"/>
              </a:xfrm>
            </p:grpSpPr>
            <p:sp>
              <p:nvSpPr>
                <p:cNvPr id="519" name="Freeform: Shape 518">
                  <a:extLst>
                    <a:ext uri="{FF2B5EF4-FFF2-40B4-BE49-F238E27FC236}">
                      <a16:creationId xmlns:a16="http://schemas.microsoft.com/office/drawing/2014/main" id="{0822E2A2-FE19-BEF3-8C3C-122E5017DD80}"/>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CC56E19A-E085-E3C1-00B7-831063FA3119}"/>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513" name="Freeform: Shape 512">
                <a:extLst>
                  <a:ext uri="{FF2B5EF4-FFF2-40B4-BE49-F238E27FC236}">
                    <a16:creationId xmlns:a16="http://schemas.microsoft.com/office/drawing/2014/main" id="{921DA0C0-028F-A2B9-8555-F75B127A926C}"/>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DBA7C9DE-FB12-0EBB-A3D9-BBE7569BB30D}"/>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336433F4-26C8-95F8-9DC7-B7CEAD466E3E}"/>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407AD2AD-4AA2-D5FD-A6E8-1962DEBFE88F}"/>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5CCFEA1C-545E-5515-729B-9D4EAAE02502}"/>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72F72C44-2986-9520-CF2C-DD3F543605BC}"/>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58" name="Graphic 4" descr="A city block">
              <a:extLst>
                <a:ext uri="{FF2B5EF4-FFF2-40B4-BE49-F238E27FC236}">
                  <a16:creationId xmlns:a16="http://schemas.microsoft.com/office/drawing/2014/main" id="{00C983DF-E4FB-3A5A-705C-E4F9820F814E}"/>
                </a:ext>
              </a:extLst>
            </p:cNvPr>
            <p:cNvGrpSpPr/>
            <p:nvPr/>
          </p:nvGrpSpPr>
          <p:grpSpPr>
            <a:xfrm>
              <a:off x="5851552" y="764829"/>
              <a:ext cx="379833" cy="759667"/>
              <a:chOff x="5851552" y="764829"/>
              <a:chExt cx="379833" cy="759667"/>
            </a:xfrm>
          </p:grpSpPr>
          <p:sp>
            <p:nvSpPr>
              <p:cNvPr id="477" name="Freeform: Shape 476">
                <a:extLst>
                  <a:ext uri="{FF2B5EF4-FFF2-40B4-BE49-F238E27FC236}">
                    <a16:creationId xmlns:a16="http://schemas.microsoft.com/office/drawing/2014/main" id="{BDB8186C-33DA-86DC-5929-099A4A453DEB}"/>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78" name="Graphic 4" descr="A city block">
                <a:extLst>
                  <a:ext uri="{FF2B5EF4-FFF2-40B4-BE49-F238E27FC236}">
                    <a16:creationId xmlns:a16="http://schemas.microsoft.com/office/drawing/2014/main" id="{1C2D64A4-7C2E-DA61-4772-4272DC0502FA}"/>
                  </a:ext>
                </a:extLst>
              </p:cNvPr>
              <p:cNvGrpSpPr/>
              <p:nvPr/>
            </p:nvGrpSpPr>
            <p:grpSpPr>
              <a:xfrm>
                <a:off x="5897976" y="828134"/>
                <a:ext cx="274527" cy="126611"/>
                <a:chOff x="5897976" y="828134"/>
                <a:chExt cx="274527" cy="126611"/>
              </a:xfrm>
              <a:solidFill>
                <a:srgbClr val="E6E6E6"/>
              </a:solidFill>
            </p:grpSpPr>
            <p:sp>
              <p:nvSpPr>
                <p:cNvPr id="504" name="Freeform: Shape 503">
                  <a:extLst>
                    <a:ext uri="{FF2B5EF4-FFF2-40B4-BE49-F238E27FC236}">
                      <a16:creationId xmlns:a16="http://schemas.microsoft.com/office/drawing/2014/main" id="{7EB27358-E210-2888-6B41-D95F320DBA75}"/>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568A9677-E78A-3873-C3E1-1EE83B683218}"/>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904EFF99-89FC-8AFC-7C58-C419C0499D2F}"/>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79" name="Graphic 4" descr="A city block">
                <a:extLst>
                  <a:ext uri="{FF2B5EF4-FFF2-40B4-BE49-F238E27FC236}">
                    <a16:creationId xmlns:a16="http://schemas.microsoft.com/office/drawing/2014/main" id="{A4B8760D-8939-0F69-7F8A-47D73652AB8F}"/>
                  </a:ext>
                </a:extLst>
              </p:cNvPr>
              <p:cNvGrpSpPr/>
              <p:nvPr/>
            </p:nvGrpSpPr>
            <p:grpSpPr>
              <a:xfrm>
                <a:off x="5897776" y="984288"/>
                <a:ext cx="274727" cy="33763"/>
                <a:chOff x="5897776" y="984288"/>
                <a:chExt cx="274727" cy="33763"/>
              </a:xfrm>
              <a:solidFill>
                <a:srgbClr val="E6E6E6"/>
              </a:solidFill>
            </p:grpSpPr>
            <p:sp>
              <p:nvSpPr>
                <p:cNvPr id="501" name="Freeform: Shape 500">
                  <a:extLst>
                    <a:ext uri="{FF2B5EF4-FFF2-40B4-BE49-F238E27FC236}">
                      <a16:creationId xmlns:a16="http://schemas.microsoft.com/office/drawing/2014/main" id="{B7173EE5-7E81-EB60-B96A-A9D3E8FB027D}"/>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30187084-7B4B-D63D-574D-5DA38E7A4F47}"/>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4FF5061E-0C72-834B-A106-9EF3D2EB5D94}"/>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0" name="Graphic 4" descr="A city block">
                <a:extLst>
                  <a:ext uri="{FF2B5EF4-FFF2-40B4-BE49-F238E27FC236}">
                    <a16:creationId xmlns:a16="http://schemas.microsoft.com/office/drawing/2014/main" id="{F59380BC-3BAB-34BF-810E-5703BE45FB57}"/>
                  </a:ext>
                </a:extLst>
              </p:cNvPr>
              <p:cNvGrpSpPr/>
              <p:nvPr/>
            </p:nvGrpSpPr>
            <p:grpSpPr>
              <a:xfrm>
                <a:off x="5897976" y="1047594"/>
                <a:ext cx="274527" cy="33763"/>
                <a:chOff x="5897976" y="1047594"/>
                <a:chExt cx="274527" cy="33763"/>
              </a:xfrm>
              <a:solidFill>
                <a:schemeClr val="accent1"/>
              </a:solidFill>
            </p:grpSpPr>
            <p:sp>
              <p:nvSpPr>
                <p:cNvPr id="498" name="Freeform: Shape 497">
                  <a:extLst>
                    <a:ext uri="{FF2B5EF4-FFF2-40B4-BE49-F238E27FC236}">
                      <a16:creationId xmlns:a16="http://schemas.microsoft.com/office/drawing/2014/main" id="{112EAEF5-CCD8-146A-B1E8-9BD920A41EF6}"/>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77ECC0D1-7D1E-951F-1F2E-C90D785D87F9}"/>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89574EF8-F3E6-F596-AD0E-D0ACC740D755}"/>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481" name="Graphic 4" descr="A city block">
                <a:extLst>
                  <a:ext uri="{FF2B5EF4-FFF2-40B4-BE49-F238E27FC236}">
                    <a16:creationId xmlns:a16="http://schemas.microsoft.com/office/drawing/2014/main" id="{3B80E8FF-54D3-55AF-1DB5-AEE6FC1CB0D5}"/>
                  </a:ext>
                </a:extLst>
              </p:cNvPr>
              <p:cNvGrpSpPr/>
              <p:nvPr/>
            </p:nvGrpSpPr>
            <p:grpSpPr>
              <a:xfrm>
                <a:off x="5977847" y="1110900"/>
                <a:ext cx="126927" cy="33763"/>
                <a:chOff x="5977847" y="1110900"/>
                <a:chExt cx="126927" cy="33763"/>
              </a:xfrm>
              <a:solidFill>
                <a:srgbClr val="E6E6E6"/>
              </a:solidFill>
            </p:grpSpPr>
            <p:sp>
              <p:nvSpPr>
                <p:cNvPr id="496" name="Freeform: Shape 495">
                  <a:extLst>
                    <a:ext uri="{FF2B5EF4-FFF2-40B4-BE49-F238E27FC236}">
                      <a16:creationId xmlns:a16="http://schemas.microsoft.com/office/drawing/2014/main" id="{F3EF719D-6366-36D1-0427-0F5F5DA2A678}"/>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393F95BC-B344-C513-645D-47AAD5F514CC}"/>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2" name="Graphic 4" descr="A city block">
                <a:extLst>
                  <a:ext uri="{FF2B5EF4-FFF2-40B4-BE49-F238E27FC236}">
                    <a16:creationId xmlns:a16="http://schemas.microsoft.com/office/drawing/2014/main" id="{EA4964D2-80A4-1C47-79B3-9435655D0790}"/>
                  </a:ext>
                </a:extLst>
              </p:cNvPr>
              <p:cNvGrpSpPr/>
              <p:nvPr/>
            </p:nvGrpSpPr>
            <p:grpSpPr>
              <a:xfrm>
                <a:off x="5898194" y="1237511"/>
                <a:ext cx="206581" cy="33763"/>
                <a:chOff x="5898194" y="1237511"/>
                <a:chExt cx="206581" cy="33763"/>
              </a:xfrm>
              <a:solidFill>
                <a:srgbClr val="E6E6E6"/>
              </a:solidFill>
            </p:grpSpPr>
            <p:sp>
              <p:nvSpPr>
                <p:cNvPr id="494" name="Freeform: Shape 493">
                  <a:extLst>
                    <a:ext uri="{FF2B5EF4-FFF2-40B4-BE49-F238E27FC236}">
                      <a16:creationId xmlns:a16="http://schemas.microsoft.com/office/drawing/2014/main" id="{FC13CD57-F37E-5756-A0F6-257E4C1C06F7}"/>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154C507A-C0A4-4898-4E45-BD40CFB3C9EE}"/>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3" name="Graphic 4" descr="A city block">
                <a:extLst>
                  <a:ext uri="{FF2B5EF4-FFF2-40B4-BE49-F238E27FC236}">
                    <a16:creationId xmlns:a16="http://schemas.microsoft.com/office/drawing/2014/main" id="{F3E8B9C0-9667-E765-80CB-FA41F16F21B2}"/>
                  </a:ext>
                </a:extLst>
              </p:cNvPr>
              <p:cNvGrpSpPr/>
              <p:nvPr/>
            </p:nvGrpSpPr>
            <p:grpSpPr>
              <a:xfrm>
                <a:off x="5977997" y="1174205"/>
                <a:ext cx="194477" cy="33763"/>
                <a:chOff x="5977997" y="1174205"/>
                <a:chExt cx="194477" cy="33763"/>
              </a:xfrm>
              <a:solidFill>
                <a:srgbClr val="E6E6E6"/>
              </a:solidFill>
            </p:grpSpPr>
            <p:sp>
              <p:nvSpPr>
                <p:cNvPr id="491" name="Freeform: Shape 490">
                  <a:extLst>
                    <a:ext uri="{FF2B5EF4-FFF2-40B4-BE49-F238E27FC236}">
                      <a16:creationId xmlns:a16="http://schemas.microsoft.com/office/drawing/2014/main" id="{D1E0C8F6-CE77-8A48-79BB-5DDD7F4336BD}"/>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0E37E412-A5E2-6634-B6BB-CFDDF1339EE5}"/>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62860913-01C5-6C66-6D22-64F78161F30E}"/>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4" name="Freeform: Shape 483">
                <a:extLst>
                  <a:ext uri="{FF2B5EF4-FFF2-40B4-BE49-F238E27FC236}">
                    <a16:creationId xmlns:a16="http://schemas.microsoft.com/office/drawing/2014/main" id="{CB03B8B5-9706-BE9D-F0A9-DF1F240170DC}"/>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C82697F9-F565-B828-2AB9-5DE0C099E562}"/>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86" name="Graphic 4" descr="A city block">
                <a:extLst>
                  <a:ext uri="{FF2B5EF4-FFF2-40B4-BE49-F238E27FC236}">
                    <a16:creationId xmlns:a16="http://schemas.microsoft.com/office/drawing/2014/main" id="{D6D2C951-D39F-6459-A2C0-7EB427FF6EE5}"/>
                  </a:ext>
                </a:extLst>
              </p:cNvPr>
              <p:cNvGrpSpPr/>
              <p:nvPr/>
            </p:nvGrpSpPr>
            <p:grpSpPr>
              <a:xfrm>
                <a:off x="5897776" y="1364122"/>
                <a:ext cx="274524" cy="33763"/>
                <a:chOff x="5897776" y="1364122"/>
                <a:chExt cx="274524" cy="33763"/>
              </a:xfrm>
              <a:solidFill>
                <a:srgbClr val="E6E6E6"/>
              </a:solidFill>
            </p:grpSpPr>
            <p:sp>
              <p:nvSpPr>
                <p:cNvPr id="488" name="Freeform: Shape 487">
                  <a:extLst>
                    <a:ext uri="{FF2B5EF4-FFF2-40B4-BE49-F238E27FC236}">
                      <a16:creationId xmlns:a16="http://schemas.microsoft.com/office/drawing/2014/main" id="{7706CE56-EDFD-2A80-C53E-11644642EE37}"/>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C39CE553-0C95-51CA-2F64-F26F57B79727}"/>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AFEA92CD-6E0C-1C77-94E5-EE9A518F1268}"/>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5291E025-5C4A-B76E-905E-37123C4B432E}"/>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9" name="Graphic 4" descr="A city block">
              <a:extLst>
                <a:ext uri="{FF2B5EF4-FFF2-40B4-BE49-F238E27FC236}">
                  <a16:creationId xmlns:a16="http://schemas.microsoft.com/office/drawing/2014/main" id="{1FC7A63E-DF5B-F344-7F7E-F02B28163638}"/>
                </a:ext>
              </a:extLst>
            </p:cNvPr>
            <p:cNvGrpSpPr/>
            <p:nvPr/>
          </p:nvGrpSpPr>
          <p:grpSpPr>
            <a:xfrm>
              <a:off x="5092438" y="1047594"/>
              <a:ext cx="759667" cy="476902"/>
              <a:chOff x="5092438" y="1047594"/>
              <a:chExt cx="759667" cy="476902"/>
            </a:xfrm>
          </p:grpSpPr>
          <p:sp>
            <p:nvSpPr>
              <p:cNvPr id="457" name="Freeform: Shape 456">
                <a:extLst>
                  <a:ext uri="{FF2B5EF4-FFF2-40B4-BE49-F238E27FC236}">
                    <a16:creationId xmlns:a16="http://schemas.microsoft.com/office/drawing/2014/main" id="{36BDBF71-5E55-7A88-FD9A-399347224FC4}"/>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458" name="Graphic 4" descr="A city block">
                <a:extLst>
                  <a:ext uri="{FF2B5EF4-FFF2-40B4-BE49-F238E27FC236}">
                    <a16:creationId xmlns:a16="http://schemas.microsoft.com/office/drawing/2014/main" id="{7D77939F-CE44-4D88-9D95-189D0BB37143}"/>
                  </a:ext>
                </a:extLst>
              </p:cNvPr>
              <p:cNvGrpSpPr/>
              <p:nvPr/>
            </p:nvGrpSpPr>
            <p:grpSpPr>
              <a:xfrm>
                <a:off x="5306953" y="1335303"/>
                <a:ext cx="59258" cy="125163"/>
                <a:chOff x="5306953" y="1335303"/>
                <a:chExt cx="59258" cy="125163"/>
              </a:xfrm>
            </p:grpSpPr>
            <p:sp>
              <p:nvSpPr>
                <p:cNvPr id="475" name="Freeform: Shape 474">
                  <a:extLst>
                    <a:ext uri="{FF2B5EF4-FFF2-40B4-BE49-F238E27FC236}">
                      <a16:creationId xmlns:a16="http://schemas.microsoft.com/office/drawing/2014/main" id="{4212B1D0-8580-8D99-CD02-F9A0B6BF362B}"/>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3C6C6E1-9015-73C1-3F2E-8C8D32AC4410}"/>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59" name="Graphic 4" descr="A city block">
                <a:extLst>
                  <a:ext uri="{FF2B5EF4-FFF2-40B4-BE49-F238E27FC236}">
                    <a16:creationId xmlns:a16="http://schemas.microsoft.com/office/drawing/2014/main" id="{B4641279-66C2-0A2A-BE47-19D9E2D6EB30}"/>
                  </a:ext>
                </a:extLst>
              </p:cNvPr>
              <p:cNvGrpSpPr/>
              <p:nvPr/>
            </p:nvGrpSpPr>
            <p:grpSpPr>
              <a:xfrm>
                <a:off x="5218496" y="1335303"/>
                <a:ext cx="62676" cy="125163"/>
                <a:chOff x="5218496" y="1335303"/>
                <a:chExt cx="62676" cy="125163"/>
              </a:xfrm>
            </p:grpSpPr>
            <p:sp>
              <p:nvSpPr>
                <p:cNvPr id="473" name="Freeform: Shape 472">
                  <a:extLst>
                    <a:ext uri="{FF2B5EF4-FFF2-40B4-BE49-F238E27FC236}">
                      <a16:creationId xmlns:a16="http://schemas.microsoft.com/office/drawing/2014/main" id="{6E9FDDEA-534D-ADAE-769D-EE20DBF6C4A2}"/>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89D22C15-133F-AF6F-B17D-D0A7C5EA74F4}"/>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0" name="Graphic 4" descr="A city block">
                <a:extLst>
                  <a:ext uri="{FF2B5EF4-FFF2-40B4-BE49-F238E27FC236}">
                    <a16:creationId xmlns:a16="http://schemas.microsoft.com/office/drawing/2014/main" id="{A727E42D-80CC-6E77-3F67-63A24A8FBFBE}"/>
                  </a:ext>
                </a:extLst>
              </p:cNvPr>
              <p:cNvGrpSpPr/>
              <p:nvPr/>
            </p:nvGrpSpPr>
            <p:grpSpPr>
              <a:xfrm>
                <a:off x="5707889" y="1399333"/>
                <a:ext cx="59258" cy="125163"/>
                <a:chOff x="5707889" y="1399333"/>
                <a:chExt cx="59258" cy="125163"/>
              </a:xfrm>
            </p:grpSpPr>
            <p:sp>
              <p:nvSpPr>
                <p:cNvPr id="471" name="Freeform: Shape 470">
                  <a:extLst>
                    <a:ext uri="{FF2B5EF4-FFF2-40B4-BE49-F238E27FC236}">
                      <a16:creationId xmlns:a16="http://schemas.microsoft.com/office/drawing/2014/main" id="{E41886C4-86CA-0677-F75F-F67CF87F00E7}"/>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3811F77C-29A4-4197-2A1E-E5FA62DFF02F}"/>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1" name="Graphic 4" descr="A city block">
                <a:extLst>
                  <a:ext uri="{FF2B5EF4-FFF2-40B4-BE49-F238E27FC236}">
                    <a16:creationId xmlns:a16="http://schemas.microsoft.com/office/drawing/2014/main" id="{FA883A50-C94A-108B-6AAC-A69175868C48}"/>
                  </a:ext>
                </a:extLst>
              </p:cNvPr>
              <p:cNvGrpSpPr/>
              <p:nvPr/>
            </p:nvGrpSpPr>
            <p:grpSpPr>
              <a:xfrm>
                <a:off x="5623481" y="1399333"/>
                <a:ext cx="59258" cy="125163"/>
                <a:chOff x="5623481" y="1399333"/>
                <a:chExt cx="59258" cy="125163"/>
              </a:xfrm>
            </p:grpSpPr>
            <p:sp>
              <p:nvSpPr>
                <p:cNvPr id="469" name="Freeform: Shape 468">
                  <a:extLst>
                    <a:ext uri="{FF2B5EF4-FFF2-40B4-BE49-F238E27FC236}">
                      <a16:creationId xmlns:a16="http://schemas.microsoft.com/office/drawing/2014/main" id="{EC30A4C5-6404-F5A4-FDB4-48AFC8B8BC26}"/>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A2928622-9919-C6E2-B98E-B4DACD75657D}"/>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2" name="Graphic 4" descr="A city block">
                <a:extLst>
                  <a:ext uri="{FF2B5EF4-FFF2-40B4-BE49-F238E27FC236}">
                    <a16:creationId xmlns:a16="http://schemas.microsoft.com/office/drawing/2014/main" id="{1DAF26F9-163E-85D0-91BA-16756561D33D}"/>
                  </a:ext>
                </a:extLst>
              </p:cNvPr>
              <p:cNvGrpSpPr/>
              <p:nvPr/>
            </p:nvGrpSpPr>
            <p:grpSpPr>
              <a:xfrm>
                <a:off x="5471718" y="1399333"/>
                <a:ext cx="125982" cy="125163"/>
                <a:chOff x="5471718" y="1399333"/>
                <a:chExt cx="125982" cy="125163"/>
              </a:xfrm>
            </p:grpSpPr>
            <p:sp>
              <p:nvSpPr>
                <p:cNvPr id="467" name="Freeform: Shape 466">
                  <a:extLst>
                    <a:ext uri="{FF2B5EF4-FFF2-40B4-BE49-F238E27FC236}">
                      <a16:creationId xmlns:a16="http://schemas.microsoft.com/office/drawing/2014/main" id="{E70F63F5-FFA4-514A-CE6E-5674BC1948F9}"/>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D6C73FCB-CECB-0ABD-155E-E09648CD1E2A}"/>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63" name="Freeform: Shape 462">
                <a:extLst>
                  <a:ext uri="{FF2B5EF4-FFF2-40B4-BE49-F238E27FC236}">
                    <a16:creationId xmlns:a16="http://schemas.microsoft.com/office/drawing/2014/main" id="{0307C813-B80C-2479-9F66-6277A855AA0E}"/>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E7C7B30A-33B9-3833-0718-2B7EBAE24420}"/>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50529E1D-FD7A-052A-3A55-B5D7CFDCB318}"/>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03B803D2-9D2C-6C7B-B9C4-01DB2AF8790C}"/>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0" name="Graphic 4" descr="A city block">
              <a:extLst>
                <a:ext uri="{FF2B5EF4-FFF2-40B4-BE49-F238E27FC236}">
                  <a16:creationId xmlns:a16="http://schemas.microsoft.com/office/drawing/2014/main" id="{C8385EC3-2217-A67C-BCE5-09E6CFA06C98}"/>
                </a:ext>
              </a:extLst>
            </p:cNvPr>
            <p:cNvGrpSpPr/>
            <p:nvPr/>
          </p:nvGrpSpPr>
          <p:grpSpPr>
            <a:xfrm>
              <a:off x="7750873" y="1018051"/>
              <a:ext cx="379833" cy="506445"/>
              <a:chOff x="7750873" y="1018051"/>
              <a:chExt cx="379833" cy="506445"/>
            </a:xfrm>
          </p:grpSpPr>
          <p:sp>
            <p:nvSpPr>
              <p:cNvPr id="450" name="Freeform: Shape 449">
                <a:extLst>
                  <a:ext uri="{FF2B5EF4-FFF2-40B4-BE49-F238E27FC236}">
                    <a16:creationId xmlns:a16="http://schemas.microsoft.com/office/drawing/2014/main" id="{2DC18996-D0C6-173B-C679-C128953ED7A3}"/>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B910EA88-6B68-6AD7-F455-32D011DF63AF}"/>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D073FCF3-EB26-B8F5-C5C5-ADF61BE7029A}"/>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8F5D164C-72B9-A4BA-476B-6A5268AD1650}"/>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42E001EC-D6AE-A17D-B0B5-0491E2045D7A}"/>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118D46CD-6D44-4D7D-76C3-E768162BD856}"/>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D2E2432B-183B-319A-3E9D-E72603D92A1C}"/>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61" name="Graphic 4" descr="A city block">
              <a:extLst>
                <a:ext uri="{FF2B5EF4-FFF2-40B4-BE49-F238E27FC236}">
                  <a16:creationId xmlns:a16="http://schemas.microsoft.com/office/drawing/2014/main" id="{7EBA8A5A-8918-63BA-E2C0-6700F0E3FA7C}"/>
                </a:ext>
              </a:extLst>
            </p:cNvPr>
            <p:cNvGrpSpPr/>
            <p:nvPr/>
          </p:nvGrpSpPr>
          <p:grpSpPr>
            <a:xfrm>
              <a:off x="8890776" y="764824"/>
              <a:ext cx="253222" cy="759667"/>
              <a:chOff x="8890776" y="764824"/>
              <a:chExt cx="253222" cy="759667"/>
            </a:xfrm>
          </p:grpSpPr>
          <p:sp>
            <p:nvSpPr>
              <p:cNvPr id="441" name="Freeform: Shape 440">
                <a:extLst>
                  <a:ext uri="{FF2B5EF4-FFF2-40B4-BE49-F238E27FC236}">
                    <a16:creationId xmlns:a16="http://schemas.microsoft.com/office/drawing/2014/main" id="{D7E19CED-D60C-30E7-9560-5FACD7D90325}"/>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442" name="Graphic 4" descr="A city block">
                <a:extLst>
                  <a:ext uri="{FF2B5EF4-FFF2-40B4-BE49-F238E27FC236}">
                    <a16:creationId xmlns:a16="http://schemas.microsoft.com/office/drawing/2014/main" id="{558C9EBC-047D-C722-1B89-A3132998DBA5}"/>
                  </a:ext>
                </a:extLst>
              </p:cNvPr>
              <p:cNvGrpSpPr/>
              <p:nvPr/>
            </p:nvGrpSpPr>
            <p:grpSpPr>
              <a:xfrm>
                <a:off x="8978855" y="891438"/>
                <a:ext cx="164594" cy="158264"/>
                <a:chOff x="8978855" y="891438"/>
                <a:chExt cx="164594" cy="158264"/>
              </a:xfrm>
              <a:solidFill>
                <a:srgbClr val="D2D2D2"/>
              </a:solidFill>
            </p:grpSpPr>
            <p:sp>
              <p:nvSpPr>
                <p:cNvPr id="443" name="Freeform: Shape 442">
                  <a:extLst>
                    <a:ext uri="{FF2B5EF4-FFF2-40B4-BE49-F238E27FC236}">
                      <a16:creationId xmlns:a16="http://schemas.microsoft.com/office/drawing/2014/main" id="{CB45FF51-C65A-2795-92C7-35EC851B80DF}"/>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042675D0-D5AA-72A5-6539-32B25A4364A9}"/>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5CE022BB-D2AD-48E1-E836-809313D8EC58}"/>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8FBBC386-E20D-7B09-2639-1C5A27882AB6}"/>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AA420153-BAE1-3B95-A744-13D10CF2101E}"/>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9BF3D0C3-7F13-6E48-79E2-F9A0F182D54F}"/>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8CB3DFD7-90AB-5062-B428-375D5D3533A2}"/>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62" name="Graphic 4" descr="A city block">
              <a:extLst>
                <a:ext uri="{FF2B5EF4-FFF2-40B4-BE49-F238E27FC236}">
                  <a16:creationId xmlns:a16="http://schemas.microsoft.com/office/drawing/2014/main" id="{EF5E60C1-B6E9-121E-8D36-E939D5DD1A92}"/>
                </a:ext>
              </a:extLst>
            </p:cNvPr>
            <p:cNvGrpSpPr/>
            <p:nvPr/>
          </p:nvGrpSpPr>
          <p:grpSpPr>
            <a:xfrm>
              <a:off x="8130560" y="764824"/>
              <a:ext cx="379833" cy="759671"/>
              <a:chOff x="8130560" y="764824"/>
              <a:chExt cx="379833" cy="759671"/>
            </a:xfrm>
          </p:grpSpPr>
          <p:sp>
            <p:nvSpPr>
              <p:cNvPr id="411" name="Freeform: Shape 410">
                <a:extLst>
                  <a:ext uri="{FF2B5EF4-FFF2-40B4-BE49-F238E27FC236}">
                    <a16:creationId xmlns:a16="http://schemas.microsoft.com/office/drawing/2014/main" id="{1CB7FCA5-1B04-E639-01CE-31657A77EB74}"/>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412" name="Graphic 4" descr="A city block">
                <a:extLst>
                  <a:ext uri="{FF2B5EF4-FFF2-40B4-BE49-F238E27FC236}">
                    <a16:creationId xmlns:a16="http://schemas.microsoft.com/office/drawing/2014/main" id="{B7552D3B-87F7-F83D-FFB2-7EF9D8CE71C9}"/>
                  </a:ext>
                </a:extLst>
              </p:cNvPr>
              <p:cNvGrpSpPr/>
              <p:nvPr/>
            </p:nvGrpSpPr>
            <p:grpSpPr>
              <a:xfrm>
                <a:off x="8185277" y="828134"/>
                <a:ext cx="274514" cy="126611"/>
                <a:chOff x="8185277" y="828134"/>
                <a:chExt cx="274514" cy="126611"/>
              </a:xfrm>
              <a:solidFill>
                <a:srgbClr val="E6E6E6"/>
              </a:solidFill>
            </p:grpSpPr>
            <p:sp>
              <p:nvSpPr>
                <p:cNvPr id="438" name="Freeform: Shape 437">
                  <a:extLst>
                    <a:ext uri="{FF2B5EF4-FFF2-40B4-BE49-F238E27FC236}">
                      <a16:creationId xmlns:a16="http://schemas.microsoft.com/office/drawing/2014/main" id="{E6076699-A4FF-DD5E-E4B1-EAB9AC8E8299}"/>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639824C4-C7E8-C740-E2ED-9D576BC73D0E}"/>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E1B32E88-E3DD-04DC-7DB2-D162F8ECF1E0}"/>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13" name="Graphic 4" descr="A city block">
                <a:extLst>
                  <a:ext uri="{FF2B5EF4-FFF2-40B4-BE49-F238E27FC236}">
                    <a16:creationId xmlns:a16="http://schemas.microsoft.com/office/drawing/2014/main" id="{51826EC3-22C5-F00F-E22C-71DBE9218493}"/>
                  </a:ext>
                </a:extLst>
              </p:cNvPr>
              <p:cNvGrpSpPr/>
              <p:nvPr/>
            </p:nvGrpSpPr>
            <p:grpSpPr>
              <a:xfrm>
                <a:off x="8185277" y="984288"/>
                <a:ext cx="274714" cy="33763"/>
                <a:chOff x="8185277" y="984288"/>
                <a:chExt cx="274714" cy="33763"/>
              </a:xfrm>
              <a:solidFill>
                <a:srgbClr val="E6E6E6"/>
              </a:solidFill>
            </p:grpSpPr>
            <p:sp>
              <p:nvSpPr>
                <p:cNvPr id="435" name="Freeform: Shape 434">
                  <a:extLst>
                    <a:ext uri="{FF2B5EF4-FFF2-40B4-BE49-F238E27FC236}">
                      <a16:creationId xmlns:a16="http://schemas.microsoft.com/office/drawing/2014/main" id="{FC810054-CBCA-9230-5AE1-62DF7851B35C}"/>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F815C977-6EE2-0E52-DD9E-9F80D82E0CF4}"/>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CA67E2AD-10AF-2D3B-3449-9A1A8C59B502}"/>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4" name="Graphic 4" descr="A city block">
                <a:extLst>
                  <a:ext uri="{FF2B5EF4-FFF2-40B4-BE49-F238E27FC236}">
                    <a16:creationId xmlns:a16="http://schemas.microsoft.com/office/drawing/2014/main" id="{774CBF7D-5331-7009-9D3E-A20B810999FD}"/>
                  </a:ext>
                </a:extLst>
              </p:cNvPr>
              <p:cNvGrpSpPr/>
              <p:nvPr/>
            </p:nvGrpSpPr>
            <p:grpSpPr>
              <a:xfrm>
                <a:off x="8185277" y="1047594"/>
                <a:ext cx="274518" cy="33763"/>
                <a:chOff x="8185277" y="1047594"/>
                <a:chExt cx="274518" cy="33763"/>
              </a:xfrm>
              <a:solidFill>
                <a:srgbClr val="FFFFFF"/>
              </a:solidFill>
            </p:grpSpPr>
            <p:sp>
              <p:nvSpPr>
                <p:cNvPr id="432" name="Freeform: Shape 431">
                  <a:extLst>
                    <a:ext uri="{FF2B5EF4-FFF2-40B4-BE49-F238E27FC236}">
                      <a16:creationId xmlns:a16="http://schemas.microsoft.com/office/drawing/2014/main" id="{DB2A70B9-97C9-E482-68E2-14EBD69164E0}"/>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0710924E-B28A-5BC7-5E5E-C911FF5BDD24}"/>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0AFE2B6F-46D6-C8F5-6225-37B69CB44A72}"/>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415" name="Graphic 4" descr="A city block">
                <a:extLst>
                  <a:ext uri="{FF2B5EF4-FFF2-40B4-BE49-F238E27FC236}">
                    <a16:creationId xmlns:a16="http://schemas.microsoft.com/office/drawing/2014/main" id="{41CFBD0A-04C5-79EE-9AB7-B8C67D35A4ED}"/>
                  </a:ext>
                </a:extLst>
              </p:cNvPr>
              <p:cNvGrpSpPr/>
              <p:nvPr/>
            </p:nvGrpSpPr>
            <p:grpSpPr>
              <a:xfrm>
                <a:off x="8252993" y="1110900"/>
                <a:ext cx="126929" cy="33763"/>
                <a:chOff x="8252993" y="1110900"/>
                <a:chExt cx="126929" cy="33763"/>
              </a:xfrm>
              <a:solidFill>
                <a:srgbClr val="E6E6E6"/>
              </a:solidFill>
            </p:grpSpPr>
            <p:sp>
              <p:nvSpPr>
                <p:cNvPr id="430" name="Freeform: Shape 429">
                  <a:extLst>
                    <a:ext uri="{FF2B5EF4-FFF2-40B4-BE49-F238E27FC236}">
                      <a16:creationId xmlns:a16="http://schemas.microsoft.com/office/drawing/2014/main" id="{C260CAC1-5238-6D96-C087-CE3DE9B7CC4A}"/>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2EECFE1D-73D3-2B46-DC8D-7D18532FB870}"/>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6" name="Graphic 4" descr="A city block">
                <a:extLst>
                  <a:ext uri="{FF2B5EF4-FFF2-40B4-BE49-F238E27FC236}">
                    <a16:creationId xmlns:a16="http://schemas.microsoft.com/office/drawing/2014/main" id="{AEF69770-49B4-B67D-638A-FDF2FACE08DD}"/>
                  </a:ext>
                </a:extLst>
              </p:cNvPr>
              <p:cNvGrpSpPr/>
              <p:nvPr/>
            </p:nvGrpSpPr>
            <p:grpSpPr>
              <a:xfrm>
                <a:off x="8252993" y="1237511"/>
                <a:ext cx="206585" cy="33763"/>
                <a:chOff x="8252993" y="1237511"/>
                <a:chExt cx="206585" cy="33763"/>
              </a:xfrm>
              <a:solidFill>
                <a:srgbClr val="E6E6E6"/>
              </a:solidFill>
            </p:grpSpPr>
            <p:sp>
              <p:nvSpPr>
                <p:cNvPr id="428" name="Freeform: Shape 427">
                  <a:extLst>
                    <a:ext uri="{FF2B5EF4-FFF2-40B4-BE49-F238E27FC236}">
                      <a16:creationId xmlns:a16="http://schemas.microsoft.com/office/drawing/2014/main" id="{264B33DF-C085-547D-0854-B5B1B6F70DB3}"/>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8C4C7921-3FEE-7133-1206-2FDD6B058111}"/>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7" name="Graphic 4" descr="A city block">
                <a:extLst>
                  <a:ext uri="{FF2B5EF4-FFF2-40B4-BE49-F238E27FC236}">
                    <a16:creationId xmlns:a16="http://schemas.microsoft.com/office/drawing/2014/main" id="{F4D63558-5EB0-A94A-DD85-3A35567E9129}"/>
                  </a:ext>
                </a:extLst>
              </p:cNvPr>
              <p:cNvGrpSpPr/>
              <p:nvPr/>
            </p:nvGrpSpPr>
            <p:grpSpPr>
              <a:xfrm>
                <a:off x="8185298" y="1174205"/>
                <a:ext cx="194472" cy="33763"/>
                <a:chOff x="8185298" y="1174205"/>
                <a:chExt cx="194472" cy="33763"/>
              </a:xfrm>
              <a:solidFill>
                <a:srgbClr val="E6E6E6"/>
              </a:solidFill>
            </p:grpSpPr>
            <p:sp>
              <p:nvSpPr>
                <p:cNvPr id="425" name="Freeform: Shape 424">
                  <a:extLst>
                    <a:ext uri="{FF2B5EF4-FFF2-40B4-BE49-F238E27FC236}">
                      <a16:creationId xmlns:a16="http://schemas.microsoft.com/office/drawing/2014/main" id="{C0144AB2-FDB8-6457-6E8E-1FCF9B376296}"/>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38C64CB8-D4DF-B203-0CD4-CB09EA35635B}"/>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F66E9068-70C9-4188-9387-6A86B96F9952}"/>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18" name="Freeform: Shape 417">
                <a:extLst>
                  <a:ext uri="{FF2B5EF4-FFF2-40B4-BE49-F238E27FC236}">
                    <a16:creationId xmlns:a16="http://schemas.microsoft.com/office/drawing/2014/main" id="{1277DB34-90C7-FA89-0A24-707B06DB1A68}"/>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8DD7240E-ED43-5B50-FFA7-650DFABDAF7B}"/>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20" name="Graphic 4" descr="A city block">
                <a:extLst>
                  <a:ext uri="{FF2B5EF4-FFF2-40B4-BE49-F238E27FC236}">
                    <a16:creationId xmlns:a16="http://schemas.microsoft.com/office/drawing/2014/main" id="{FB09A25B-5F05-9FD2-D589-1D0EE8F13EB8}"/>
                  </a:ext>
                </a:extLst>
              </p:cNvPr>
              <p:cNvGrpSpPr/>
              <p:nvPr/>
            </p:nvGrpSpPr>
            <p:grpSpPr>
              <a:xfrm>
                <a:off x="8185467" y="1364122"/>
                <a:ext cx="274524" cy="33763"/>
                <a:chOff x="8185467" y="1364122"/>
                <a:chExt cx="274524" cy="33763"/>
              </a:xfrm>
              <a:solidFill>
                <a:srgbClr val="E6E6E6"/>
              </a:solidFill>
            </p:grpSpPr>
            <p:sp>
              <p:nvSpPr>
                <p:cNvPr id="422" name="Freeform: Shape 421">
                  <a:extLst>
                    <a:ext uri="{FF2B5EF4-FFF2-40B4-BE49-F238E27FC236}">
                      <a16:creationId xmlns:a16="http://schemas.microsoft.com/office/drawing/2014/main" id="{2014801F-C5CA-72BE-388C-1FF0BD57A1B6}"/>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7DCD190A-4C30-6EC4-5D46-5E991669C434}"/>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A56B3B79-EBC7-18F9-ACAE-AA3D21DA95EE}"/>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1" name="Freeform: Shape 420">
                <a:extLst>
                  <a:ext uri="{FF2B5EF4-FFF2-40B4-BE49-F238E27FC236}">
                    <a16:creationId xmlns:a16="http://schemas.microsoft.com/office/drawing/2014/main" id="{28B13D1C-1095-EEA1-CAAE-93109E247661}"/>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63" name="Graphic 4" descr="A city block">
              <a:extLst>
                <a:ext uri="{FF2B5EF4-FFF2-40B4-BE49-F238E27FC236}">
                  <a16:creationId xmlns:a16="http://schemas.microsoft.com/office/drawing/2014/main" id="{6D62B5DA-DC97-EEE4-078D-966988813914}"/>
                </a:ext>
              </a:extLst>
            </p:cNvPr>
            <p:cNvGrpSpPr/>
            <p:nvPr/>
          </p:nvGrpSpPr>
          <p:grpSpPr>
            <a:xfrm>
              <a:off x="8510246" y="829267"/>
              <a:ext cx="633056" cy="695228"/>
              <a:chOff x="8510246" y="829267"/>
              <a:chExt cx="633056" cy="695228"/>
            </a:xfrm>
          </p:grpSpPr>
          <p:sp>
            <p:nvSpPr>
              <p:cNvPr id="384" name="Freeform: Shape 383">
                <a:extLst>
                  <a:ext uri="{FF2B5EF4-FFF2-40B4-BE49-F238E27FC236}">
                    <a16:creationId xmlns:a16="http://schemas.microsoft.com/office/drawing/2014/main" id="{C0CB968B-6B62-4A3B-D555-5E99AA1116BB}"/>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385" name="Graphic 4" descr="A city block">
                <a:extLst>
                  <a:ext uri="{FF2B5EF4-FFF2-40B4-BE49-F238E27FC236}">
                    <a16:creationId xmlns:a16="http://schemas.microsoft.com/office/drawing/2014/main" id="{B85D30CC-28EF-7008-8506-76A811E5AE4D}"/>
                  </a:ext>
                </a:extLst>
              </p:cNvPr>
              <p:cNvGrpSpPr/>
              <p:nvPr/>
            </p:nvGrpSpPr>
            <p:grpSpPr>
              <a:xfrm>
                <a:off x="8594632" y="984288"/>
                <a:ext cx="295430" cy="62581"/>
                <a:chOff x="8594632" y="984288"/>
                <a:chExt cx="295430" cy="62581"/>
              </a:xfrm>
              <a:solidFill>
                <a:srgbClr val="D2D2D2"/>
              </a:solidFill>
            </p:grpSpPr>
            <p:sp>
              <p:nvSpPr>
                <p:cNvPr id="408" name="Freeform: Shape 407">
                  <a:extLst>
                    <a:ext uri="{FF2B5EF4-FFF2-40B4-BE49-F238E27FC236}">
                      <a16:creationId xmlns:a16="http://schemas.microsoft.com/office/drawing/2014/main" id="{B13CC263-2E91-8FA5-7D82-929CCED9B95E}"/>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0F4C2854-535C-A742-B55D-0C7F1D8B3CCE}"/>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D7390F4D-4C4C-5A13-CEB4-18EFB16F3103}"/>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6" name="Graphic 4" descr="A city block">
                <a:extLst>
                  <a:ext uri="{FF2B5EF4-FFF2-40B4-BE49-F238E27FC236}">
                    <a16:creationId xmlns:a16="http://schemas.microsoft.com/office/drawing/2014/main" id="{BE98C1A6-BDD6-C116-6BCF-74EAEF069345}"/>
                  </a:ext>
                </a:extLst>
              </p:cNvPr>
              <p:cNvGrpSpPr/>
              <p:nvPr/>
            </p:nvGrpSpPr>
            <p:grpSpPr>
              <a:xfrm>
                <a:off x="8957753" y="1335303"/>
                <a:ext cx="59258" cy="125163"/>
                <a:chOff x="8957753" y="1335303"/>
                <a:chExt cx="59258" cy="125163"/>
              </a:xfrm>
            </p:grpSpPr>
            <p:sp>
              <p:nvSpPr>
                <p:cNvPr id="406" name="Freeform: Shape 405">
                  <a:extLst>
                    <a:ext uri="{FF2B5EF4-FFF2-40B4-BE49-F238E27FC236}">
                      <a16:creationId xmlns:a16="http://schemas.microsoft.com/office/drawing/2014/main" id="{EE7A198C-0300-6C2F-0D54-5BE95DE5674F}"/>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C10F2C80-9416-6016-7682-FEA7FDC860DC}"/>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7" name="Graphic 4" descr="A city block">
                <a:extLst>
                  <a:ext uri="{FF2B5EF4-FFF2-40B4-BE49-F238E27FC236}">
                    <a16:creationId xmlns:a16="http://schemas.microsoft.com/office/drawing/2014/main" id="{06A1EF7B-3975-9029-EC9A-E7EA0CC43B2C}"/>
                  </a:ext>
                </a:extLst>
              </p:cNvPr>
              <p:cNvGrpSpPr/>
              <p:nvPr/>
            </p:nvGrpSpPr>
            <p:grpSpPr>
              <a:xfrm>
                <a:off x="9042794" y="1335303"/>
                <a:ext cx="62676" cy="125163"/>
                <a:chOff x="9042794" y="1335303"/>
                <a:chExt cx="62676" cy="125163"/>
              </a:xfrm>
            </p:grpSpPr>
            <p:sp>
              <p:nvSpPr>
                <p:cNvPr id="404" name="Freeform: Shape 403">
                  <a:extLst>
                    <a:ext uri="{FF2B5EF4-FFF2-40B4-BE49-F238E27FC236}">
                      <a16:creationId xmlns:a16="http://schemas.microsoft.com/office/drawing/2014/main" id="{9E8498CA-7C55-E78B-87DA-03549FA59805}"/>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91241E9-31C9-3A08-4D69-4762FF5BB6F3}"/>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8" name="Graphic 4" descr="A city block">
                <a:extLst>
                  <a:ext uri="{FF2B5EF4-FFF2-40B4-BE49-F238E27FC236}">
                    <a16:creationId xmlns:a16="http://schemas.microsoft.com/office/drawing/2014/main" id="{AF8D36C5-5093-4FE4-78B2-38E31BEEC8A2}"/>
                  </a:ext>
                </a:extLst>
              </p:cNvPr>
              <p:cNvGrpSpPr/>
              <p:nvPr/>
            </p:nvGrpSpPr>
            <p:grpSpPr>
              <a:xfrm>
                <a:off x="8594632" y="1399333"/>
                <a:ext cx="59258" cy="125163"/>
                <a:chOff x="8594632" y="1399333"/>
                <a:chExt cx="59258" cy="125163"/>
              </a:xfrm>
            </p:grpSpPr>
            <p:sp>
              <p:nvSpPr>
                <p:cNvPr id="399" name="Freeform: Shape 398">
                  <a:extLst>
                    <a:ext uri="{FF2B5EF4-FFF2-40B4-BE49-F238E27FC236}">
                      <a16:creationId xmlns:a16="http://schemas.microsoft.com/office/drawing/2014/main" id="{02AD42E6-C3AA-B94C-3516-AA4467ADAC22}"/>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CA1E042A-A466-6E57-E40D-68B77AD78C74}"/>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9" name="Graphic 4" descr="A city block">
                <a:extLst>
                  <a:ext uri="{FF2B5EF4-FFF2-40B4-BE49-F238E27FC236}">
                    <a16:creationId xmlns:a16="http://schemas.microsoft.com/office/drawing/2014/main" id="{B9BAFF44-6A8C-AB48-7547-1FFDB71A4DCF}"/>
                  </a:ext>
                </a:extLst>
              </p:cNvPr>
              <p:cNvGrpSpPr/>
              <p:nvPr/>
            </p:nvGrpSpPr>
            <p:grpSpPr>
              <a:xfrm>
                <a:off x="8679040" y="1399333"/>
                <a:ext cx="59258" cy="125163"/>
                <a:chOff x="8679040" y="1399333"/>
                <a:chExt cx="59258" cy="125163"/>
              </a:xfrm>
            </p:grpSpPr>
            <p:sp>
              <p:nvSpPr>
                <p:cNvPr id="397" name="Freeform: Shape 396">
                  <a:extLst>
                    <a:ext uri="{FF2B5EF4-FFF2-40B4-BE49-F238E27FC236}">
                      <a16:creationId xmlns:a16="http://schemas.microsoft.com/office/drawing/2014/main" id="{3E4473FA-25AA-B848-6C49-DD26C2EB227A}"/>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842313B0-32F2-6784-1032-0A13C751FC3C}"/>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0" name="Graphic 4" descr="A city block">
                <a:extLst>
                  <a:ext uri="{FF2B5EF4-FFF2-40B4-BE49-F238E27FC236}">
                    <a16:creationId xmlns:a16="http://schemas.microsoft.com/office/drawing/2014/main" id="{A9531FDA-36FC-93FC-9E55-3B819EED7669}"/>
                  </a:ext>
                </a:extLst>
              </p:cNvPr>
              <p:cNvGrpSpPr/>
              <p:nvPr/>
            </p:nvGrpSpPr>
            <p:grpSpPr>
              <a:xfrm>
                <a:off x="8764080" y="1399333"/>
                <a:ext cx="125982" cy="125163"/>
                <a:chOff x="8764080" y="1399333"/>
                <a:chExt cx="125982" cy="125163"/>
              </a:xfrm>
            </p:grpSpPr>
            <p:sp>
              <p:nvSpPr>
                <p:cNvPr id="395" name="Freeform: Shape 394">
                  <a:extLst>
                    <a:ext uri="{FF2B5EF4-FFF2-40B4-BE49-F238E27FC236}">
                      <a16:creationId xmlns:a16="http://schemas.microsoft.com/office/drawing/2014/main" id="{B2B85F84-D41E-8D85-E2CD-F93FBDC71202}"/>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16653881-CD25-91D9-5312-47298558365D}"/>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91" name="Freeform: Shape 390">
                <a:extLst>
                  <a:ext uri="{FF2B5EF4-FFF2-40B4-BE49-F238E27FC236}">
                    <a16:creationId xmlns:a16="http://schemas.microsoft.com/office/drawing/2014/main" id="{172048A4-9434-E073-D3BC-41639774A51D}"/>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A935B070-14D7-F7C2-1AE2-E774127D845B}"/>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2FD9D736-27CA-D094-F601-41AF1EFD62E3}"/>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9F8B4464-4413-7F91-EF62-9E2F0D94A778}"/>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75341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52A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52A551"/>
                </a:solidFill>
              </a:rPr>
              <a:t>Your Topic Here</a:t>
            </a:r>
          </a:p>
        </p:txBody>
      </p:sp>
      <p:sp>
        <p:nvSpPr>
          <p:cNvPr id="54" name="Google Shape;396;p41">
            <a:extLst>
              <a:ext uri="{FF2B5EF4-FFF2-40B4-BE49-F238E27FC236}">
                <a16:creationId xmlns:a16="http://schemas.microsoft.com/office/drawing/2014/main" id="{61A3FA91-B920-1011-2208-FC103A689B80}"/>
              </a:ext>
            </a:extLst>
          </p:cNvPr>
          <p:cNvSpPr txBox="1">
            <a:spLocks noGrp="1"/>
          </p:cNvSpPr>
          <p:nvPr>
            <p:ph type="title"/>
          </p:nvPr>
        </p:nvSpPr>
        <p:spPr>
          <a:xfrm>
            <a:off x="7715431" y="79388"/>
            <a:ext cx="1378869"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Community</a:t>
            </a:r>
          </a:p>
        </p:txBody>
      </p:sp>
      <p:grpSp>
        <p:nvGrpSpPr>
          <p:cNvPr id="55" name="Group 54">
            <a:extLst>
              <a:ext uri="{FF2B5EF4-FFF2-40B4-BE49-F238E27FC236}">
                <a16:creationId xmlns:a16="http://schemas.microsoft.com/office/drawing/2014/main" id="{CAC29F54-EFCE-2612-BA59-29E6CA4082AA}"/>
              </a:ext>
            </a:extLst>
          </p:cNvPr>
          <p:cNvGrpSpPr/>
          <p:nvPr/>
        </p:nvGrpSpPr>
        <p:grpSpPr>
          <a:xfrm>
            <a:off x="6292359" y="271579"/>
            <a:ext cx="1312401" cy="246077"/>
            <a:chOff x="5092438" y="764824"/>
            <a:chExt cx="4051560" cy="759672"/>
          </a:xfrm>
        </p:grpSpPr>
        <p:grpSp>
          <p:nvGrpSpPr>
            <p:cNvPr id="56" name="Graphic 4" descr="A city block">
              <a:extLst>
                <a:ext uri="{FF2B5EF4-FFF2-40B4-BE49-F238E27FC236}">
                  <a16:creationId xmlns:a16="http://schemas.microsoft.com/office/drawing/2014/main" id="{688D2F6F-B557-E675-73F0-A1FFC9D8EEB9}"/>
                </a:ext>
              </a:extLst>
            </p:cNvPr>
            <p:cNvGrpSpPr/>
            <p:nvPr/>
          </p:nvGrpSpPr>
          <p:grpSpPr>
            <a:xfrm>
              <a:off x="5092438" y="828134"/>
              <a:ext cx="380049" cy="696362"/>
              <a:chOff x="5092438" y="828134"/>
              <a:chExt cx="380049" cy="696362"/>
            </a:xfrm>
          </p:grpSpPr>
          <p:sp>
            <p:nvSpPr>
              <p:cNvPr id="579" name="Freeform: Shape 578">
                <a:extLst>
                  <a:ext uri="{FF2B5EF4-FFF2-40B4-BE49-F238E27FC236}">
                    <a16:creationId xmlns:a16="http://schemas.microsoft.com/office/drawing/2014/main" id="{8E645B23-675D-AE5A-E876-EF6A10803BD6}"/>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580" name="Graphic 4" descr="A city block">
                <a:extLst>
                  <a:ext uri="{FF2B5EF4-FFF2-40B4-BE49-F238E27FC236}">
                    <a16:creationId xmlns:a16="http://schemas.microsoft.com/office/drawing/2014/main" id="{4B93FE79-794D-89DD-2845-329E779A2C95}"/>
                  </a:ext>
                </a:extLst>
              </p:cNvPr>
              <p:cNvGrpSpPr/>
              <p:nvPr/>
            </p:nvGrpSpPr>
            <p:grpSpPr>
              <a:xfrm>
                <a:off x="5092438" y="891438"/>
                <a:ext cx="291205" cy="158264"/>
                <a:chOff x="5092438" y="891438"/>
                <a:chExt cx="291205" cy="158264"/>
              </a:xfrm>
              <a:solidFill>
                <a:srgbClr val="D2D2D2"/>
              </a:solidFill>
            </p:grpSpPr>
            <p:sp>
              <p:nvSpPr>
                <p:cNvPr id="581" name="Freeform: Shape 580">
                  <a:extLst>
                    <a:ext uri="{FF2B5EF4-FFF2-40B4-BE49-F238E27FC236}">
                      <a16:creationId xmlns:a16="http://schemas.microsoft.com/office/drawing/2014/main" id="{3233091B-F4D5-57D2-DE64-B5ADEF80E9A7}"/>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C9BBCE39-299D-F3B4-6A68-FA13F5ABCBEB}"/>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3DB73DEE-F004-1432-DD80-7A8CAED6CB30}"/>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E9818033-D3C3-0EB1-4EC3-95324B031733}"/>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B5863DE0-F472-9B52-1D02-8DE78565A821}"/>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B59C00C7-B57B-A2A6-1F2D-1EDDFC932A48}"/>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C53AC5F4-5BE2-8232-3ACB-CF54A7978947}"/>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57" name="Graphic 4" descr="A city block">
              <a:extLst>
                <a:ext uri="{FF2B5EF4-FFF2-40B4-BE49-F238E27FC236}">
                  <a16:creationId xmlns:a16="http://schemas.microsoft.com/office/drawing/2014/main" id="{DD8EC776-C124-DC54-4AC0-3036E37804B8}"/>
                </a:ext>
              </a:extLst>
            </p:cNvPr>
            <p:cNvGrpSpPr/>
            <p:nvPr/>
          </p:nvGrpSpPr>
          <p:grpSpPr>
            <a:xfrm>
              <a:off x="6231386" y="891155"/>
              <a:ext cx="386903" cy="633341"/>
              <a:chOff x="6231386" y="891155"/>
              <a:chExt cx="386903" cy="633341"/>
            </a:xfrm>
          </p:grpSpPr>
          <p:sp>
            <p:nvSpPr>
              <p:cNvPr id="571" name="Freeform: Shape 570">
                <a:extLst>
                  <a:ext uri="{FF2B5EF4-FFF2-40B4-BE49-F238E27FC236}">
                    <a16:creationId xmlns:a16="http://schemas.microsoft.com/office/drawing/2014/main" id="{2EB25D91-5B4B-F2A6-413D-A75559F3C098}"/>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A603A4EB-1B2E-AE3A-1831-06B1B53FE251}"/>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625A180E-DC29-00C2-B701-3DFA20F1571A}"/>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F8EAB95D-D431-9F08-9665-6EB339914323}"/>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56AFF5A5-1972-2710-511C-B2D71F8BDAAF}"/>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23389800-0154-00AB-C5CB-E45A2E6F17E3}"/>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D3C533C2-D0C5-298F-B6AA-923C64BAC527}"/>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EFC045AA-2A7B-F406-4535-7D985A0D7639}"/>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58" name="Graphic 4" descr="A city block">
              <a:extLst>
                <a:ext uri="{FF2B5EF4-FFF2-40B4-BE49-F238E27FC236}">
                  <a16:creationId xmlns:a16="http://schemas.microsoft.com/office/drawing/2014/main" id="{557631E2-84E3-081C-3713-68497E880AD2}"/>
                </a:ext>
              </a:extLst>
            </p:cNvPr>
            <p:cNvGrpSpPr/>
            <p:nvPr/>
          </p:nvGrpSpPr>
          <p:grpSpPr>
            <a:xfrm>
              <a:off x="7370892" y="764829"/>
              <a:ext cx="379833" cy="759667"/>
              <a:chOff x="7370892" y="764829"/>
              <a:chExt cx="379833" cy="759667"/>
            </a:xfrm>
          </p:grpSpPr>
          <p:sp>
            <p:nvSpPr>
              <p:cNvPr id="541" name="Freeform: Shape 540">
                <a:extLst>
                  <a:ext uri="{FF2B5EF4-FFF2-40B4-BE49-F238E27FC236}">
                    <a16:creationId xmlns:a16="http://schemas.microsoft.com/office/drawing/2014/main" id="{D67A4585-698D-C374-9CDF-F19105CA4149}"/>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542" name="Graphic 4" descr="A city block">
                <a:extLst>
                  <a:ext uri="{FF2B5EF4-FFF2-40B4-BE49-F238E27FC236}">
                    <a16:creationId xmlns:a16="http://schemas.microsoft.com/office/drawing/2014/main" id="{0A866246-4161-6F77-EE07-8FBF8A9E080A}"/>
                  </a:ext>
                </a:extLst>
              </p:cNvPr>
              <p:cNvGrpSpPr/>
              <p:nvPr/>
            </p:nvGrpSpPr>
            <p:grpSpPr>
              <a:xfrm>
                <a:off x="7417464" y="828134"/>
                <a:ext cx="274527" cy="126611"/>
                <a:chOff x="7417464" y="828134"/>
                <a:chExt cx="274527" cy="126611"/>
              </a:xfrm>
              <a:solidFill>
                <a:srgbClr val="E6E6E6"/>
              </a:solidFill>
            </p:grpSpPr>
            <p:sp>
              <p:nvSpPr>
                <p:cNvPr id="568" name="Freeform: Shape 567">
                  <a:extLst>
                    <a:ext uri="{FF2B5EF4-FFF2-40B4-BE49-F238E27FC236}">
                      <a16:creationId xmlns:a16="http://schemas.microsoft.com/office/drawing/2014/main" id="{3B5F9180-4CEE-7C3F-A464-E8A01B980D20}"/>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C4EB7F77-BAA4-CB8D-D03C-9E8C47F84A80}"/>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9BF46D2C-675E-A556-13B8-EE8446A3358B}"/>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543" name="Graphic 4" descr="A city block">
                <a:extLst>
                  <a:ext uri="{FF2B5EF4-FFF2-40B4-BE49-F238E27FC236}">
                    <a16:creationId xmlns:a16="http://schemas.microsoft.com/office/drawing/2014/main" id="{E380DC95-D70D-6982-F04A-710C488F70C1}"/>
                  </a:ext>
                </a:extLst>
              </p:cNvPr>
              <p:cNvGrpSpPr/>
              <p:nvPr/>
            </p:nvGrpSpPr>
            <p:grpSpPr>
              <a:xfrm>
                <a:off x="7417274" y="984288"/>
                <a:ext cx="274731" cy="33763"/>
                <a:chOff x="7417274" y="984288"/>
                <a:chExt cx="274731" cy="33763"/>
              </a:xfrm>
              <a:solidFill>
                <a:srgbClr val="E6E6E6"/>
              </a:solidFill>
            </p:grpSpPr>
            <p:sp>
              <p:nvSpPr>
                <p:cNvPr id="565" name="Freeform: Shape 564">
                  <a:extLst>
                    <a:ext uri="{FF2B5EF4-FFF2-40B4-BE49-F238E27FC236}">
                      <a16:creationId xmlns:a16="http://schemas.microsoft.com/office/drawing/2014/main" id="{709052E0-9A91-ED25-9D84-13E9670FE4DA}"/>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ED319FF2-A3B0-98E3-73A5-0B16575AF0FA}"/>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B5B0429F-A7D3-2A52-7267-8EBBCFD5B8CC}"/>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4" name="Graphic 4" descr="A city block">
                <a:extLst>
                  <a:ext uri="{FF2B5EF4-FFF2-40B4-BE49-F238E27FC236}">
                    <a16:creationId xmlns:a16="http://schemas.microsoft.com/office/drawing/2014/main" id="{B199F9D1-8C60-824F-B2B0-EFF3829F3DBC}"/>
                  </a:ext>
                </a:extLst>
              </p:cNvPr>
              <p:cNvGrpSpPr/>
              <p:nvPr/>
            </p:nvGrpSpPr>
            <p:grpSpPr>
              <a:xfrm>
                <a:off x="7417464" y="1047594"/>
                <a:ext cx="274541" cy="33763"/>
                <a:chOff x="7417464" y="1047594"/>
                <a:chExt cx="274541" cy="33763"/>
              </a:xfrm>
              <a:solidFill>
                <a:srgbClr val="E6E6E6"/>
              </a:solidFill>
            </p:grpSpPr>
            <p:sp>
              <p:nvSpPr>
                <p:cNvPr id="562" name="Freeform: Shape 561">
                  <a:extLst>
                    <a:ext uri="{FF2B5EF4-FFF2-40B4-BE49-F238E27FC236}">
                      <a16:creationId xmlns:a16="http://schemas.microsoft.com/office/drawing/2014/main" id="{ACEED740-6DBA-C4D9-778C-79206E9039F1}"/>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D6E5DBF3-75B7-B132-A479-4F6A08654FEA}"/>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97FA4F9D-2985-D82F-9D02-8197649B1EA0}"/>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5" name="Graphic 4" descr="A city block">
                <a:extLst>
                  <a:ext uri="{FF2B5EF4-FFF2-40B4-BE49-F238E27FC236}">
                    <a16:creationId xmlns:a16="http://schemas.microsoft.com/office/drawing/2014/main" id="{4F042B8E-4E96-687A-80E5-AC8F981B8088}"/>
                  </a:ext>
                </a:extLst>
              </p:cNvPr>
              <p:cNvGrpSpPr/>
              <p:nvPr/>
            </p:nvGrpSpPr>
            <p:grpSpPr>
              <a:xfrm>
                <a:off x="7497334" y="1110900"/>
                <a:ext cx="126934" cy="33763"/>
                <a:chOff x="7497334" y="1110900"/>
                <a:chExt cx="126934" cy="33763"/>
              </a:xfrm>
              <a:solidFill>
                <a:srgbClr val="E6E6E6"/>
              </a:solidFill>
            </p:grpSpPr>
            <p:sp>
              <p:nvSpPr>
                <p:cNvPr id="560" name="Freeform: Shape 559">
                  <a:extLst>
                    <a:ext uri="{FF2B5EF4-FFF2-40B4-BE49-F238E27FC236}">
                      <a16:creationId xmlns:a16="http://schemas.microsoft.com/office/drawing/2014/main" id="{A7FC6AA6-F967-19E5-73A6-7B9B11F37EF0}"/>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1D61E4E4-6AEF-FF91-F1F3-8863FB492089}"/>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6" name="Graphic 4" descr="A city block">
                <a:extLst>
                  <a:ext uri="{FF2B5EF4-FFF2-40B4-BE49-F238E27FC236}">
                    <a16:creationId xmlns:a16="http://schemas.microsoft.com/office/drawing/2014/main" id="{4942A2EF-4553-77CA-CE6C-5952A164EAF0}"/>
                  </a:ext>
                </a:extLst>
              </p:cNvPr>
              <p:cNvGrpSpPr/>
              <p:nvPr/>
            </p:nvGrpSpPr>
            <p:grpSpPr>
              <a:xfrm>
                <a:off x="7417675" y="1237511"/>
                <a:ext cx="206578" cy="33763"/>
                <a:chOff x="7417675" y="1237511"/>
                <a:chExt cx="206578" cy="33763"/>
              </a:xfrm>
              <a:solidFill>
                <a:srgbClr val="E6E6E6"/>
              </a:solidFill>
            </p:grpSpPr>
            <p:sp>
              <p:nvSpPr>
                <p:cNvPr id="558" name="Freeform: Shape 557">
                  <a:extLst>
                    <a:ext uri="{FF2B5EF4-FFF2-40B4-BE49-F238E27FC236}">
                      <a16:creationId xmlns:a16="http://schemas.microsoft.com/office/drawing/2014/main" id="{B069A82A-6DDD-F187-A4E9-C80B5E1B362F}"/>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022192AD-2260-9B50-EC26-9004738C3BB5}"/>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7" name="Graphic 4" descr="A city block">
                <a:extLst>
                  <a:ext uri="{FF2B5EF4-FFF2-40B4-BE49-F238E27FC236}">
                    <a16:creationId xmlns:a16="http://schemas.microsoft.com/office/drawing/2014/main" id="{A1301256-1A2E-E9BD-7840-5D756AF9C2EE}"/>
                  </a:ext>
                </a:extLst>
              </p:cNvPr>
              <p:cNvGrpSpPr/>
              <p:nvPr/>
            </p:nvGrpSpPr>
            <p:grpSpPr>
              <a:xfrm>
                <a:off x="7497482" y="1174205"/>
                <a:ext cx="194479" cy="33763"/>
                <a:chOff x="7497482" y="1174205"/>
                <a:chExt cx="194479" cy="33763"/>
              </a:xfrm>
            </p:grpSpPr>
            <p:sp>
              <p:nvSpPr>
                <p:cNvPr id="555" name="Freeform: Shape 554">
                  <a:extLst>
                    <a:ext uri="{FF2B5EF4-FFF2-40B4-BE49-F238E27FC236}">
                      <a16:creationId xmlns:a16="http://schemas.microsoft.com/office/drawing/2014/main" id="{62CBD15C-D84F-073C-AF61-AB9767AD7BA9}"/>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C3252D49-3DB1-08BC-59CE-9FA5591D457F}"/>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DF87D984-7357-84C5-2D36-3D688ABCAE21}"/>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548" name="Freeform: Shape 547">
                <a:extLst>
                  <a:ext uri="{FF2B5EF4-FFF2-40B4-BE49-F238E27FC236}">
                    <a16:creationId xmlns:a16="http://schemas.microsoft.com/office/drawing/2014/main" id="{BCC67003-539F-F44D-C535-58DB250C9DF0}"/>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CF0FB172-34CC-3322-330D-56AB1CD65A3C}"/>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50" name="Graphic 4" descr="A city block">
                <a:extLst>
                  <a:ext uri="{FF2B5EF4-FFF2-40B4-BE49-F238E27FC236}">
                    <a16:creationId xmlns:a16="http://schemas.microsoft.com/office/drawing/2014/main" id="{5891C511-07F1-CDBE-FD99-DC92C05E278E}"/>
                  </a:ext>
                </a:extLst>
              </p:cNvPr>
              <p:cNvGrpSpPr/>
              <p:nvPr/>
            </p:nvGrpSpPr>
            <p:grpSpPr>
              <a:xfrm>
                <a:off x="7417274" y="1364122"/>
                <a:ext cx="274529" cy="33763"/>
                <a:chOff x="7417274" y="1364122"/>
                <a:chExt cx="274529" cy="33763"/>
              </a:xfrm>
            </p:grpSpPr>
            <p:sp>
              <p:nvSpPr>
                <p:cNvPr id="552" name="Freeform: Shape 551">
                  <a:extLst>
                    <a:ext uri="{FF2B5EF4-FFF2-40B4-BE49-F238E27FC236}">
                      <a16:creationId xmlns:a16="http://schemas.microsoft.com/office/drawing/2014/main" id="{E8367FAE-2AC3-FA44-E588-F7BB4A097381}"/>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3DD97F98-EF0B-C5A8-0B4E-334856C8A5BB}"/>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A4DBC1B1-52A4-8030-6813-0C82B35CC11F}"/>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51" name="Freeform: Shape 550">
                <a:extLst>
                  <a:ext uri="{FF2B5EF4-FFF2-40B4-BE49-F238E27FC236}">
                    <a16:creationId xmlns:a16="http://schemas.microsoft.com/office/drawing/2014/main" id="{D592B05C-2007-6410-B204-B1528900E771}"/>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9" name="Graphic 4" descr="A city block">
              <a:extLst>
                <a:ext uri="{FF2B5EF4-FFF2-40B4-BE49-F238E27FC236}">
                  <a16:creationId xmlns:a16="http://schemas.microsoft.com/office/drawing/2014/main" id="{FD709F39-BB73-EE05-135E-B6F9BD8F7CE0}"/>
                </a:ext>
              </a:extLst>
            </p:cNvPr>
            <p:cNvGrpSpPr/>
            <p:nvPr/>
          </p:nvGrpSpPr>
          <p:grpSpPr>
            <a:xfrm>
              <a:off x="6611220" y="828134"/>
              <a:ext cx="345996" cy="696362"/>
              <a:chOff x="6611220" y="828134"/>
              <a:chExt cx="345996" cy="696362"/>
            </a:xfrm>
          </p:grpSpPr>
          <p:sp>
            <p:nvSpPr>
              <p:cNvPr id="532" name="Freeform: Shape 531">
                <a:extLst>
                  <a:ext uri="{FF2B5EF4-FFF2-40B4-BE49-F238E27FC236}">
                    <a16:creationId xmlns:a16="http://schemas.microsoft.com/office/drawing/2014/main" id="{C4548A33-7122-44A3-15F5-5D5BE565B558}"/>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533" name="Graphic 4" descr="A city block">
                <a:extLst>
                  <a:ext uri="{FF2B5EF4-FFF2-40B4-BE49-F238E27FC236}">
                    <a16:creationId xmlns:a16="http://schemas.microsoft.com/office/drawing/2014/main" id="{7237FB64-09E0-39D4-A05C-7A6745CC61DD}"/>
                  </a:ext>
                </a:extLst>
              </p:cNvPr>
              <p:cNvGrpSpPr/>
              <p:nvPr/>
            </p:nvGrpSpPr>
            <p:grpSpPr>
              <a:xfrm>
                <a:off x="6611220" y="891438"/>
                <a:ext cx="291205" cy="158264"/>
                <a:chOff x="6611220" y="891438"/>
                <a:chExt cx="291205" cy="158264"/>
              </a:xfrm>
              <a:solidFill>
                <a:srgbClr val="FFFFFF"/>
              </a:solidFill>
            </p:grpSpPr>
            <p:sp>
              <p:nvSpPr>
                <p:cNvPr id="534" name="Freeform: Shape 533">
                  <a:extLst>
                    <a:ext uri="{FF2B5EF4-FFF2-40B4-BE49-F238E27FC236}">
                      <a16:creationId xmlns:a16="http://schemas.microsoft.com/office/drawing/2014/main" id="{F5D2E63D-AD8B-F51F-4A9D-8DC056962305}"/>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14A69ADF-FF5D-2D28-0870-A0D991AD12F7}"/>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3B68F150-A45F-500B-58F8-B4967CACCB65}"/>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B437597C-F4B6-E138-940B-A77F201487A3}"/>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862265EE-982B-0051-71BE-15C732AF7BB2}"/>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29C2FF8C-7D90-BE98-F8EB-76E943EE3899}"/>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272536DE-1C82-F6E0-F0AC-67FAE3AD9B2E}"/>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60" name="Graphic 4" descr="A city block">
              <a:extLst>
                <a:ext uri="{FF2B5EF4-FFF2-40B4-BE49-F238E27FC236}">
                  <a16:creationId xmlns:a16="http://schemas.microsoft.com/office/drawing/2014/main" id="{351C0976-8B92-4C4D-ED5A-3E4882D3DA95}"/>
                </a:ext>
              </a:extLst>
            </p:cNvPr>
            <p:cNvGrpSpPr/>
            <p:nvPr/>
          </p:nvGrpSpPr>
          <p:grpSpPr>
            <a:xfrm>
              <a:off x="6611376" y="891440"/>
              <a:ext cx="759663" cy="633056"/>
              <a:chOff x="6611376" y="891440"/>
              <a:chExt cx="759663" cy="633056"/>
            </a:xfrm>
          </p:grpSpPr>
          <p:sp>
            <p:nvSpPr>
              <p:cNvPr id="510" name="Freeform: Shape 509">
                <a:extLst>
                  <a:ext uri="{FF2B5EF4-FFF2-40B4-BE49-F238E27FC236}">
                    <a16:creationId xmlns:a16="http://schemas.microsoft.com/office/drawing/2014/main" id="{90788502-E440-AB3C-699B-06B3E5F07857}"/>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511" name="Graphic 4" descr="A city block">
                <a:extLst>
                  <a:ext uri="{FF2B5EF4-FFF2-40B4-BE49-F238E27FC236}">
                    <a16:creationId xmlns:a16="http://schemas.microsoft.com/office/drawing/2014/main" id="{C3471F90-EE27-4B9B-EBF7-D329B1900F34}"/>
                  </a:ext>
                </a:extLst>
              </p:cNvPr>
              <p:cNvGrpSpPr/>
              <p:nvPr/>
            </p:nvGrpSpPr>
            <p:grpSpPr>
              <a:xfrm>
                <a:off x="6826442" y="1335303"/>
                <a:ext cx="59258" cy="125163"/>
                <a:chOff x="6826442" y="1335303"/>
                <a:chExt cx="59258" cy="125163"/>
              </a:xfrm>
            </p:grpSpPr>
            <p:sp>
              <p:nvSpPr>
                <p:cNvPr id="530" name="Freeform: Shape 529">
                  <a:extLst>
                    <a:ext uri="{FF2B5EF4-FFF2-40B4-BE49-F238E27FC236}">
                      <a16:creationId xmlns:a16="http://schemas.microsoft.com/office/drawing/2014/main" id="{77D56D8E-0B11-01A3-5024-1C67A9EB96CB}"/>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EBF46AD6-686D-955D-ACA6-506F0BFCD310}"/>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2" name="Graphic 4" descr="A city block">
                <a:extLst>
                  <a:ext uri="{FF2B5EF4-FFF2-40B4-BE49-F238E27FC236}">
                    <a16:creationId xmlns:a16="http://schemas.microsoft.com/office/drawing/2014/main" id="{2AEA7106-7ADD-87FF-8C3F-A19C2388F3A0}"/>
                  </a:ext>
                </a:extLst>
              </p:cNvPr>
              <p:cNvGrpSpPr/>
              <p:nvPr/>
            </p:nvGrpSpPr>
            <p:grpSpPr>
              <a:xfrm>
                <a:off x="6737987" y="1335303"/>
                <a:ext cx="62676" cy="125163"/>
                <a:chOff x="6737987" y="1335303"/>
                <a:chExt cx="62676" cy="125163"/>
              </a:xfrm>
            </p:grpSpPr>
            <p:sp>
              <p:nvSpPr>
                <p:cNvPr id="528" name="Freeform: Shape 527">
                  <a:extLst>
                    <a:ext uri="{FF2B5EF4-FFF2-40B4-BE49-F238E27FC236}">
                      <a16:creationId xmlns:a16="http://schemas.microsoft.com/office/drawing/2014/main" id="{F44DF55C-6DBF-4348-C4D9-A601B33CC748}"/>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14C67745-6281-1FDE-765E-76B1FF63A5C0}"/>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3" name="Graphic 4" descr="A city block">
                <a:extLst>
                  <a:ext uri="{FF2B5EF4-FFF2-40B4-BE49-F238E27FC236}">
                    <a16:creationId xmlns:a16="http://schemas.microsoft.com/office/drawing/2014/main" id="{8BA61403-AB70-F5B1-B34C-6A1432881157}"/>
                  </a:ext>
                </a:extLst>
              </p:cNvPr>
              <p:cNvGrpSpPr/>
              <p:nvPr/>
            </p:nvGrpSpPr>
            <p:grpSpPr>
              <a:xfrm>
                <a:off x="7227378" y="1399333"/>
                <a:ext cx="59258" cy="125163"/>
                <a:chOff x="7227378" y="1399333"/>
                <a:chExt cx="59258" cy="125163"/>
              </a:xfrm>
            </p:grpSpPr>
            <p:sp>
              <p:nvSpPr>
                <p:cNvPr id="526" name="Freeform: Shape 525">
                  <a:extLst>
                    <a:ext uri="{FF2B5EF4-FFF2-40B4-BE49-F238E27FC236}">
                      <a16:creationId xmlns:a16="http://schemas.microsoft.com/office/drawing/2014/main" id="{7BD34378-29C5-694E-2209-F2AFD30D5C8D}"/>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A82E3A80-32F3-A686-2FCC-AAFDC2ADED36}"/>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4" name="Graphic 4" descr="A city block">
                <a:extLst>
                  <a:ext uri="{FF2B5EF4-FFF2-40B4-BE49-F238E27FC236}">
                    <a16:creationId xmlns:a16="http://schemas.microsoft.com/office/drawing/2014/main" id="{52ECCD34-A878-F99D-2347-63330257C96F}"/>
                  </a:ext>
                </a:extLst>
              </p:cNvPr>
              <p:cNvGrpSpPr/>
              <p:nvPr/>
            </p:nvGrpSpPr>
            <p:grpSpPr>
              <a:xfrm>
                <a:off x="7142971" y="1399333"/>
                <a:ext cx="59258" cy="125163"/>
                <a:chOff x="7142971" y="1399333"/>
                <a:chExt cx="59258" cy="125163"/>
              </a:xfrm>
            </p:grpSpPr>
            <p:sp>
              <p:nvSpPr>
                <p:cNvPr id="524" name="Freeform: Shape 523">
                  <a:extLst>
                    <a:ext uri="{FF2B5EF4-FFF2-40B4-BE49-F238E27FC236}">
                      <a16:creationId xmlns:a16="http://schemas.microsoft.com/office/drawing/2014/main" id="{9EF04B56-DC17-249C-62CC-F92880926686}"/>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11E10C85-EA7E-A29F-3C25-1226929E81D5}"/>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5" name="Graphic 4" descr="A city block">
                <a:extLst>
                  <a:ext uri="{FF2B5EF4-FFF2-40B4-BE49-F238E27FC236}">
                    <a16:creationId xmlns:a16="http://schemas.microsoft.com/office/drawing/2014/main" id="{F0A38C5C-C05A-8B72-ED61-8ACA66ACB36A}"/>
                  </a:ext>
                </a:extLst>
              </p:cNvPr>
              <p:cNvGrpSpPr/>
              <p:nvPr/>
            </p:nvGrpSpPr>
            <p:grpSpPr>
              <a:xfrm>
                <a:off x="6991210" y="1399333"/>
                <a:ext cx="125982" cy="125163"/>
                <a:chOff x="6991210" y="1399333"/>
                <a:chExt cx="125982" cy="125163"/>
              </a:xfrm>
            </p:grpSpPr>
            <p:sp>
              <p:nvSpPr>
                <p:cNvPr id="522" name="Freeform: Shape 521">
                  <a:extLst>
                    <a:ext uri="{FF2B5EF4-FFF2-40B4-BE49-F238E27FC236}">
                      <a16:creationId xmlns:a16="http://schemas.microsoft.com/office/drawing/2014/main" id="{63C0ACF9-256E-D3C3-AB38-74AC0AA51F99}"/>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55F15985-AF6C-AAB3-C3AE-F71208713F14}"/>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516" name="Freeform: Shape 515">
                <a:extLst>
                  <a:ext uri="{FF2B5EF4-FFF2-40B4-BE49-F238E27FC236}">
                    <a16:creationId xmlns:a16="http://schemas.microsoft.com/office/drawing/2014/main" id="{CA725D54-7361-B58C-6704-F7AD1E3E7A0B}"/>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3629FB0E-0DC9-53A9-5305-B6411E6D5B4A}"/>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FFE4356D-C6AC-011E-5795-C4BC97B88787}"/>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C765FA77-7EF2-605D-4DA2-E923F063C65F}"/>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207BC5B0-94B7-6407-C1EF-D47EAAEB3847}"/>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6AE115B7-2843-704B-BA9E-6C25838E2732}"/>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1" name="Graphic 4" descr="A city block">
              <a:extLst>
                <a:ext uri="{FF2B5EF4-FFF2-40B4-BE49-F238E27FC236}">
                  <a16:creationId xmlns:a16="http://schemas.microsoft.com/office/drawing/2014/main" id="{6DDAABFD-DB05-D81A-0CA9-740A243B6433}"/>
                </a:ext>
              </a:extLst>
            </p:cNvPr>
            <p:cNvGrpSpPr/>
            <p:nvPr/>
          </p:nvGrpSpPr>
          <p:grpSpPr>
            <a:xfrm>
              <a:off x="5851552" y="764829"/>
              <a:ext cx="379833" cy="759667"/>
              <a:chOff x="5851552" y="764829"/>
              <a:chExt cx="379833" cy="759667"/>
            </a:xfrm>
          </p:grpSpPr>
          <p:sp>
            <p:nvSpPr>
              <p:cNvPr id="480" name="Freeform: Shape 479">
                <a:extLst>
                  <a:ext uri="{FF2B5EF4-FFF2-40B4-BE49-F238E27FC236}">
                    <a16:creationId xmlns:a16="http://schemas.microsoft.com/office/drawing/2014/main" id="{38E2291A-900B-79B1-5F43-C7070698BF95}"/>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81" name="Graphic 4" descr="A city block">
                <a:extLst>
                  <a:ext uri="{FF2B5EF4-FFF2-40B4-BE49-F238E27FC236}">
                    <a16:creationId xmlns:a16="http://schemas.microsoft.com/office/drawing/2014/main" id="{20393D64-87E5-BA43-8F11-B3A9C21F1AAB}"/>
                  </a:ext>
                </a:extLst>
              </p:cNvPr>
              <p:cNvGrpSpPr/>
              <p:nvPr/>
            </p:nvGrpSpPr>
            <p:grpSpPr>
              <a:xfrm>
                <a:off x="5897976" y="828134"/>
                <a:ext cx="274527" cy="126611"/>
                <a:chOff x="5897976" y="828134"/>
                <a:chExt cx="274527" cy="126611"/>
              </a:xfrm>
              <a:solidFill>
                <a:srgbClr val="E6E6E6"/>
              </a:solidFill>
            </p:grpSpPr>
            <p:sp>
              <p:nvSpPr>
                <p:cNvPr id="507" name="Freeform: Shape 506">
                  <a:extLst>
                    <a:ext uri="{FF2B5EF4-FFF2-40B4-BE49-F238E27FC236}">
                      <a16:creationId xmlns:a16="http://schemas.microsoft.com/office/drawing/2014/main" id="{1030A7A3-85AB-4EB4-E1E7-0661E45B53B6}"/>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A7E878A3-12F8-A27D-38E0-24ED3359D2AF}"/>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75018347-C745-0BB3-9105-F3112D564189}"/>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82" name="Graphic 4" descr="A city block">
                <a:extLst>
                  <a:ext uri="{FF2B5EF4-FFF2-40B4-BE49-F238E27FC236}">
                    <a16:creationId xmlns:a16="http://schemas.microsoft.com/office/drawing/2014/main" id="{FB58386C-DAA8-3507-3D0F-D82BCB2BE5B7}"/>
                  </a:ext>
                </a:extLst>
              </p:cNvPr>
              <p:cNvGrpSpPr/>
              <p:nvPr/>
            </p:nvGrpSpPr>
            <p:grpSpPr>
              <a:xfrm>
                <a:off x="5897776" y="984288"/>
                <a:ext cx="274727" cy="33763"/>
                <a:chOff x="5897776" y="984288"/>
                <a:chExt cx="274727" cy="33763"/>
              </a:xfrm>
              <a:solidFill>
                <a:srgbClr val="E6E6E6"/>
              </a:solidFill>
            </p:grpSpPr>
            <p:sp>
              <p:nvSpPr>
                <p:cNvPr id="504" name="Freeform: Shape 503">
                  <a:extLst>
                    <a:ext uri="{FF2B5EF4-FFF2-40B4-BE49-F238E27FC236}">
                      <a16:creationId xmlns:a16="http://schemas.microsoft.com/office/drawing/2014/main" id="{87183C93-D8B7-E507-DAE9-465625BB8F97}"/>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0AC8B9B3-63F0-F647-C510-A993CE6C83D3}"/>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28647758-4B1E-0E08-6302-76D0B6393513}"/>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3" name="Graphic 4" descr="A city block">
                <a:extLst>
                  <a:ext uri="{FF2B5EF4-FFF2-40B4-BE49-F238E27FC236}">
                    <a16:creationId xmlns:a16="http://schemas.microsoft.com/office/drawing/2014/main" id="{B6395F49-9A1D-BA2F-41F8-B0CD376FA157}"/>
                  </a:ext>
                </a:extLst>
              </p:cNvPr>
              <p:cNvGrpSpPr/>
              <p:nvPr/>
            </p:nvGrpSpPr>
            <p:grpSpPr>
              <a:xfrm>
                <a:off x="5897976" y="1047594"/>
                <a:ext cx="274527" cy="33763"/>
                <a:chOff x="5897976" y="1047594"/>
                <a:chExt cx="274527" cy="33763"/>
              </a:xfrm>
              <a:solidFill>
                <a:schemeClr val="accent1"/>
              </a:solidFill>
            </p:grpSpPr>
            <p:sp>
              <p:nvSpPr>
                <p:cNvPr id="501" name="Freeform: Shape 500">
                  <a:extLst>
                    <a:ext uri="{FF2B5EF4-FFF2-40B4-BE49-F238E27FC236}">
                      <a16:creationId xmlns:a16="http://schemas.microsoft.com/office/drawing/2014/main" id="{A5098165-B27C-7C07-687E-DC4E80E91E2E}"/>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5AEAFA6D-AF44-9DDB-6476-2A5925EE8FF2}"/>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DB16BB92-6C79-0213-6268-ECBD2B677F1E}"/>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484" name="Graphic 4" descr="A city block">
                <a:extLst>
                  <a:ext uri="{FF2B5EF4-FFF2-40B4-BE49-F238E27FC236}">
                    <a16:creationId xmlns:a16="http://schemas.microsoft.com/office/drawing/2014/main" id="{C09F0F40-5922-73C3-3396-690175681783}"/>
                  </a:ext>
                </a:extLst>
              </p:cNvPr>
              <p:cNvGrpSpPr/>
              <p:nvPr/>
            </p:nvGrpSpPr>
            <p:grpSpPr>
              <a:xfrm>
                <a:off x="5977847" y="1110900"/>
                <a:ext cx="126927" cy="33763"/>
                <a:chOff x="5977847" y="1110900"/>
                <a:chExt cx="126927" cy="33763"/>
              </a:xfrm>
              <a:solidFill>
                <a:srgbClr val="E6E6E6"/>
              </a:solidFill>
            </p:grpSpPr>
            <p:sp>
              <p:nvSpPr>
                <p:cNvPr id="499" name="Freeform: Shape 498">
                  <a:extLst>
                    <a:ext uri="{FF2B5EF4-FFF2-40B4-BE49-F238E27FC236}">
                      <a16:creationId xmlns:a16="http://schemas.microsoft.com/office/drawing/2014/main" id="{EE6B7F3F-ADB1-565E-D9D0-0EE07DE7A3AA}"/>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DB617355-EDEA-37EC-6120-0470233F14AA}"/>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5" name="Graphic 4" descr="A city block">
                <a:extLst>
                  <a:ext uri="{FF2B5EF4-FFF2-40B4-BE49-F238E27FC236}">
                    <a16:creationId xmlns:a16="http://schemas.microsoft.com/office/drawing/2014/main" id="{20060F8C-F460-B83D-ACAB-5426D85A71B5}"/>
                  </a:ext>
                </a:extLst>
              </p:cNvPr>
              <p:cNvGrpSpPr/>
              <p:nvPr/>
            </p:nvGrpSpPr>
            <p:grpSpPr>
              <a:xfrm>
                <a:off x="5898194" y="1237511"/>
                <a:ext cx="206581" cy="33763"/>
                <a:chOff x="5898194" y="1237511"/>
                <a:chExt cx="206581" cy="33763"/>
              </a:xfrm>
              <a:solidFill>
                <a:srgbClr val="E6E6E6"/>
              </a:solidFill>
            </p:grpSpPr>
            <p:sp>
              <p:nvSpPr>
                <p:cNvPr id="497" name="Freeform: Shape 496">
                  <a:extLst>
                    <a:ext uri="{FF2B5EF4-FFF2-40B4-BE49-F238E27FC236}">
                      <a16:creationId xmlns:a16="http://schemas.microsoft.com/office/drawing/2014/main" id="{29EE4645-863A-D41F-502C-B476848E2501}"/>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02830B80-3157-D35B-9714-8601D8C44580}"/>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6" name="Graphic 4" descr="A city block">
                <a:extLst>
                  <a:ext uri="{FF2B5EF4-FFF2-40B4-BE49-F238E27FC236}">
                    <a16:creationId xmlns:a16="http://schemas.microsoft.com/office/drawing/2014/main" id="{1534AEE5-EB0B-1769-EC79-04EAB92C5297}"/>
                  </a:ext>
                </a:extLst>
              </p:cNvPr>
              <p:cNvGrpSpPr/>
              <p:nvPr/>
            </p:nvGrpSpPr>
            <p:grpSpPr>
              <a:xfrm>
                <a:off x="5977997" y="1174205"/>
                <a:ext cx="194477" cy="33763"/>
                <a:chOff x="5977997" y="1174205"/>
                <a:chExt cx="194477" cy="33763"/>
              </a:xfrm>
              <a:solidFill>
                <a:srgbClr val="E6E6E6"/>
              </a:solidFill>
            </p:grpSpPr>
            <p:sp>
              <p:nvSpPr>
                <p:cNvPr id="494" name="Freeform: Shape 493">
                  <a:extLst>
                    <a:ext uri="{FF2B5EF4-FFF2-40B4-BE49-F238E27FC236}">
                      <a16:creationId xmlns:a16="http://schemas.microsoft.com/office/drawing/2014/main" id="{65F461EB-2A5D-C0E9-680C-F7EA1B0EB097}"/>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274D37C8-49C4-D5B3-B578-99B3859303E7}"/>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E2F7017F-F817-1B18-B8BC-0F44692BF6A3}"/>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29C3EF86-8375-2F3D-6C58-E05A8934FED8}"/>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19166CD8-0D68-D249-FF11-F29350C3AE3B}"/>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89" name="Graphic 4" descr="A city block">
                <a:extLst>
                  <a:ext uri="{FF2B5EF4-FFF2-40B4-BE49-F238E27FC236}">
                    <a16:creationId xmlns:a16="http://schemas.microsoft.com/office/drawing/2014/main" id="{14CE44E1-BDD1-13DC-2538-276082DB4388}"/>
                  </a:ext>
                </a:extLst>
              </p:cNvPr>
              <p:cNvGrpSpPr/>
              <p:nvPr/>
            </p:nvGrpSpPr>
            <p:grpSpPr>
              <a:xfrm>
                <a:off x="5897776" y="1364122"/>
                <a:ext cx="274524" cy="33763"/>
                <a:chOff x="5897776" y="1364122"/>
                <a:chExt cx="274524" cy="33763"/>
              </a:xfrm>
              <a:solidFill>
                <a:srgbClr val="E6E6E6"/>
              </a:solidFill>
            </p:grpSpPr>
            <p:sp>
              <p:nvSpPr>
                <p:cNvPr id="491" name="Freeform: Shape 490">
                  <a:extLst>
                    <a:ext uri="{FF2B5EF4-FFF2-40B4-BE49-F238E27FC236}">
                      <a16:creationId xmlns:a16="http://schemas.microsoft.com/office/drawing/2014/main" id="{50FCB3C3-2772-A939-3BF4-13964D77982B}"/>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2A2205E3-698B-9A85-93FB-0454B9C6A5FE}"/>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D89C272B-EDDC-6407-CE2B-2758DF8803F2}"/>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90" name="Freeform: Shape 489">
                <a:extLst>
                  <a:ext uri="{FF2B5EF4-FFF2-40B4-BE49-F238E27FC236}">
                    <a16:creationId xmlns:a16="http://schemas.microsoft.com/office/drawing/2014/main" id="{A51DBE97-0CE7-21E0-93FE-687DE23FEF45}"/>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62" name="Graphic 4" descr="A city block">
              <a:extLst>
                <a:ext uri="{FF2B5EF4-FFF2-40B4-BE49-F238E27FC236}">
                  <a16:creationId xmlns:a16="http://schemas.microsoft.com/office/drawing/2014/main" id="{5361B54A-5FE8-07FC-62BF-6DF1A2763C01}"/>
                </a:ext>
              </a:extLst>
            </p:cNvPr>
            <p:cNvGrpSpPr/>
            <p:nvPr/>
          </p:nvGrpSpPr>
          <p:grpSpPr>
            <a:xfrm>
              <a:off x="5092438" y="1047594"/>
              <a:ext cx="759667" cy="476902"/>
              <a:chOff x="5092438" y="1047594"/>
              <a:chExt cx="759667" cy="476902"/>
            </a:xfrm>
          </p:grpSpPr>
          <p:sp>
            <p:nvSpPr>
              <p:cNvPr id="460" name="Freeform: Shape 459">
                <a:extLst>
                  <a:ext uri="{FF2B5EF4-FFF2-40B4-BE49-F238E27FC236}">
                    <a16:creationId xmlns:a16="http://schemas.microsoft.com/office/drawing/2014/main" id="{6785278A-8393-3488-C9DD-6D0838535628}"/>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461" name="Graphic 4" descr="A city block">
                <a:extLst>
                  <a:ext uri="{FF2B5EF4-FFF2-40B4-BE49-F238E27FC236}">
                    <a16:creationId xmlns:a16="http://schemas.microsoft.com/office/drawing/2014/main" id="{184F57AA-E916-1892-EECA-5748CA7215DC}"/>
                  </a:ext>
                </a:extLst>
              </p:cNvPr>
              <p:cNvGrpSpPr/>
              <p:nvPr/>
            </p:nvGrpSpPr>
            <p:grpSpPr>
              <a:xfrm>
                <a:off x="5306953" y="1335303"/>
                <a:ext cx="59258" cy="125163"/>
                <a:chOff x="5306953" y="1335303"/>
                <a:chExt cx="59258" cy="125163"/>
              </a:xfrm>
            </p:grpSpPr>
            <p:sp>
              <p:nvSpPr>
                <p:cNvPr id="478" name="Freeform: Shape 477">
                  <a:extLst>
                    <a:ext uri="{FF2B5EF4-FFF2-40B4-BE49-F238E27FC236}">
                      <a16:creationId xmlns:a16="http://schemas.microsoft.com/office/drawing/2014/main" id="{88BA4494-9045-93D4-6DC4-3ABAB85374D7}"/>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D9887557-21A6-362C-4DE9-7FF95200FB67}"/>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2" name="Graphic 4" descr="A city block">
                <a:extLst>
                  <a:ext uri="{FF2B5EF4-FFF2-40B4-BE49-F238E27FC236}">
                    <a16:creationId xmlns:a16="http://schemas.microsoft.com/office/drawing/2014/main" id="{EB61EEFF-F81F-3FD3-2F1E-8A960F787AC3}"/>
                  </a:ext>
                </a:extLst>
              </p:cNvPr>
              <p:cNvGrpSpPr/>
              <p:nvPr/>
            </p:nvGrpSpPr>
            <p:grpSpPr>
              <a:xfrm>
                <a:off x="5218496" y="1335303"/>
                <a:ext cx="62676" cy="125163"/>
                <a:chOff x="5218496" y="1335303"/>
                <a:chExt cx="62676" cy="125163"/>
              </a:xfrm>
            </p:grpSpPr>
            <p:sp>
              <p:nvSpPr>
                <p:cNvPr id="476" name="Freeform: Shape 475">
                  <a:extLst>
                    <a:ext uri="{FF2B5EF4-FFF2-40B4-BE49-F238E27FC236}">
                      <a16:creationId xmlns:a16="http://schemas.microsoft.com/office/drawing/2014/main" id="{8B78A495-4386-7363-93B7-CAC4F70B6281}"/>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6F60D2FB-6813-05FC-DA1B-6923C7217955}"/>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3" name="Graphic 4" descr="A city block">
                <a:extLst>
                  <a:ext uri="{FF2B5EF4-FFF2-40B4-BE49-F238E27FC236}">
                    <a16:creationId xmlns:a16="http://schemas.microsoft.com/office/drawing/2014/main" id="{D1A66B9C-DD65-C167-7B29-08F44936A70E}"/>
                  </a:ext>
                </a:extLst>
              </p:cNvPr>
              <p:cNvGrpSpPr/>
              <p:nvPr/>
            </p:nvGrpSpPr>
            <p:grpSpPr>
              <a:xfrm>
                <a:off x="5707889" y="1399333"/>
                <a:ext cx="59258" cy="125163"/>
                <a:chOff x="5707889" y="1399333"/>
                <a:chExt cx="59258" cy="125163"/>
              </a:xfrm>
            </p:grpSpPr>
            <p:sp>
              <p:nvSpPr>
                <p:cNvPr id="474" name="Freeform: Shape 473">
                  <a:extLst>
                    <a:ext uri="{FF2B5EF4-FFF2-40B4-BE49-F238E27FC236}">
                      <a16:creationId xmlns:a16="http://schemas.microsoft.com/office/drawing/2014/main" id="{019D54DF-A21B-9763-5744-24D58A0236BE}"/>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57FE1032-77CF-98C4-E420-36625D52A508}"/>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4" name="Graphic 4" descr="A city block">
                <a:extLst>
                  <a:ext uri="{FF2B5EF4-FFF2-40B4-BE49-F238E27FC236}">
                    <a16:creationId xmlns:a16="http://schemas.microsoft.com/office/drawing/2014/main" id="{82F5ACCF-27B7-74DA-39FC-A3A516E40C27}"/>
                  </a:ext>
                </a:extLst>
              </p:cNvPr>
              <p:cNvGrpSpPr/>
              <p:nvPr/>
            </p:nvGrpSpPr>
            <p:grpSpPr>
              <a:xfrm>
                <a:off x="5623481" y="1399333"/>
                <a:ext cx="59258" cy="125163"/>
                <a:chOff x="5623481" y="1399333"/>
                <a:chExt cx="59258" cy="125163"/>
              </a:xfrm>
            </p:grpSpPr>
            <p:sp>
              <p:nvSpPr>
                <p:cNvPr id="472" name="Freeform: Shape 471">
                  <a:extLst>
                    <a:ext uri="{FF2B5EF4-FFF2-40B4-BE49-F238E27FC236}">
                      <a16:creationId xmlns:a16="http://schemas.microsoft.com/office/drawing/2014/main" id="{9E798C2C-22A0-7705-520C-1998691C91E0}"/>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E0C54ECA-8DF4-7D7C-9314-D65B64E3DF84}"/>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5" name="Graphic 4" descr="A city block">
                <a:extLst>
                  <a:ext uri="{FF2B5EF4-FFF2-40B4-BE49-F238E27FC236}">
                    <a16:creationId xmlns:a16="http://schemas.microsoft.com/office/drawing/2014/main" id="{21B25B65-3E91-52AA-9DA4-88E19AAD33E8}"/>
                  </a:ext>
                </a:extLst>
              </p:cNvPr>
              <p:cNvGrpSpPr/>
              <p:nvPr/>
            </p:nvGrpSpPr>
            <p:grpSpPr>
              <a:xfrm>
                <a:off x="5471718" y="1399333"/>
                <a:ext cx="125982" cy="125163"/>
                <a:chOff x="5471718" y="1399333"/>
                <a:chExt cx="125982" cy="125163"/>
              </a:xfrm>
            </p:grpSpPr>
            <p:sp>
              <p:nvSpPr>
                <p:cNvPr id="470" name="Freeform: Shape 469">
                  <a:extLst>
                    <a:ext uri="{FF2B5EF4-FFF2-40B4-BE49-F238E27FC236}">
                      <a16:creationId xmlns:a16="http://schemas.microsoft.com/office/drawing/2014/main" id="{17D8AFFE-8E70-4F9F-EE93-02EB4B8080C0}"/>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29A2227F-A6AB-A8B7-8C34-3BA2CC801326}"/>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66" name="Freeform: Shape 465">
                <a:extLst>
                  <a:ext uri="{FF2B5EF4-FFF2-40B4-BE49-F238E27FC236}">
                    <a16:creationId xmlns:a16="http://schemas.microsoft.com/office/drawing/2014/main" id="{4EDC8AEA-B65C-B1CD-61D5-779701849211}"/>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4D96458D-0164-8ECD-7E96-7F9CD86AA94F}"/>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61325D9D-2AD4-7550-0B6E-3E9D00CE761F}"/>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90528888-A9A7-7211-6304-F4B845754175}"/>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3" name="Graphic 4" descr="A city block">
              <a:extLst>
                <a:ext uri="{FF2B5EF4-FFF2-40B4-BE49-F238E27FC236}">
                  <a16:creationId xmlns:a16="http://schemas.microsoft.com/office/drawing/2014/main" id="{CCA86E72-2EBB-FF0F-0318-B094BC242D7C}"/>
                </a:ext>
              </a:extLst>
            </p:cNvPr>
            <p:cNvGrpSpPr/>
            <p:nvPr/>
          </p:nvGrpSpPr>
          <p:grpSpPr>
            <a:xfrm>
              <a:off x="7750873" y="1018051"/>
              <a:ext cx="379833" cy="506445"/>
              <a:chOff x="7750873" y="1018051"/>
              <a:chExt cx="379833" cy="506445"/>
            </a:xfrm>
          </p:grpSpPr>
          <p:sp>
            <p:nvSpPr>
              <p:cNvPr id="453" name="Freeform: Shape 452">
                <a:extLst>
                  <a:ext uri="{FF2B5EF4-FFF2-40B4-BE49-F238E27FC236}">
                    <a16:creationId xmlns:a16="http://schemas.microsoft.com/office/drawing/2014/main" id="{7FEDF771-4D35-2E80-B632-AE31A4429920}"/>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667ED7E6-E17D-66A8-AA1C-323A022AFD2A}"/>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1628B319-77C5-0BA5-AEA7-42BB9E0C2698}"/>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FE72E234-C541-6AD8-8AE0-A486AC3C4321}"/>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74AD1E1D-4E01-8AEA-D346-86D7C6A4C707}"/>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BDF6FD8E-5007-4358-5EFA-34BFA4B47D9C}"/>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3FD6BC81-FFB7-4AE2-5078-AC1E964939AD}"/>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384" name="Graphic 4" descr="A city block">
              <a:extLst>
                <a:ext uri="{FF2B5EF4-FFF2-40B4-BE49-F238E27FC236}">
                  <a16:creationId xmlns:a16="http://schemas.microsoft.com/office/drawing/2014/main" id="{5A029938-1F63-F19B-0F4C-7C0B717E9513}"/>
                </a:ext>
              </a:extLst>
            </p:cNvPr>
            <p:cNvGrpSpPr/>
            <p:nvPr/>
          </p:nvGrpSpPr>
          <p:grpSpPr>
            <a:xfrm>
              <a:off x="8890776" y="764824"/>
              <a:ext cx="253222" cy="759667"/>
              <a:chOff x="8890776" y="764824"/>
              <a:chExt cx="253222" cy="759667"/>
            </a:xfrm>
          </p:grpSpPr>
          <p:sp>
            <p:nvSpPr>
              <p:cNvPr id="444" name="Freeform: Shape 443">
                <a:extLst>
                  <a:ext uri="{FF2B5EF4-FFF2-40B4-BE49-F238E27FC236}">
                    <a16:creationId xmlns:a16="http://schemas.microsoft.com/office/drawing/2014/main" id="{2A465DD3-A8A3-35E4-224C-37C13D870B25}"/>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445" name="Graphic 4" descr="A city block">
                <a:extLst>
                  <a:ext uri="{FF2B5EF4-FFF2-40B4-BE49-F238E27FC236}">
                    <a16:creationId xmlns:a16="http://schemas.microsoft.com/office/drawing/2014/main" id="{2296951A-58F4-37EB-2DBC-58880932CF56}"/>
                  </a:ext>
                </a:extLst>
              </p:cNvPr>
              <p:cNvGrpSpPr/>
              <p:nvPr/>
            </p:nvGrpSpPr>
            <p:grpSpPr>
              <a:xfrm>
                <a:off x="8978855" y="891438"/>
                <a:ext cx="164594" cy="158264"/>
                <a:chOff x="8978855" y="891438"/>
                <a:chExt cx="164594" cy="158264"/>
              </a:xfrm>
              <a:solidFill>
                <a:srgbClr val="D2D2D2"/>
              </a:solidFill>
            </p:grpSpPr>
            <p:sp>
              <p:nvSpPr>
                <p:cNvPr id="446" name="Freeform: Shape 445">
                  <a:extLst>
                    <a:ext uri="{FF2B5EF4-FFF2-40B4-BE49-F238E27FC236}">
                      <a16:creationId xmlns:a16="http://schemas.microsoft.com/office/drawing/2014/main" id="{EB68186E-C08D-0709-94C0-B15AC1B03024}"/>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F74567D0-D73D-2677-501D-375BE96B3197}"/>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0DA28214-6DCF-C2A5-5B0B-4F475EA36D5D}"/>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950FFC3E-16E3-ED4C-6EAE-BF58395A9326}"/>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53B74B8F-15A8-4003-64A1-A71F883AB297}"/>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226B240A-7C7C-CCA8-F625-E324032B31F1}"/>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91CCDE9B-B485-EF36-0D3C-1DDEA6C80185}"/>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385" name="Graphic 4" descr="A city block">
              <a:extLst>
                <a:ext uri="{FF2B5EF4-FFF2-40B4-BE49-F238E27FC236}">
                  <a16:creationId xmlns:a16="http://schemas.microsoft.com/office/drawing/2014/main" id="{95B2ACD5-120B-9283-D1F1-A9C49DC6FA35}"/>
                </a:ext>
              </a:extLst>
            </p:cNvPr>
            <p:cNvGrpSpPr/>
            <p:nvPr/>
          </p:nvGrpSpPr>
          <p:grpSpPr>
            <a:xfrm>
              <a:off x="8130560" y="764824"/>
              <a:ext cx="379833" cy="759671"/>
              <a:chOff x="8130560" y="764824"/>
              <a:chExt cx="379833" cy="759671"/>
            </a:xfrm>
          </p:grpSpPr>
          <p:sp>
            <p:nvSpPr>
              <p:cNvPr id="414" name="Freeform: Shape 413">
                <a:extLst>
                  <a:ext uri="{FF2B5EF4-FFF2-40B4-BE49-F238E27FC236}">
                    <a16:creationId xmlns:a16="http://schemas.microsoft.com/office/drawing/2014/main" id="{3CCE5FFC-C395-C021-821F-E5E8B80428F6}"/>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415" name="Graphic 4" descr="A city block">
                <a:extLst>
                  <a:ext uri="{FF2B5EF4-FFF2-40B4-BE49-F238E27FC236}">
                    <a16:creationId xmlns:a16="http://schemas.microsoft.com/office/drawing/2014/main" id="{70ED1EDE-42E1-83AA-AF45-0FB43E740F75}"/>
                  </a:ext>
                </a:extLst>
              </p:cNvPr>
              <p:cNvGrpSpPr/>
              <p:nvPr/>
            </p:nvGrpSpPr>
            <p:grpSpPr>
              <a:xfrm>
                <a:off x="8185277" y="828134"/>
                <a:ext cx="274514" cy="126611"/>
                <a:chOff x="8185277" y="828134"/>
                <a:chExt cx="274514" cy="126611"/>
              </a:xfrm>
              <a:solidFill>
                <a:srgbClr val="E6E6E6"/>
              </a:solidFill>
            </p:grpSpPr>
            <p:sp>
              <p:nvSpPr>
                <p:cNvPr id="441" name="Freeform: Shape 440">
                  <a:extLst>
                    <a:ext uri="{FF2B5EF4-FFF2-40B4-BE49-F238E27FC236}">
                      <a16:creationId xmlns:a16="http://schemas.microsoft.com/office/drawing/2014/main" id="{6FD7E513-723D-AF39-BF5B-30769788C9F8}"/>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75777209-8C2D-B65F-EEBA-7C7EF7279758}"/>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4CDAA8BF-EBB0-1977-F3A8-922EC9F1924D}"/>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16" name="Graphic 4" descr="A city block">
                <a:extLst>
                  <a:ext uri="{FF2B5EF4-FFF2-40B4-BE49-F238E27FC236}">
                    <a16:creationId xmlns:a16="http://schemas.microsoft.com/office/drawing/2014/main" id="{63ACCEF9-F825-5B28-9F6B-6DD9CA95AA7A}"/>
                  </a:ext>
                </a:extLst>
              </p:cNvPr>
              <p:cNvGrpSpPr/>
              <p:nvPr/>
            </p:nvGrpSpPr>
            <p:grpSpPr>
              <a:xfrm>
                <a:off x="8185277" y="984288"/>
                <a:ext cx="274714" cy="33763"/>
                <a:chOff x="8185277" y="984288"/>
                <a:chExt cx="274714" cy="33763"/>
              </a:xfrm>
              <a:solidFill>
                <a:srgbClr val="E6E6E6"/>
              </a:solidFill>
            </p:grpSpPr>
            <p:sp>
              <p:nvSpPr>
                <p:cNvPr id="438" name="Freeform: Shape 437">
                  <a:extLst>
                    <a:ext uri="{FF2B5EF4-FFF2-40B4-BE49-F238E27FC236}">
                      <a16:creationId xmlns:a16="http://schemas.microsoft.com/office/drawing/2014/main" id="{94FCB28A-1361-CAAA-1F26-A4E8C686F205}"/>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CED0E378-2374-FC7C-DF02-3745A343FC6B}"/>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96159254-6451-52F5-C2ED-DB5FC005563A}"/>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7" name="Graphic 4" descr="A city block">
                <a:extLst>
                  <a:ext uri="{FF2B5EF4-FFF2-40B4-BE49-F238E27FC236}">
                    <a16:creationId xmlns:a16="http://schemas.microsoft.com/office/drawing/2014/main" id="{7545205E-2777-24D0-57BE-BF002095674B}"/>
                  </a:ext>
                </a:extLst>
              </p:cNvPr>
              <p:cNvGrpSpPr/>
              <p:nvPr/>
            </p:nvGrpSpPr>
            <p:grpSpPr>
              <a:xfrm>
                <a:off x="8185277" y="1047594"/>
                <a:ext cx="274518" cy="33763"/>
                <a:chOff x="8185277" y="1047594"/>
                <a:chExt cx="274518" cy="33763"/>
              </a:xfrm>
              <a:solidFill>
                <a:srgbClr val="FFFFFF"/>
              </a:solidFill>
            </p:grpSpPr>
            <p:sp>
              <p:nvSpPr>
                <p:cNvPr id="435" name="Freeform: Shape 434">
                  <a:extLst>
                    <a:ext uri="{FF2B5EF4-FFF2-40B4-BE49-F238E27FC236}">
                      <a16:creationId xmlns:a16="http://schemas.microsoft.com/office/drawing/2014/main" id="{A7A4661C-8B94-E823-096A-CE9CFF92F69F}"/>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E5DB34FB-2AA8-8BF2-278E-F07E366FAF7E}"/>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2D60B415-E053-0751-058F-66F40BAA7421}"/>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418" name="Graphic 4" descr="A city block">
                <a:extLst>
                  <a:ext uri="{FF2B5EF4-FFF2-40B4-BE49-F238E27FC236}">
                    <a16:creationId xmlns:a16="http://schemas.microsoft.com/office/drawing/2014/main" id="{36244204-E199-2408-D38E-2F164BE2D499}"/>
                  </a:ext>
                </a:extLst>
              </p:cNvPr>
              <p:cNvGrpSpPr/>
              <p:nvPr/>
            </p:nvGrpSpPr>
            <p:grpSpPr>
              <a:xfrm>
                <a:off x="8252993" y="1110900"/>
                <a:ext cx="126929" cy="33763"/>
                <a:chOff x="8252993" y="1110900"/>
                <a:chExt cx="126929" cy="33763"/>
              </a:xfrm>
              <a:solidFill>
                <a:srgbClr val="E6E6E6"/>
              </a:solidFill>
            </p:grpSpPr>
            <p:sp>
              <p:nvSpPr>
                <p:cNvPr id="433" name="Freeform: Shape 432">
                  <a:extLst>
                    <a:ext uri="{FF2B5EF4-FFF2-40B4-BE49-F238E27FC236}">
                      <a16:creationId xmlns:a16="http://schemas.microsoft.com/office/drawing/2014/main" id="{69C2669A-13CE-B2CC-95D7-54E42EFA0D96}"/>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0533113D-543A-C255-0A83-8038DD4B5BFC}"/>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9" name="Graphic 4" descr="A city block">
                <a:extLst>
                  <a:ext uri="{FF2B5EF4-FFF2-40B4-BE49-F238E27FC236}">
                    <a16:creationId xmlns:a16="http://schemas.microsoft.com/office/drawing/2014/main" id="{7406A40E-BFB2-27AB-A602-3EE94E23A459}"/>
                  </a:ext>
                </a:extLst>
              </p:cNvPr>
              <p:cNvGrpSpPr/>
              <p:nvPr/>
            </p:nvGrpSpPr>
            <p:grpSpPr>
              <a:xfrm>
                <a:off x="8252993" y="1237511"/>
                <a:ext cx="206585" cy="33763"/>
                <a:chOff x="8252993" y="1237511"/>
                <a:chExt cx="206585" cy="33763"/>
              </a:xfrm>
              <a:solidFill>
                <a:srgbClr val="E6E6E6"/>
              </a:solidFill>
            </p:grpSpPr>
            <p:sp>
              <p:nvSpPr>
                <p:cNvPr id="431" name="Freeform: Shape 430">
                  <a:extLst>
                    <a:ext uri="{FF2B5EF4-FFF2-40B4-BE49-F238E27FC236}">
                      <a16:creationId xmlns:a16="http://schemas.microsoft.com/office/drawing/2014/main" id="{9FA0CE5B-FA57-3C7F-5142-608E8445F83E}"/>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0D0EB4FF-69D7-817C-3A86-39F532EF4337}"/>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20" name="Graphic 4" descr="A city block">
                <a:extLst>
                  <a:ext uri="{FF2B5EF4-FFF2-40B4-BE49-F238E27FC236}">
                    <a16:creationId xmlns:a16="http://schemas.microsoft.com/office/drawing/2014/main" id="{C38BB979-8B30-5D79-5D70-3B65C90133A8}"/>
                  </a:ext>
                </a:extLst>
              </p:cNvPr>
              <p:cNvGrpSpPr/>
              <p:nvPr/>
            </p:nvGrpSpPr>
            <p:grpSpPr>
              <a:xfrm>
                <a:off x="8185298" y="1174205"/>
                <a:ext cx="194472" cy="33763"/>
                <a:chOff x="8185298" y="1174205"/>
                <a:chExt cx="194472" cy="33763"/>
              </a:xfrm>
              <a:solidFill>
                <a:srgbClr val="E6E6E6"/>
              </a:solidFill>
            </p:grpSpPr>
            <p:sp>
              <p:nvSpPr>
                <p:cNvPr id="428" name="Freeform: Shape 427">
                  <a:extLst>
                    <a:ext uri="{FF2B5EF4-FFF2-40B4-BE49-F238E27FC236}">
                      <a16:creationId xmlns:a16="http://schemas.microsoft.com/office/drawing/2014/main" id="{24AF7FD4-FE3B-D67A-69D6-C0024A437B77}"/>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25FEB33B-39B9-5660-F449-8079E0FE9AED}"/>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B9C821B6-BB67-2D5A-133E-4AB01358200F}"/>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1" name="Freeform: Shape 420">
                <a:extLst>
                  <a:ext uri="{FF2B5EF4-FFF2-40B4-BE49-F238E27FC236}">
                    <a16:creationId xmlns:a16="http://schemas.microsoft.com/office/drawing/2014/main" id="{70FBECFD-629C-C9DA-A3D7-41524C454064}"/>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D043070F-5EB4-9664-63D8-A604178DAE88}"/>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23" name="Graphic 4" descr="A city block">
                <a:extLst>
                  <a:ext uri="{FF2B5EF4-FFF2-40B4-BE49-F238E27FC236}">
                    <a16:creationId xmlns:a16="http://schemas.microsoft.com/office/drawing/2014/main" id="{51CB052B-C3AA-47F6-C0F5-7D831A7E40BC}"/>
                  </a:ext>
                </a:extLst>
              </p:cNvPr>
              <p:cNvGrpSpPr/>
              <p:nvPr/>
            </p:nvGrpSpPr>
            <p:grpSpPr>
              <a:xfrm>
                <a:off x="8185467" y="1364122"/>
                <a:ext cx="274524" cy="33763"/>
                <a:chOff x="8185467" y="1364122"/>
                <a:chExt cx="274524" cy="33763"/>
              </a:xfrm>
              <a:solidFill>
                <a:srgbClr val="E6E6E6"/>
              </a:solidFill>
            </p:grpSpPr>
            <p:sp>
              <p:nvSpPr>
                <p:cNvPr id="425" name="Freeform: Shape 424">
                  <a:extLst>
                    <a:ext uri="{FF2B5EF4-FFF2-40B4-BE49-F238E27FC236}">
                      <a16:creationId xmlns:a16="http://schemas.microsoft.com/office/drawing/2014/main" id="{362FECAD-BC15-51D3-DC48-9F2433064238}"/>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DAF3C83B-3736-1E48-CB97-A36891E124F5}"/>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49A594B2-81EE-1F24-0AC5-2CD9C87AEE69}"/>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4" name="Freeform: Shape 423">
                <a:extLst>
                  <a:ext uri="{FF2B5EF4-FFF2-40B4-BE49-F238E27FC236}">
                    <a16:creationId xmlns:a16="http://schemas.microsoft.com/office/drawing/2014/main" id="{841403E8-D3A5-D20D-7FA2-CA38B32B757C}"/>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386" name="Graphic 4" descr="A city block">
              <a:extLst>
                <a:ext uri="{FF2B5EF4-FFF2-40B4-BE49-F238E27FC236}">
                  <a16:creationId xmlns:a16="http://schemas.microsoft.com/office/drawing/2014/main" id="{E38F0E29-4CA6-2EA5-7DB6-4ADEBB80324F}"/>
                </a:ext>
              </a:extLst>
            </p:cNvPr>
            <p:cNvGrpSpPr/>
            <p:nvPr/>
          </p:nvGrpSpPr>
          <p:grpSpPr>
            <a:xfrm>
              <a:off x="8510246" y="829267"/>
              <a:ext cx="633056" cy="695228"/>
              <a:chOff x="8510246" y="829267"/>
              <a:chExt cx="633056" cy="695228"/>
            </a:xfrm>
          </p:grpSpPr>
          <p:sp>
            <p:nvSpPr>
              <p:cNvPr id="387" name="Freeform: Shape 386">
                <a:extLst>
                  <a:ext uri="{FF2B5EF4-FFF2-40B4-BE49-F238E27FC236}">
                    <a16:creationId xmlns:a16="http://schemas.microsoft.com/office/drawing/2014/main" id="{BF4CB186-9976-5CBC-B6C9-A5FC4F14AD3A}"/>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388" name="Graphic 4" descr="A city block">
                <a:extLst>
                  <a:ext uri="{FF2B5EF4-FFF2-40B4-BE49-F238E27FC236}">
                    <a16:creationId xmlns:a16="http://schemas.microsoft.com/office/drawing/2014/main" id="{38B5142E-B66D-212F-14F6-355D5730E214}"/>
                  </a:ext>
                </a:extLst>
              </p:cNvPr>
              <p:cNvGrpSpPr/>
              <p:nvPr/>
            </p:nvGrpSpPr>
            <p:grpSpPr>
              <a:xfrm>
                <a:off x="8594632" y="984288"/>
                <a:ext cx="295430" cy="62581"/>
                <a:chOff x="8594632" y="984288"/>
                <a:chExt cx="295430" cy="62581"/>
              </a:xfrm>
              <a:solidFill>
                <a:srgbClr val="D2D2D2"/>
              </a:solidFill>
            </p:grpSpPr>
            <p:sp>
              <p:nvSpPr>
                <p:cNvPr id="411" name="Freeform: Shape 410">
                  <a:extLst>
                    <a:ext uri="{FF2B5EF4-FFF2-40B4-BE49-F238E27FC236}">
                      <a16:creationId xmlns:a16="http://schemas.microsoft.com/office/drawing/2014/main" id="{6F6A4E5E-0679-A263-CD51-CAE4670B9CE5}"/>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11664D4-91F4-0B63-7C51-6D86F9A3978F}"/>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97D3D488-74AB-3DA6-505F-48A9982FC545}"/>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9" name="Graphic 4" descr="A city block">
                <a:extLst>
                  <a:ext uri="{FF2B5EF4-FFF2-40B4-BE49-F238E27FC236}">
                    <a16:creationId xmlns:a16="http://schemas.microsoft.com/office/drawing/2014/main" id="{31028134-C695-CB0D-260B-BE017CC55643}"/>
                  </a:ext>
                </a:extLst>
              </p:cNvPr>
              <p:cNvGrpSpPr/>
              <p:nvPr/>
            </p:nvGrpSpPr>
            <p:grpSpPr>
              <a:xfrm>
                <a:off x="8957753" y="1335303"/>
                <a:ext cx="59258" cy="125163"/>
                <a:chOff x="8957753" y="1335303"/>
                <a:chExt cx="59258" cy="125163"/>
              </a:xfrm>
            </p:grpSpPr>
            <p:sp>
              <p:nvSpPr>
                <p:cNvPr id="409" name="Freeform: Shape 408">
                  <a:extLst>
                    <a:ext uri="{FF2B5EF4-FFF2-40B4-BE49-F238E27FC236}">
                      <a16:creationId xmlns:a16="http://schemas.microsoft.com/office/drawing/2014/main" id="{3CB670D5-8190-4398-1920-E5BA1ED02CFB}"/>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E1D882B8-9C26-78DA-E2D9-D14735F40E6C}"/>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0" name="Graphic 4" descr="A city block">
                <a:extLst>
                  <a:ext uri="{FF2B5EF4-FFF2-40B4-BE49-F238E27FC236}">
                    <a16:creationId xmlns:a16="http://schemas.microsoft.com/office/drawing/2014/main" id="{123C7D54-36D6-BF53-4CFA-71F52CFF8FEF}"/>
                  </a:ext>
                </a:extLst>
              </p:cNvPr>
              <p:cNvGrpSpPr/>
              <p:nvPr/>
            </p:nvGrpSpPr>
            <p:grpSpPr>
              <a:xfrm>
                <a:off x="9042794" y="1335303"/>
                <a:ext cx="62676" cy="125163"/>
                <a:chOff x="9042794" y="1335303"/>
                <a:chExt cx="62676" cy="125163"/>
              </a:xfrm>
            </p:grpSpPr>
            <p:sp>
              <p:nvSpPr>
                <p:cNvPr id="407" name="Freeform: Shape 406">
                  <a:extLst>
                    <a:ext uri="{FF2B5EF4-FFF2-40B4-BE49-F238E27FC236}">
                      <a16:creationId xmlns:a16="http://schemas.microsoft.com/office/drawing/2014/main" id="{00D2FD3F-3BEE-69B5-51E6-7D08A49F3495}"/>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D2058FAD-BD34-0881-7CE8-622857751267}"/>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1" name="Graphic 4" descr="A city block">
                <a:extLst>
                  <a:ext uri="{FF2B5EF4-FFF2-40B4-BE49-F238E27FC236}">
                    <a16:creationId xmlns:a16="http://schemas.microsoft.com/office/drawing/2014/main" id="{626C5B9E-0E82-A3A8-AC87-593689D21566}"/>
                  </a:ext>
                </a:extLst>
              </p:cNvPr>
              <p:cNvGrpSpPr/>
              <p:nvPr/>
            </p:nvGrpSpPr>
            <p:grpSpPr>
              <a:xfrm>
                <a:off x="8594632" y="1399333"/>
                <a:ext cx="59258" cy="125163"/>
                <a:chOff x="8594632" y="1399333"/>
                <a:chExt cx="59258" cy="125163"/>
              </a:xfrm>
            </p:grpSpPr>
            <p:sp>
              <p:nvSpPr>
                <p:cNvPr id="405" name="Freeform: Shape 404">
                  <a:extLst>
                    <a:ext uri="{FF2B5EF4-FFF2-40B4-BE49-F238E27FC236}">
                      <a16:creationId xmlns:a16="http://schemas.microsoft.com/office/drawing/2014/main" id="{E914A915-55FF-872B-D055-084F6F5B2773}"/>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F0EA6560-20B9-1646-C033-8B15E7FC1C71}"/>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2" name="Graphic 4" descr="A city block">
                <a:extLst>
                  <a:ext uri="{FF2B5EF4-FFF2-40B4-BE49-F238E27FC236}">
                    <a16:creationId xmlns:a16="http://schemas.microsoft.com/office/drawing/2014/main" id="{D9190692-BABF-8E8D-DCCA-672D3D3183AD}"/>
                  </a:ext>
                </a:extLst>
              </p:cNvPr>
              <p:cNvGrpSpPr/>
              <p:nvPr/>
            </p:nvGrpSpPr>
            <p:grpSpPr>
              <a:xfrm>
                <a:off x="8679040" y="1399333"/>
                <a:ext cx="59258" cy="125163"/>
                <a:chOff x="8679040" y="1399333"/>
                <a:chExt cx="59258" cy="125163"/>
              </a:xfrm>
            </p:grpSpPr>
            <p:sp>
              <p:nvSpPr>
                <p:cNvPr id="403" name="Freeform: Shape 402">
                  <a:extLst>
                    <a:ext uri="{FF2B5EF4-FFF2-40B4-BE49-F238E27FC236}">
                      <a16:creationId xmlns:a16="http://schemas.microsoft.com/office/drawing/2014/main" id="{5C5C5CDB-F40C-B59F-264A-7CB43C6BC264}"/>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90E79FF0-AC23-5BD1-87B1-26CB98BCD528}"/>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3" name="Graphic 4" descr="A city block">
                <a:extLst>
                  <a:ext uri="{FF2B5EF4-FFF2-40B4-BE49-F238E27FC236}">
                    <a16:creationId xmlns:a16="http://schemas.microsoft.com/office/drawing/2014/main" id="{3CA34125-5407-23CB-B287-091E19016E75}"/>
                  </a:ext>
                </a:extLst>
              </p:cNvPr>
              <p:cNvGrpSpPr/>
              <p:nvPr/>
            </p:nvGrpSpPr>
            <p:grpSpPr>
              <a:xfrm>
                <a:off x="8764080" y="1399333"/>
                <a:ext cx="125982" cy="125163"/>
                <a:chOff x="8764080" y="1399333"/>
                <a:chExt cx="125982" cy="125163"/>
              </a:xfrm>
            </p:grpSpPr>
            <p:sp>
              <p:nvSpPr>
                <p:cNvPr id="398" name="Freeform: Shape 397">
                  <a:extLst>
                    <a:ext uri="{FF2B5EF4-FFF2-40B4-BE49-F238E27FC236}">
                      <a16:creationId xmlns:a16="http://schemas.microsoft.com/office/drawing/2014/main" id="{0111B164-7EE8-2F4D-C5A2-9C9541752D05}"/>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66A6F866-FAD0-2FDC-C78F-025666D50787}"/>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94" name="Freeform: Shape 393">
                <a:extLst>
                  <a:ext uri="{FF2B5EF4-FFF2-40B4-BE49-F238E27FC236}">
                    <a16:creationId xmlns:a16="http://schemas.microsoft.com/office/drawing/2014/main" id="{B0A2590E-1580-BA9A-0B66-2986686ECF5A}"/>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2F36FCDC-5872-CB91-B662-D85B44511DAF}"/>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5DFC1CFB-3351-891A-B113-1DAAFCF02740}"/>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1864B390-6519-6D2D-5AF5-D14CCBF075EC}"/>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12705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62A3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9" y="1311283"/>
            <a:ext cx="6444026"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62A3D0"/>
                </a:solidFill>
              </a:rPr>
              <a:t>Your Topic Here</a:t>
            </a:r>
          </a:p>
        </p:txBody>
      </p:sp>
      <p:sp>
        <p:nvSpPr>
          <p:cNvPr id="54" name="Google Shape;396;p41">
            <a:extLst>
              <a:ext uri="{FF2B5EF4-FFF2-40B4-BE49-F238E27FC236}">
                <a16:creationId xmlns:a16="http://schemas.microsoft.com/office/drawing/2014/main" id="{7C85AAB6-0336-46A7-AE3F-696C4A6C3070}"/>
              </a:ext>
            </a:extLst>
          </p:cNvPr>
          <p:cNvSpPr txBox="1">
            <a:spLocks noGrp="1"/>
          </p:cNvSpPr>
          <p:nvPr>
            <p:ph type="title"/>
          </p:nvPr>
        </p:nvSpPr>
        <p:spPr>
          <a:xfrm>
            <a:off x="7715431" y="79388"/>
            <a:ext cx="1378869"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Community</a:t>
            </a:r>
          </a:p>
        </p:txBody>
      </p:sp>
      <p:grpSp>
        <p:nvGrpSpPr>
          <p:cNvPr id="55" name="Group 54">
            <a:extLst>
              <a:ext uri="{FF2B5EF4-FFF2-40B4-BE49-F238E27FC236}">
                <a16:creationId xmlns:a16="http://schemas.microsoft.com/office/drawing/2014/main" id="{E3BE9CE9-39FF-8DAB-C848-9D2DB8A9322B}"/>
              </a:ext>
            </a:extLst>
          </p:cNvPr>
          <p:cNvGrpSpPr/>
          <p:nvPr/>
        </p:nvGrpSpPr>
        <p:grpSpPr>
          <a:xfrm>
            <a:off x="6292359" y="271579"/>
            <a:ext cx="1312401" cy="246077"/>
            <a:chOff x="5092438" y="764824"/>
            <a:chExt cx="4051560" cy="759672"/>
          </a:xfrm>
        </p:grpSpPr>
        <p:grpSp>
          <p:nvGrpSpPr>
            <p:cNvPr id="56" name="Graphic 4" descr="A city block">
              <a:extLst>
                <a:ext uri="{FF2B5EF4-FFF2-40B4-BE49-F238E27FC236}">
                  <a16:creationId xmlns:a16="http://schemas.microsoft.com/office/drawing/2014/main" id="{5CAF87C6-4BD4-3EC5-26A7-BF800A4BAA84}"/>
                </a:ext>
              </a:extLst>
            </p:cNvPr>
            <p:cNvGrpSpPr/>
            <p:nvPr/>
          </p:nvGrpSpPr>
          <p:grpSpPr>
            <a:xfrm>
              <a:off x="5092438" y="828134"/>
              <a:ext cx="380049" cy="696362"/>
              <a:chOff x="5092438" y="828134"/>
              <a:chExt cx="380049" cy="696362"/>
            </a:xfrm>
          </p:grpSpPr>
          <p:sp>
            <p:nvSpPr>
              <p:cNvPr id="579" name="Freeform: Shape 578">
                <a:extLst>
                  <a:ext uri="{FF2B5EF4-FFF2-40B4-BE49-F238E27FC236}">
                    <a16:creationId xmlns:a16="http://schemas.microsoft.com/office/drawing/2014/main" id="{E1CE246D-8830-DF96-0BF2-689EDAF51276}"/>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580" name="Graphic 4" descr="A city block">
                <a:extLst>
                  <a:ext uri="{FF2B5EF4-FFF2-40B4-BE49-F238E27FC236}">
                    <a16:creationId xmlns:a16="http://schemas.microsoft.com/office/drawing/2014/main" id="{9ED49963-BCA5-95F4-9C1B-21868366903C}"/>
                  </a:ext>
                </a:extLst>
              </p:cNvPr>
              <p:cNvGrpSpPr/>
              <p:nvPr/>
            </p:nvGrpSpPr>
            <p:grpSpPr>
              <a:xfrm>
                <a:off x="5092438" y="891438"/>
                <a:ext cx="291205" cy="158264"/>
                <a:chOff x="5092438" y="891438"/>
                <a:chExt cx="291205" cy="158264"/>
              </a:xfrm>
              <a:solidFill>
                <a:srgbClr val="D2D2D2"/>
              </a:solidFill>
            </p:grpSpPr>
            <p:sp>
              <p:nvSpPr>
                <p:cNvPr id="581" name="Freeform: Shape 580">
                  <a:extLst>
                    <a:ext uri="{FF2B5EF4-FFF2-40B4-BE49-F238E27FC236}">
                      <a16:creationId xmlns:a16="http://schemas.microsoft.com/office/drawing/2014/main" id="{6FD35CD8-3649-9EE6-00BC-B2B3897AD5FC}"/>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36AAE498-8DBF-AA6E-2B2A-D04CD6F2EE8C}"/>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3405D37B-6DB2-FB9F-BFAC-C4F48B94CED4}"/>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3C12D87D-6836-4F65-C87A-896B64F06ECF}"/>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09F26B26-8AED-CE5F-8470-17DBD2CAC424}"/>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3D71ADD0-DA31-39B8-FA74-031D2B188150}"/>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4DD975E0-A72E-6CAA-610A-557387421963}"/>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57" name="Graphic 4" descr="A city block">
              <a:extLst>
                <a:ext uri="{FF2B5EF4-FFF2-40B4-BE49-F238E27FC236}">
                  <a16:creationId xmlns:a16="http://schemas.microsoft.com/office/drawing/2014/main" id="{169F0E67-90CD-E155-7898-992B16166686}"/>
                </a:ext>
              </a:extLst>
            </p:cNvPr>
            <p:cNvGrpSpPr/>
            <p:nvPr/>
          </p:nvGrpSpPr>
          <p:grpSpPr>
            <a:xfrm>
              <a:off x="6231386" y="891155"/>
              <a:ext cx="386903" cy="633341"/>
              <a:chOff x="6231386" y="891155"/>
              <a:chExt cx="386903" cy="633341"/>
            </a:xfrm>
          </p:grpSpPr>
          <p:sp>
            <p:nvSpPr>
              <p:cNvPr id="571" name="Freeform: Shape 570">
                <a:extLst>
                  <a:ext uri="{FF2B5EF4-FFF2-40B4-BE49-F238E27FC236}">
                    <a16:creationId xmlns:a16="http://schemas.microsoft.com/office/drawing/2014/main" id="{01B46CE5-5434-7BA6-E4B6-34A8A890668A}"/>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65A6792A-8E09-234B-25D6-F27F27288F00}"/>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2A55C4E2-D5B7-3400-0BAB-0269BA7E533D}"/>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76487B4B-359F-9755-72DB-FDDD789C9ACC}"/>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70A3D9B7-6BAD-EDC1-99E0-30FFB33EF732}"/>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E73C8397-0E05-CD12-6EEC-07E5F36BF02D}"/>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61AF0700-090D-9172-C53A-E69956B48866}"/>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2128E7B4-9B81-F023-AC5F-66E8ADD33379}"/>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58" name="Graphic 4" descr="A city block">
              <a:extLst>
                <a:ext uri="{FF2B5EF4-FFF2-40B4-BE49-F238E27FC236}">
                  <a16:creationId xmlns:a16="http://schemas.microsoft.com/office/drawing/2014/main" id="{FE3217B9-391C-B263-B61F-4F0BD3EE6609}"/>
                </a:ext>
              </a:extLst>
            </p:cNvPr>
            <p:cNvGrpSpPr/>
            <p:nvPr/>
          </p:nvGrpSpPr>
          <p:grpSpPr>
            <a:xfrm>
              <a:off x="7370892" y="764829"/>
              <a:ext cx="379833" cy="759667"/>
              <a:chOff x="7370892" y="764829"/>
              <a:chExt cx="379833" cy="759667"/>
            </a:xfrm>
          </p:grpSpPr>
          <p:sp>
            <p:nvSpPr>
              <p:cNvPr id="541" name="Freeform: Shape 540">
                <a:extLst>
                  <a:ext uri="{FF2B5EF4-FFF2-40B4-BE49-F238E27FC236}">
                    <a16:creationId xmlns:a16="http://schemas.microsoft.com/office/drawing/2014/main" id="{CCCBAB35-B08C-7E5F-3C08-FFB546434311}"/>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542" name="Graphic 4" descr="A city block">
                <a:extLst>
                  <a:ext uri="{FF2B5EF4-FFF2-40B4-BE49-F238E27FC236}">
                    <a16:creationId xmlns:a16="http://schemas.microsoft.com/office/drawing/2014/main" id="{BB92C0FF-50DF-A246-07D1-55480A2E96CE}"/>
                  </a:ext>
                </a:extLst>
              </p:cNvPr>
              <p:cNvGrpSpPr/>
              <p:nvPr/>
            </p:nvGrpSpPr>
            <p:grpSpPr>
              <a:xfrm>
                <a:off x="7417464" y="828134"/>
                <a:ext cx="274527" cy="126611"/>
                <a:chOff x="7417464" y="828134"/>
                <a:chExt cx="274527" cy="126611"/>
              </a:xfrm>
              <a:solidFill>
                <a:srgbClr val="E6E6E6"/>
              </a:solidFill>
            </p:grpSpPr>
            <p:sp>
              <p:nvSpPr>
                <p:cNvPr id="568" name="Freeform: Shape 567">
                  <a:extLst>
                    <a:ext uri="{FF2B5EF4-FFF2-40B4-BE49-F238E27FC236}">
                      <a16:creationId xmlns:a16="http://schemas.microsoft.com/office/drawing/2014/main" id="{D856C590-3E2B-253B-191D-9B0A4C8CF102}"/>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49CD035D-F5D6-A74D-76B8-3CA8E4B9EC3F}"/>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E6B7C2B4-F812-1F69-A5AD-EE506E36B1B0}"/>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543" name="Graphic 4" descr="A city block">
                <a:extLst>
                  <a:ext uri="{FF2B5EF4-FFF2-40B4-BE49-F238E27FC236}">
                    <a16:creationId xmlns:a16="http://schemas.microsoft.com/office/drawing/2014/main" id="{D361B917-2FD1-C1D0-B904-64A68817A9F4}"/>
                  </a:ext>
                </a:extLst>
              </p:cNvPr>
              <p:cNvGrpSpPr/>
              <p:nvPr/>
            </p:nvGrpSpPr>
            <p:grpSpPr>
              <a:xfrm>
                <a:off x="7417274" y="984288"/>
                <a:ext cx="274731" cy="33763"/>
                <a:chOff x="7417274" y="984288"/>
                <a:chExt cx="274731" cy="33763"/>
              </a:xfrm>
              <a:solidFill>
                <a:srgbClr val="E6E6E6"/>
              </a:solidFill>
            </p:grpSpPr>
            <p:sp>
              <p:nvSpPr>
                <p:cNvPr id="565" name="Freeform: Shape 564">
                  <a:extLst>
                    <a:ext uri="{FF2B5EF4-FFF2-40B4-BE49-F238E27FC236}">
                      <a16:creationId xmlns:a16="http://schemas.microsoft.com/office/drawing/2014/main" id="{B098154E-3610-3D88-A763-4B084112F1B7}"/>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93BE283F-F213-BF5F-CE4C-E1D6161DB030}"/>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AF74ED7A-BF5E-94FF-DE9A-7C16310EEB40}"/>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4" name="Graphic 4" descr="A city block">
                <a:extLst>
                  <a:ext uri="{FF2B5EF4-FFF2-40B4-BE49-F238E27FC236}">
                    <a16:creationId xmlns:a16="http://schemas.microsoft.com/office/drawing/2014/main" id="{A93C602C-072C-B45F-3627-FADB257B451F}"/>
                  </a:ext>
                </a:extLst>
              </p:cNvPr>
              <p:cNvGrpSpPr/>
              <p:nvPr/>
            </p:nvGrpSpPr>
            <p:grpSpPr>
              <a:xfrm>
                <a:off x="7417464" y="1047594"/>
                <a:ext cx="274541" cy="33763"/>
                <a:chOff x="7417464" y="1047594"/>
                <a:chExt cx="274541" cy="33763"/>
              </a:xfrm>
              <a:solidFill>
                <a:srgbClr val="E6E6E6"/>
              </a:solidFill>
            </p:grpSpPr>
            <p:sp>
              <p:nvSpPr>
                <p:cNvPr id="562" name="Freeform: Shape 561">
                  <a:extLst>
                    <a:ext uri="{FF2B5EF4-FFF2-40B4-BE49-F238E27FC236}">
                      <a16:creationId xmlns:a16="http://schemas.microsoft.com/office/drawing/2014/main" id="{C461E0DD-68D3-7F19-6350-0EF3D9654EB0}"/>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43A65F9E-B076-27F9-4DB0-71DB40E09D3F}"/>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B368F233-C44C-F08D-DCE0-0B7A7CE3221F}"/>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5" name="Graphic 4" descr="A city block">
                <a:extLst>
                  <a:ext uri="{FF2B5EF4-FFF2-40B4-BE49-F238E27FC236}">
                    <a16:creationId xmlns:a16="http://schemas.microsoft.com/office/drawing/2014/main" id="{9CF5A2C4-AD8A-E6A7-651A-9F766D60B31C}"/>
                  </a:ext>
                </a:extLst>
              </p:cNvPr>
              <p:cNvGrpSpPr/>
              <p:nvPr/>
            </p:nvGrpSpPr>
            <p:grpSpPr>
              <a:xfrm>
                <a:off x="7497334" y="1110900"/>
                <a:ext cx="126934" cy="33763"/>
                <a:chOff x="7497334" y="1110900"/>
                <a:chExt cx="126934" cy="33763"/>
              </a:xfrm>
              <a:solidFill>
                <a:srgbClr val="E6E6E6"/>
              </a:solidFill>
            </p:grpSpPr>
            <p:sp>
              <p:nvSpPr>
                <p:cNvPr id="560" name="Freeform: Shape 559">
                  <a:extLst>
                    <a:ext uri="{FF2B5EF4-FFF2-40B4-BE49-F238E27FC236}">
                      <a16:creationId xmlns:a16="http://schemas.microsoft.com/office/drawing/2014/main" id="{B52B2DF7-2C80-1EED-40A8-735C17E40B48}"/>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5E7FBB13-B44E-B61F-B322-C0988169FBE3}"/>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6" name="Graphic 4" descr="A city block">
                <a:extLst>
                  <a:ext uri="{FF2B5EF4-FFF2-40B4-BE49-F238E27FC236}">
                    <a16:creationId xmlns:a16="http://schemas.microsoft.com/office/drawing/2014/main" id="{95626750-9304-8268-1FB6-1A66B9AD98F1}"/>
                  </a:ext>
                </a:extLst>
              </p:cNvPr>
              <p:cNvGrpSpPr/>
              <p:nvPr/>
            </p:nvGrpSpPr>
            <p:grpSpPr>
              <a:xfrm>
                <a:off x="7417675" y="1237511"/>
                <a:ext cx="206578" cy="33763"/>
                <a:chOff x="7417675" y="1237511"/>
                <a:chExt cx="206578" cy="33763"/>
              </a:xfrm>
              <a:solidFill>
                <a:srgbClr val="E6E6E6"/>
              </a:solidFill>
            </p:grpSpPr>
            <p:sp>
              <p:nvSpPr>
                <p:cNvPr id="558" name="Freeform: Shape 557">
                  <a:extLst>
                    <a:ext uri="{FF2B5EF4-FFF2-40B4-BE49-F238E27FC236}">
                      <a16:creationId xmlns:a16="http://schemas.microsoft.com/office/drawing/2014/main" id="{D835D115-ECBF-5652-1FEC-DF109BACF190}"/>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88344A70-1A9B-19F0-69ED-F53D93E97A70}"/>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7" name="Graphic 4" descr="A city block">
                <a:extLst>
                  <a:ext uri="{FF2B5EF4-FFF2-40B4-BE49-F238E27FC236}">
                    <a16:creationId xmlns:a16="http://schemas.microsoft.com/office/drawing/2014/main" id="{39F73FA5-4501-3794-4ADA-F6B2B35CCF05}"/>
                  </a:ext>
                </a:extLst>
              </p:cNvPr>
              <p:cNvGrpSpPr/>
              <p:nvPr/>
            </p:nvGrpSpPr>
            <p:grpSpPr>
              <a:xfrm>
                <a:off x="7497482" y="1174205"/>
                <a:ext cx="194479" cy="33763"/>
                <a:chOff x="7497482" y="1174205"/>
                <a:chExt cx="194479" cy="33763"/>
              </a:xfrm>
            </p:grpSpPr>
            <p:sp>
              <p:nvSpPr>
                <p:cNvPr id="555" name="Freeform: Shape 554">
                  <a:extLst>
                    <a:ext uri="{FF2B5EF4-FFF2-40B4-BE49-F238E27FC236}">
                      <a16:creationId xmlns:a16="http://schemas.microsoft.com/office/drawing/2014/main" id="{D43F1B2F-D744-CD90-A20F-9AAA663BC574}"/>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D3CEBB90-9E88-EBA9-184B-C7A7257D39E4}"/>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228CCC49-4995-38D3-073A-CB14FE85740C}"/>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548" name="Freeform: Shape 547">
                <a:extLst>
                  <a:ext uri="{FF2B5EF4-FFF2-40B4-BE49-F238E27FC236}">
                    <a16:creationId xmlns:a16="http://schemas.microsoft.com/office/drawing/2014/main" id="{045D22A0-8599-FF02-C820-B3C9BFDA7294}"/>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E2E17770-7400-6136-4526-8DABBB079870}"/>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50" name="Graphic 4" descr="A city block">
                <a:extLst>
                  <a:ext uri="{FF2B5EF4-FFF2-40B4-BE49-F238E27FC236}">
                    <a16:creationId xmlns:a16="http://schemas.microsoft.com/office/drawing/2014/main" id="{DAF6BC70-A0FA-649F-62B0-BA229F4DE35E}"/>
                  </a:ext>
                </a:extLst>
              </p:cNvPr>
              <p:cNvGrpSpPr/>
              <p:nvPr/>
            </p:nvGrpSpPr>
            <p:grpSpPr>
              <a:xfrm>
                <a:off x="7417274" y="1364122"/>
                <a:ext cx="274529" cy="33763"/>
                <a:chOff x="7417274" y="1364122"/>
                <a:chExt cx="274529" cy="33763"/>
              </a:xfrm>
            </p:grpSpPr>
            <p:sp>
              <p:nvSpPr>
                <p:cNvPr id="552" name="Freeform: Shape 551">
                  <a:extLst>
                    <a:ext uri="{FF2B5EF4-FFF2-40B4-BE49-F238E27FC236}">
                      <a16:creationId xmlns:a16="http://schemas.microsoft.com/office/drawing/2014/main" id="{B2F64EF0-9439-CF44-1D5A-E9F0CFA03568}"/>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FCE29CA2-C904-71A5-DFC4-283B2A78790B}"/>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9FF8A24C-3BFC-A454-81E8-39FB7FB60898}"/>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51" name="Freeform: Shape 550">
                <a:extLst>
                  <a:ext uri="{FF2B5EF4-FFF2-40B4-BE49-F238E27FC236}">
                    <a16:creationId xmlns:a16="http://schemas.microsoft.com/office/drawing/2014/main" id="{23B29AED-3DC2-8EC2-4792-5BDF02D78719}"/>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9" name="Graphic 4" descr="A city block">
              <a:extLst>
                <a:ext uri="{FF2B5EF4-FFF2-40B4-BE49-F238E27FC236}">
                  <a16:creationId xmlns:a16="http://schemas.microsoft.com/office/drawing/2014/main" id="{4A46B385-B360-C425-457F-17DEEB7B4891}"/>
                </a:ext>
              </a:extLst>
            </p:cNvPr>
            <p:cNvGrpSpPr/>
            <p:nvPr/>
          </p:nvGrpSpPr>
          <p:grpSpPr>
            <a:xfrm>
              <a:off x="6611220" y="828134"/>
              <a:ext cx="345996" cy="696362"/>
              <a:chOff x="6611220" y="828134"/>
              <a:chExt cx="345996" cy="696362"/>
            </a:xfrm>
          </p:grpSpPr>
          <p:sp>
            <p:nvSpPr>
              <p:cNvPr id="532" name="Freeform: Shape 531">
                <a:extLst>
                  <a:ext uri="{FF2B5EF4-FFF2-40B4-BE49-F238E27FC236}">
                    <a16:creationId xmlns:a16="http://schemas.microsoft.com/office/drawing/2014/main" id="{A0E1C15C-CB4A-3F71-AFC2-BC87F8B508A8}"/>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533" name="Graphic 4" descr="A city block">
                <a:extLst>
                  <a:ext uri="{FF2B5EF4-FFF2-40B4-BE49-F238E27FC236}">
                    <a16:creationId xmlns:a16="http://schemas.microsoft.com/office/drawing/2014/main" id="{0FD1D1F2-BD8F-0C5C-8263-183113D7F544}"/>
                  </a:ext>
                </a:extLst>
              </p:cNvPr>
              <p:cNvGrpSpPr/>
              <p:nvPr/>
            </p:nvGrpSpPr>
            <p:grpSpPr>
              <a:xfrm>
                <a:off x="6611220" y="891438"/>
                <a:ext cx="291205" cy="158264"/>
                <a:chOff x="6611220" y="891438"/>
                <a:chExt cx="291205" cy="158264"/>
              </a:xfrm>
              <a:solidFill>
                <a:srgbClr val="FFFFFF"/>
              </a:solidFill>
            </p:grpSpPr>
            <p:sp>
              <p:nvSpPr>
                <p:cNvPr id="534" name="Freeform: Shape 533">
                  <a:extLst>
                    <a:ext uri="{FF2B5EF4-FFF2-40B4-BE49-F238E27FC236}">
                      <a16:creationId xmlns:a16="http://schemas.microsoft.com/office/drawing/2014/main" id="{9B883BB8-D62B-7AC5-69B5-76E8A029E149}"/>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3CAF63DC-1AD2-1F76-CE9C-B8359654C12A}"/>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9EF5BD5A-1ECB-415A-B7F5-CF80510922A7}"/>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85CBA99E-9A45-0D53-3FA6-170C898EBD7C}"/>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4BA68F83-6EFB-4F31-DCB7-8DCAE7CA0AB1}"/>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321E0D14-8ED7-8C3D-87F2-CA4A45B02EB5}"/>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5D34EC8A-2697-BF9E-1D52-093C064AC329}"/>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60" name="Graphic 4" descr="A city block">
              <a:extLst>
                <a:ext uri="{FF2B5EF4-FFF2-40B4-BE49-F238E27FC236}">
                  <a16:creationId xmlns:a16="http://schemas.microsoft.com/office/drawing/2014/main" id="{716F1252-BA48-37E7-DD0A-38FBC2722716}"/>
                </a:ext>
              </a:extLst>
            </p:cNvPr>
            <p:cNvGrpSpPr/>
            <p:nvPr/>
          </p:nvGrpSpPr>
          <p:grpSpPr>
            <a:xfrm>
              <a:off x="6611376" y="891440"/>
              <a:ext cx="759663" cy="633056"/>
              <a:chOff x="6611376" y="891440"/>
              <a:chExt cx="759663" cy="633056"/>
            </a:xfrm>
          </p:grpSpPr>
          <p:sp>
            <p:nvSpPr>
              <p:cNvPr id="510" name="Freeform: Shape 509">
                <a:extLst>
                  <a:ext uri="{FF2B5EF4-FFF2-40B4-BE49-F238E27FC236}">
                    <a16:creationId xmlns:a16="http://schemas.microsoft.com/office/drawing/2014/main" id="{E6CCA93D-875C-8F6D-EB02-76A20ED51490}"/>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511" name="Graphic 4" descr="A city block">
                <a:extLst>
                  <a:ext uri="{FF2B5EF4-FFF2-40B4-BE49-F238E27FC236}">
                    <a16:creationId xmlns:a16="http://schemas.microsoft.com/office/drawing/2014/main" id="{8D20B60F-2135-1D1C-73B2-16068EE2D597}"/>
                  </a:ext>
                </a:extLst>
              </p:cNvPr>
              <p:cNvGrpSpPr/>
              <p:nvPr/>
            </p:nvGrpSpPr>
            <p:grpSpPr>
              <a:xfrm>
                <a:off x="6826442" y="1335303"/>
                <a:ext cx="59258" cy="125163"/>
                <a:chOff x="6826442" y="1335303"/>
                <a:chExt cx="59258" cy="125163"/>
              </a:xfrm>
            </p:grpSpPr>
            <p:sp>
              <p:nvSpPr>
                <p:cNvPr id="530" name="Freeform: Shape 529">
                  <a:extLst>
                    <a:ext uri="{FF2B5EF4-FFF2-40B4-BE49-F238E27FC236}">
                      <a16:creationId xmlns:a16="http://schemas.microsoft.com/office/drawing/2014/main" id="{1C0309CD-6862-E8C4-7E9A-AEEBE53F0248}"/>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FEAD3212-1195-956E-BAFE-7C4C0A5D9445}"/>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2" name="Graphic 4" descr="A city block">
                <a:extLst>
                  <a:ext uri="{FF2B5EF4-FFF2-40B4-BE49-F238E27FC236}">
                    <a16:creationId xmlns:a16="http://schemas.microsoft.com/office/drawing/2014/main" id="{75C80CC2-5387-F1AC-AE9C-E024813AE1E3}"/>
                  </a:ext>
                </a:extLst>
              </p:cNvPr>
              <p:cNvGrpSpPr/>
              <p:nvPr/>
            </p:nvGrpSpPr>
            <p:grpSpPr>
              <a:xfrm>
                <a:off x="6737987" y="1335303"/>
                <a:ext cx="62676" cy="125163"/>
                <a:chOff x="6737987" y="1335303"/>
                <a:chExt cx="62676" cy="125163"/>
              </a:xfrm>
            </p:grpSpPr>
            <p:sp>
              <p:nvSpPr>
                <p:cNvPr id="528" name="Freeform: Shape 527">
                  <a:extLst>
                    <a:ext uri="{FF2B5EF4-FFF2-40B4-BE49-F238E27FC236}">
                      <a16:creationId xmlns:a16="http://schemas.microsoft.com/office/drawing/2014/main" id="{599AD461-C17F-8E35-713A-5844734CF0C3}"/>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9EDCE729-1578-3C59-97B1-7E9EEEFE0130}"/>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3" name="Graphic 4" descr="A city block">
                <a:extLst>
                  <a:ext uri="{FF2B5EF4-FFF2-40B4-BE49-F238E27FC236}">
                    <a16:creationId xmlns:a16="http://schemas.microsoft.com/office/drawing/2014/main" id="{612A582F-08F7-4336-7FC3-9A4EA2A3D83D}"/>
                  </a:ext>
                </a:extLst>
              </p:cNvPr>
              <p:cNvGrpSpPr/>
              <p:nvPr/>
            </p:nvGrpSpPr>
            <p:grpSpPr>
              <a:xfrm>
                <a:off x="7227378" y="1399333"/>
                <a:ext cx="59258" cy="125163"/>
                <a:chOff x="7227378" y="1399333"/>
                <a:chExt cx="59258" cy="125163"/>
              </a:xfrm>
            </p:grpSpPr>
            <p:sp>
              <p:nvSpPr>
                <p:cNvPr id="526" name="Freeform: Shape 525">
                  <a:extLst>
                    <a:ext uri="{FF2B5EF4-FFF2-40B4-BE49-F238E27FC236}">
                      <a16:creationId xmlns:a16="http://schemas.microsoft.com/office/drawing/2014/main" id="{30828D74-E0A7-4311-8A8B-C5EF777F0926}"/>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6FB24C71-45BB-C848-CC33-C3A555008622}"/>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4" name="Graphic 4" descr="A city block">
                <a:extLst>
                  <a:ext uri="{FF2B5EF4-FFF2-40B4-BE49-F238E27FC236}">
                    <a16:creationId xmlns:a16="http://schemas.microsoft.com/office/drawing/2014/main" id="{7E0761F5-8F86-BD1D-D333-4A747E4A51D3}"/>
                  </a:ext>
                </a:extLst>
              </p:cNvPr>
              <p:cNvGrpSpPr/>
              <p:nvPr/>
            </p:nvGrpSpPr>
            <p:grpSpPr>
              <a:xfrm>
                <a:off x="7142971" y="1399333"/>
                <a:ext cx="59258" cy="125163"/>
                <a:chOff x="7142971" y="1399333"/>
                <a:chExt cx="59258" cy="125163"/>
              </a:xfrm>
            </p:grpSpPr>
            <p:sp>
              <p:nvSpPr>
                <p:cNvPr id="524" name="Freeform: Shape 523">
                  <a:extLst>
                    <a:ext uri="{FF2B5EF4-FFF2-40B4-BE49-F238E27FC236}">
                      <a16:creationId xmlns:a16="http://schemas.microsoft.com/office/drawing/2014/main" id="{F19419B7-D73A-5034-F2E1-6A323B25A199}"/>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1AA96909-9D83-7C7E-734B-86E72FF1CE5D}"/>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5" name="Graphic 4" descr="A city block">
                <a:extLst>
                  <a:ext uri="{FF2B5EF4-FFF2-40B4-BE49-F238E27FC236}">
                    <a16:creationId xmlns:a16="http://schemas.microsoft.com/office/drawing/2014/main" id="{2BBF9B27-DF5B-6640-0AB1-97CB7A26800B}"/>
                  </a:ext>
                </a:extLst>
              </p:cNvPr>
              <p:cNvGrpSpPr/>
              <p:nvPr/>
            </p:nvGrpSpPr>
            <p:grpSpPr>
              <a:xfrm>
                <a:off x="6991210" y="1399333"/>
                <a:ext cx="125982" cy="125163"/>
                <a:chOff x="6991210" y="1399333"/>
                <a:chExt cx="125982" cy="125163"/>
              </a:xfrm>
            </p:grpSpPr>
            <p:sp>
              <p:nvSpPr>
                <p:cNvPr id="522" name="Freeform: Shape 521">
                  <a:extLst>
                    <a:ext uri="{FF2B5EF4-FFF2-40B4-BE49-F238E27FC236}">
                      <a16:creationId xmlns:a16="http://schemas.microsoft.com/office/drawing/2014/main" id="{1B32D057-1A30-D745-5C6D-12C4472DC410}"/>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75B130B6-0BE7-28CE-16B9-7506FD9AB291}"/>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516" name="Freeform: Shape 515">
                <a:extLst>
                  <a:ext uri="{FF2B5EF4-FFF2-40B4-BE49-F238E27FC236}">
                    <a16:creationId xmlns:a16="http://schemas.microsoft.com/office/drawing/2014/main" id="{77C7AD66-B1AA-09A7-6501-63C3F6EB936B}"/>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A94C7A9D-DCF3-EA06-F802-B08E707C55A0}"/>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07B807CB-C23C-150B-FA57-2CEB4E11B16B}"/>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1D85E373-08FE-F2D2-4FDE-AE667DEEA33C}"/>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CEDF43B7-A5DF-F247-8123-E96B14A601F1}"/>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8A70BDD6-5C1F-EAB4-670C-31FD48A9D318}"/>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1" name="Graphic 4" descr="A city block">
              <a:extLst>
                <a:ext uri="{FF2B5EF4-FFF2-40B4-BE49-F238E27FC236}">
                  <a16:creationId xmlns:a16="http://schemas.microsoft.com/office/drawing/2014/main" id="{A1965E63-1BB7-7CCF-9089-7C71138B549D}"/>
                </a:ext>
              </a:extLst>
            </p:cNvPr>
            <p:cNvGrpSpPr/>
            <p:nvPr/>
          </p:nvGrpSpPr>
          <p:grpSpPr>
            <a:xfrm>
              <a:off x="5851552" y="764829"/>
              <a:ext cx="379833" cy="759667"/>
              <a:chOff x="5851552" y="764829"/>
              <a:chExt cx="379833" cy="759667"/>
            </a:xfrm>
          </p:grpSpPr>
          <p:sp>
            <p:nvSpPr>
              <p:cNvPr id="480" name="Freeform: Shape 479">
                <a:extLst>
                  <a:ext uri="{FF2B5EF4-FFF2-40B4-BE49-F238E27FC236}">
                    <a16:creationId xmlns:a16="http://schemas.microsoft.com/office/drawing/2014/main" id="{114E02B6-EC3A-ED7F-3DFA-8783BFF7F84B}"/>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81" name="Graphic 4" descr="A city block">
                <a:extLst>
                  <a:ext uri="{FF2B5EF4-FFF2-40B4-BE49-F238E27FC236}">
                    <a16:creationId xmlns:a16="http://schemas.microsoft.com/office/drawing/2014/main" id="{E3D7C6BF-0FF8-04E8-29F4-719B2AFEFB71}"/>
                  </a:ext>
                </a:extLst>
              </p:cNvPr>
              <p:cNvGrpSpPr/>
              <p:nvPr/>
            </p:nvGrpSpPr>
            <p:grpSpPr>
              <a:xfrm>
                <a:off x="5897976" y="828134"/>
                <a:ext cx="274527" cy="126611"/>
                <a:chOff x="5897976" y="828134"/>
                <a:chExt cx="274527" cy="126611"/>
              </a:xfrm>
              <a:solidFill>
                <a:srgbClr val="E6E6E6"/>
              </a:solidFill>
            </p:grpSpPr>
            <p:sp>
              <p:nvSpPr>
                <p:cNvPr id="507" name="Freeform: Shape 506">
                  <a:extLst>
                    <a:ext uri="{FF2B5EF4-FFF2-40B4-BE49-F238E27FC236}">
                      <a16:creationId xmlns:a16="http://schemas.microsoft.com/office/drawing/2014/main" id="{8D8E8ECE-F574-78F4-9DC7-67030AFEB020}"/>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968ED709-7E48-A677-7D2A-8D7794EEA839}"/>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C74BE2DC-5C39-73A7-2A1F-BD3F6C27A8CB}"/>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82" name="Graphic 4" descr="A city block">
                <a:extLst>
                  <a:ext uri="{FF2B5EF4-FFF2-40B4-BE49-F238E27FC236}">
                    <a16:creationId xmlns:a16="http://schemas.microsoft.com/office/drawing/2014/main" id="{63A80BFA-7243-1994-0867-90556E32E4D0}"/>
                  </a:ext>
                </a:extLst>
              </p:cNvPr>
              <p:cNvGrpSpPr/>
              <p:nvPr/>
            </p:nvGrpSpPr>
            <p:grpSpPr>
              <a:xfrm>
                <a:off x="5897776" y="984288"/>
                <a:ext cx="274727" cy="33763"/>
                <a:chOff x="5897776" y="984288"/>
                <a:chExt cx="274727" cy="33763"/>
              </a:xfrm>
              <a:solidFill>
                <a:srgbClr val="E6E6E6"/>
              </a:solidFill>
            </p:grpSpPr>
            <p:sp>
              <p:nvSpPr>
                <p:cNvPr id="504" name="Freeform: Shape 503">
                  <a:extLst>
                    <a:ext uri="{FF2B5EF4-FFF2-40B4-BE49-F238E27FC236}">
                      <a16:creationId xmlns:a16="http://schemas.microsoft.com/office/drawing/2014/main" id="{D6987763-9C32-DA1B-9135-81A6107425A1}"/>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C8B86924-DCD0-2592-1D0C-98488A0B8D7B}"/>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37896D26-00F8-F74F-E9EC-C9445A0E53AC}"/>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3" name="Graphic 4" descr="A city block">
                <a:extLst>
                  <a:ext uri="{FF2B5EF4-FFF2-40B4-BE49-F238E27FC236}">
                    <a16:creationId xmlns:a16="http://schemas.microsoft.com/office/drawing/2014/main" id="{1F89BEC3-114A-59EE-4251-722AA0AC7D3B}"/>
                  </a:ext>
                </a:extLst>
              </p:cNvPr>
              <p:cNvGrpSpPr/>
              <p:nvPr/>
            </p:nvGrpSpPr>
            <p:grpSpPr>
              <a:xfrm>
                <a:off x="5897976" y="1047594"/>
                <a:ext cx="274527" cy="33763"/>
                <a:chOff x="5897976" y="1047594"/>
                <a:chExt cx="274527" cy="33763"/>
              </a:xfrm>
              <a:solidFill>
                <a:schemeClr val="accent1"/>
              </a:solidFill>
            </p:grpSpPr>
            <p:sp>
              <p:nvSpPr>
                <p:cNvPr id="501" name="Freeform: Shape 500">
                  <a:extLst>
                    <a:ext uri="{FF2B5EF4-FFF2-40B4-BE49-F238E27FC236}">
                      <a16:creationId xmlns:a16="http://schemas.microsoft.com/office/drawing/2014/main" id="{C25FE4DE-22A3-7027-7388-F30D2F74168E}"/>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6D0C0CD8-A54B-EEE3-9BF4-B5A32301FE51}"/>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D7D5B457-44FB-027B-787A-36F982532403}"/>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484" name="Graphic 4" descr="A city block">
                <a:extLst>
                  <a:ext uri="{FF2B5EF4-FFF2-40B4-BE49-F238E27FC236}">
                    <a16:creationId xmlns:a16="http://schemas.microsoft.com/office/drawing/2014/main" id="{229D198C-0446-87D9-F148-DBCF862502F0}"/>
                  </a:ext>
                </a:extLst>
              </p:cNvPr>
              <p:cNvGrpSpPr/>
              <p:nvPr/>
            </p:nvGrpSpPr>
            <p:grpSpPr>
              <a:xfrm>
                <a:off x="5977847" y="1110900"/>
                <a:ext cx="126927" cy="33763"/>
                <a:chOff x="5977847" y="1110900"/>
                <a:chExt cx="126927" cy="33763"/>
              </a:xfrm>
              <a:solidFill>
                <a:srgbClr val="E6E6E6"/>
              </a:solidFill>
            </p:grpSpPr>
            <p:sp>
              <p:nvSpPr>
                <p:cNvPr id="499" name="Freeform: Shape 498">
                  <a:extLst>
                    <a:ext uri="{FF2B5EF4-FFF2-40B4-BE49-F238E27FC236}">
                      <a16:creationId xmlns:a16="http://schemas.microsoft.com/office/drawing/2014/main" id="{FFA35971-2D14-4934-E126-74FCC3D59679}"/>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BCEB71E3-D5D1-3D68-F224-52BC8180B648}"/>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5" name="Graphic 4" descr="A city block">
                <a:extLst>
                  <a:ext uri="{FF2B5EF4-FFF2-40B4-BE49-F238E27FC236}">
                    <a16:creationId xmlns:a16="http://schemas.microsoft.com/office/drawing/2014/main" id="{1B417459-BE59-6B72-A4B6-CCBD7F81C8D1}"/>
                  </a:ext>
                </a:extLst>
              </p:cNvPr>
              <p:cNvGrpSpPr/>
              <p:nvPr/>
            </p:nvGrpSpPr>
            <p:grpSpPr>
              <a:xfrm>
                <a:off x="5898194" y="1237511"/>
                <a:ext cx="206581" cy="33763"/>
                <a:chOff x="5898194" y="1237511"/>
                <a:chExt cx="206581" cy="33763"/>
              </a:xfrm>
              <a:solidFill>
                <a:srgbClr val="E6E6E6"/>
              </a:solidFill>
            </p:grpSpPr>
            <p:sp>
              <p:nvSpPr>
                <p:cNvPr id="497" name="Freeform: Shape 496">
                  <a:extLst>
                    <a:ext uri="{FF2B5EF4-FFF2-40B4-BE49-F238E27FC236}">
                      <a16:creationId xmlns:a16="http://schemas.microsoft.com/office/drawing/2014/main" id="{1B29D1A7-D845-F0C6-A597-AB3D6CA18651}"/>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1C2B1B13-ADBD-C688-63C2-8EDC0A2819B9}"/>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6" name="Graphic 4" descr="A city block">
                <a:extLst>
                  <a:ext uri="{FF2B5EF4-FFF2-40B4-BE49-F238E27FC236}">
                    <a16:creationId xmlns:a16="http://schemas.microsoft.com/office/drawing/2014/main" id="{CBB53346-CAF2-7EE4-E5CA-B98B2C0CB83A}"/>
                  </a:ext>
                </a:extLst>
              </p:cNvPr>
              <p:cNvGrpSpPr/>
              <p:nvPr/>
            </p:nvGrpSpPr>
            <p:grpSpPr>
              <a:xfrm>
                <a:off x="5977997" y="1174205"/>
                <a:ext cx="194477" cy="33763"/>
                <a:chOff x="5977997" y="1174205"/>
                <a:chExt cx="194477" cy="33763"/>
              </a:xfrm>
              <a:solidFill>
                <a:srgbClr val="E6E6E6"/>
              </a:solidFill>
            </p:grpSpPr>
            <p:sp>
              <p:nvSpPr>
                <p:cNvPr id="494" name="Freeform: Shape 493">
                  <a:extLst>
                    <a:ext uri="{FF2B5EF4-FFF2-40B4-BE49-F238E27FC236}">
                      <a16:creationId xmlns:a16="http://schemas.microsoft.com/office/drawing/2014/main" id="{A9E73F25-A268-4473-D076-9960C80177FA}"/>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282A0B24-1EEE-962A-3FAE-991CB125C950}"/>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DD0477F6-A5DA-1C0F-F506-6F7AFE189C83}"/>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3CF49EAB-28A0-1104-349A-D73C393232AF}"/>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97FB4786-AF93-555A-C966-1353889CAC6A}"/>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89" name="Graphic 4" descr="A city block">
                <a:extLst>
                  <a:ext uri="{FF2B5EF4-FFF2-40B4-BE49-F238E27FC236}">
                    <a16:creationId xmlns:a16="http://schemas.microsoft.com/office/drawing/2014/main" id="{3AE4758C-472A-CB91-ACAB-98513AC5ABBE}"/>
                  </a:ext>
                </a:extLst>
              </p:cNvPr>
              <p:cNvGrpSpPr/>
              <p:nvPr/>
            </p:nvGrpSpPr>
            <p:grpSpPr>
              <a:xfrm>
                <a:off x="5897776" y="1364122"/>
                <a:ext cx="274524" cy="33763"/>
                <a:chOff x="5897776" y="1364122"/>
                <a:chExt cx="274524" cy="33763"/>
              </a:xfrm>
              <a:solidFill>
                <a:srgbClr val="E6E6E6"/>
              </a:solidFill>
            </p:grpSpPr>
            <p:sp>
              <p:nvSpPr>
                <p:cNvPr id="491" name="Freeform: Shape 490">
                  <a:extLst>
                    <a:ext uri="{FF2B5EF4-FFF2-40B4-BE49-F238E27FC236}">
                      <a16:creationId xmlns:a16="http://schemas.microsoft.com/office/drawing/2014/main" id="{B94956F3-0FBB-D2E4-7C77-E6040A3F8670}"/>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120614A3-D3BF-C961-B0E3-8ED1DC888271}"/>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EE27E63A-D12E-E4F0-EA65-6C13E7ADEEF6}"/>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90" name="Freeform: Shape 489">
                <a:extLst>
                  <a:ext uri="{FF2B5EF4-FFF2-40B4-BE49-F238E27FC236}">
                    <a16:creationId xmlns:a16="http://schemas.microsoft.com/office/drawing/2014/main" id="{7F8D0FF4-7A79-9C2B-51D0-7A4ACCD58672}"/>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62" name="Graphic 4" descr="A city block">
              <a:extLst>
                <a:ext uri="{FF2B5EF4-FFF2-40B4-BE49-F238E27FC236}">
                  <a16:creationId xmlns:a16="http://schemas.microsoft.com/office/drawing/2014/main" id="{CADA5A96-5A01-9D35-ADF0-D829D0536AFE}"/>
                </a:ext>
              </a:extLst>
            </p:cNvPr>
            <p:cNvGrpSpPr/>
            <p:nvPr/>
          </p:nvGrpSpPr>
          <p:grpSpPr>
            <a:xfrm>
              <a:off x="5092438" y="1047594"/>
              <a:ext cx="759667" cy="476902"/>
              <a:chOff x="5092438" y="1047594"/>
              <a:chExt cx="759667" cy="476902"/>
            </a:xfrm>
          </p:grpSpPr>
          <p:sp>
            <p:nvSpPr>
              <p:cNvPr id="460" name="Freeform: Shape 459">
                <a:extLst>
                  <a:ext uri="{FF2B5EF4-FFF2-40B4-BE49-F238E27FC236}">
                    <a16:creationId xmlns:a16="http://schemas.microsoft.com/office/drawing/2014/main" id="{F0751B99-5DC3-096F-6CE2-E81BA8990651}"/>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461" name="Graphic 4" descr="A city block">
                <a:extLst>
                  <a:ext uri="{FF2B5EF4-FFF2-40B4-BE49-F238E27FC236}">
                    <a16:creationId xmlns:a16="http://schemas.microsoft.com/office/drawing/2014/main" id="{E41E64F5-3916-C377-B75B-6DBCE10C421C}"/>
                  </a:ext>
                </a:extLst>
              </p:cNvPr>
              <p:cNvGrpSpPr/>
              <p:nvPr/>
            </p:nvGrpSpPr>
            <p:grpSpPr>
              <a:xfrm>
                <a:off x="5306953" y="1335303"/>
                <a:ext cx="59258" cy="125163"/>
                <a:chOff x="5306953" y="1335303"/>
                <a:chExt cx="59258" cy="125163"/>
              </a:xfrm>
            </p:grpSpPr>
            <p:sp>
              <p:nvSpPr>
                <p:cNvPr id="478" name="Freeform: Shape 477">
                  <a:extLst>
                    <a:ext uri="{FF2B5EF4-FFF2-40B4-BE49-F238E27FC236}">
                      <a16:creationId xmlns:a16="http://schemas.microsoft.com/office/drawing/2014/main" id="{70C132A9-BBDD-6B7D-6C9F-C6C3730D267A}"/>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A7C541BD-2EA1-B044-B2B4-81E86678E0A6}"/>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2" name="Graphic 4" descr="A city block">
                <a:extLst>
                  <a:ext uri="{FF2B5EF4-FFF2-40B4-BE49-F238E27FC236}">
                    <a16:creationId xmlns:a16="http://schemas.microsoft.com/office/drawing/2014/main" id="{A90DEA5E-C46B-F005-323B-1B18E0E62563}"/>
                  </a:ext>
                </a:extLst>
              </p:cNvPr>
              <p:cNvGrpSpPr/>
              <p:nvPr/>
            </p:nvGrpSpPr>
            <p:grpSpPr>
              <a:xfrm>
                <a:off x="5218496" y="1335303"/>
                <a:ext cx="62676" cy="125163"/>
                <a:chOff x="5218496" y="1335303"/>
                <a:chExt cx="62676" cy="125163"/>
              </a:xfrm>
            </p:grpSpPr>
            <p:sp>
              <p:nvSpPr>
                <p:cNvPr id="476" name="Freeform: Shape 475">
                  <a:extLst>
                    <a:ext uri="{FF2B5EF4-FFF2-40B4-BE49-F238E27FC236}">
                      <a16:creationId xmlns:a16="http://schemas.microsoft.com/office/drawing/2014/main" id="{C91EE52A-1AFF-530B-E4C9-DB0231312E8E}"/>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DA5E5418-E727-686F-AD38-515353F15777}"/>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3" name="Graphic 4" descr="A city block">
                <a:extLst>
                  <a:ext uri="{FF2B5EF4-FFF2-40B4-BE49-F238E27FC236}">
                    <a16:creationId xmlns:a16="http://schemas.microsoft.com/office/drawing/2014/main" id="{837DAC34-7996-B6B1-B0DD-AECE4BAD7625}"/>
                  </a:ext>
                </a:extLst>
              </p:cNvPr>
              <p:cNvGrpSpPr/>
              <p:nvPr/>
            </p:nvGrpSpPr>
            <p:grpSpPr>
              <a:xfrm>
                <a:off x="5707889" y="1399333"/>
                <a:ext cx="59258" cy="125163"/>
                <a:chOff x="5707889" y="1399333"/>
                <a:chExt cx="59258" cy="125163"/>
              </a:xfrm>
            </p:grpSpPr>
            <p:sp>
              <p:nvSpPr>
                <p:cNvPr id="474" name="Freeform: Shape 473">
                  <a:extLst>
                    <a:ext uri="{FF2B5EF4-FFF2-40B4-BE49-F238E27FC236}">
                      <a16:creationId xmlns:a16="http://schemas.microsoft.com/office/drawing/2014/main" id="{CB86CDE6-3441-7512-F595-37AB7295995E}"/>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46B52744-D9BF-78F7-5FB8-13CAF2511D05}"/>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4" name="Graphic 4" descr="A city block">
                <a:extLst>
                  <a:ext uri="{FF2B5EF4-FFF2-40B4-BE49-F238E27FC236}">
                    <a16:creationId xmlns:a16="http://schemas.microsoft.com/office/drawing/2014/main" id="{04DF14C1-D5B8-FA29-F724-2EDECA09FE60}"/>
                  </a:ext>
                </a:extLst>
              </p:cNvPr>
              <p:cNvGrpSpPr/>
              <p:nvPr/>
            </p:nvGrpSpPr>
            <p:grpSpPr>
              <a:xfrm>
                <a:off x="5623481" y="1399333"/>
                <a:ext cx="59258" cy="125163"/>
                <a:chOff x="5623481" y="1399333"/>
                <a:chExt cx="59258" cy="125163"/>
              </a:xfrm>
            </p:grpSpPr>
            <p:sp>
              <p:nvSpPr>
                <p:cNvPr id="472" name="Freeform: Shape 471">
                  <a:extLst>
                    <a:ext uri="{FF2B5EF4-FFF2-40B4-BE49-F238E27FC236}">
                      <a16:creationId xmlns:a16="http://schemas.microsoft.com/office/drawing/2014/main" id="{4228A912-2246-62BC-74B0-F30A840A19E5}"/>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BAC70942-3873-A891-CADB-BB1A74234E35}"/>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5" name="Graphic 4" descr="A city block">
                <a:extLst>
                  <a:ext uri="{FF2B5EF4-FFF2-40B4-BE49-F238E27FC236}">
                    <a16:creationId xmlns:a16="http://schemas.microsoft.com/office/drawing/2014/main" id="{BBB41123-54BC-007B-C993-62AAA8869EA3}"/>
                  </a:ext>
                </a:extLst>
              </p:cNvPr>
              <p:cNvGrpSpPr/>
              <p:nvPr/>
            </p:nvGrpSpPr>
            <p:grpSpPr>
              <a:xfrm>
                <a:off x="5471718" y="1399333"/>
                <a:ext cx="125982" cy="125163"/>
                <a:chOff x="5471718" y="1399333"/>
                <a:chExt cx="125982" cy="125163"/>
              </a:xfrm>
            </p:grpSpPr>
            <p:sp>
              <p:nvSpPr>
                <p:cNvPr id="470" name="Freeform: Shape 469">
                  <a:extLst>
                    <a:ext uri="{FF2B5EF4-FFF2-40B4-BE49-F238E27FC236}">
                      <a16:creationId xmlns:a16="http://schemas.microsoft.com/office/drawing/2014/main" id="{028F07C7-B708-70AA-1846-55EBAD4BAF4A}"/>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797E64E9-079D-30B5-223D-52E644A36120}"/>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66" name="Freeform: Shape 465">
                <a:extLst>
                  <a:ext uri="{FF2B5EF4-FFF2-40B4-BE49-F238E27FC236}">
                    <a16:creationId xmlns:a16="http://schemas.microsoft.com/office/drawing/2014/main" id="{81439380-5B5E-7EF1-ED39-9BE8E69FC87F}"/>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2DCA7615-A247-975A-C95E-6703B369C575}"/>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B833096D-48D3-CA71-15A3-EF16FEC3F93D}"/>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30367B2F-FD3C-6D9F-A26F-FB8D1E2A38E8}"/>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3" name="Graphic 4" descr="A city block">
              <a:extLst>
                <a:ext uri="{FF2B5EF4-FFF2-40B4-BE49-F238E27FC236}">
                  <a16:creationId xmlns:a16="http://schemas.microsoft.com/office/drawing/2014/main" id="{A788E58F-0EEC-5D95-EC80-C2D87B09B7F4}"/>
                </a:ext>
              </a:extLst>
            </p:cNvPr>
            <p:cNvGrpSpPr/>
            <p:nvPr/>
          </p:nvGrpSpPr>
          <p:grpSpPr>
            <a:xfrm>
              <a:off x="7750873" y="1018051"/>
              <a:ext cx="379833" cy="506445"/>
              <a:chOff x="7750873" y="1018051"/>
              <a:chExt cx="379833" cy="506445"/>
            </a:xfrm>
          </p:grpSpPr>
          <p:sp>
            <p:nvSpPr>
              <p:cNvPr id="453" name="Freeform: Shape 452">
                <a:extLst>
                  <a:ext uri="{FF2B5EF4-FFF2-40B4-BE49-F238E27FC236}">
                    <a16:creationId xmlns:a16="http://schemas.microsoft.com/office/drawing/2014/main" id="{EA08C866-D3FB-0FA8-94C6-79DEC6DD7ACE}"/>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BFAFBF68-A294-EC44-FE5D-E128013E04CB}"/>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3924A532-F0CC-A099-CEEE-7F1572802FD0}"/>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35257481-8E63-11C3-A767-2D16FE01A16E}"/>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06DC815B-482B-CFFA-56A1-C2AC9CD72878}"/>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C78E3E58-385C-56B0-95A9-581D303F8268}"/>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8B1E05D1-DE1C-4A93-F336-DD42797718FC}"/>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384" name="Graphic 4" descr="A city block">
              <a:extLst>
                <a:ext uri="{FF2B5EF4-FFF2-40B4-BE49-F238E27FC236}">
                  <a16:creationId xmlns:a16="http://schemas.microsoft.com/office/drawing/2014/main" id="{46C9CE14-32DD-25E9-5483-B0503A670FC8}"/>
                </a:ext>
              </a:extLst>
            </p:cNvPr>
            <p:cNvGrpSpPr/>
            <p:nvPr/>
          </p:nvGrpSpPr>
          <p:grpSpPr>
            <a:xfrm>
              <a:off x="8890776" y="764824"/>
              <a:ext cx="253222" cy="759667"/>
              <a:chOff x="8890776" y="764824"/>
              <a:chExt cx="253222" cy="759667"/>
            </a:xfrm>
          </p:grpSpPr>
          <p:sp>
            <p:nvSpPr>
              <p:cNvPr id="444" name="Freeform: Shape 443">
                <a:extLst>
                  <a:ext uri="{FF2B5EF4-FFF2-40B4-BE49-F238E27FC236}">
                    <a16:creationId xmlns:a16="http://schemas.microsoft.com/office/drawing/2014/main" id="{C0C2332F-B84A-D8EC-AEF9-4B778AE6B8D4}"/>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445" name="Graphic 4" descr="A city block">
                <a:extLst>
                  <a:ext uri="{FF2B5EF4-FFF2-40B4-BE49-F238E27FC236}">
                    <a16:creationId xmlns:a16="http://schemas.microsoft.com/office/drawing/2014/main" id="{47270B7B-ABD2-35A1-ECB8-C9D2D5E70F48}"/>
                  </a:ext>
                </a:extLst>
              </p:cNvPr>
              <p:cNvGrpSpPr/>
              <p:nvPr/>
            </p:nvGrpSpPr>
            <p:grpSpPr>
              <a:xfrm>
                <a:off x="8978855" y="891438"/>
                <a:ext cx="164594" cy="158264"/>
                <a:chOff x="8978855" y="891438"/>
                <a:chExt cx="164594" cy="158264"/>
              </a:xfrm>
              <a:solidFill>
                <a:srgbClr val="D2D2D2"/>
              </a:solidFill>
            </p:grpSpPr>
            <p:sp>
              <p:nvSpPr>
                <p:cNvPr id="446" name="Freeform: Shape 445">
                  <a:extLst>
                    <a:ext uri="{FF2B5EF4-FFF2-40B4-BE49-F238E27FC236}">
                      <a16:creationId xmlns:a16="http://schemas.microsoft.com/office/drawing/2014/main" id="{E32DEAAF-4077-BDAA-5969-C605E9C1CE07}"/>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DA904C70-563D-F5F3-4CC5-5F7DAE7A75E4}"/>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937A0C79-8BE1-277B-F6A4-2E782A42642D}"/>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2AF92BF4-38AC-E7DF-42C4-AFD23F291EA8}"/>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0AA4B21A-6A5D-D3EB-4FD4-5D88C992A157}"/>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5D955DCF-84FE-31BE-45B4-8B2D89655B31}"/>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1944CF18-5A94-1CC5-863B-2222F94E510B}"/>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385" name="Graphic 4" descr="A city block">
              <a:extLst>
                <a:ext uri="{FF2B5EF4-FFF2-40B4-BE49-F238E27FC236}">
                  <a16:creationId xmlns:a16="http://schemas.microsoft.com/office/drawing/2014/main" id="{742FBDB7-ECE1-C0D9-9CAD-9DC5F92E1F22}"/>
                </a:ext>
              </a:extLst>
            </p:cNvPr>
            <p:cNvGrpSpPr/>
            <p:nvPr/>
          </p:nvGrpSpPr>
          <p:grpSpPr>
            <a:xfrm>
              <a:off x="8130560" y="764824"/>
              <a:ext cx="379833" cy="759671"/>
              <a:chOff x="8130560" y="764824"/>
              <a:chExt cx="379833" cy="759671"/>
            </a:xfrm>
          </p:grpSpPr>
          <p:sp>
            <p:nvSpPr>
              <p:cNvPr id="414" name="Freeform: Shape 413">
                <a:extLst>
                  <a:ext uri="{FF2B5EF4-FFF2-40B4-BE49-F238E27FC236}">
                    <a16:creationId xmlns:a16="http://schemas.microsoft.com/office/drawing/2014/main" id="{9F5231B1-BD7F-0C0B-40D4-8B8BC96772D4}"/>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415" name="Graphic 4" descr="A city block">
                <a:extLst>
                  <a:ext uri="{FF2B5EF4-FFF2-40B4-BE49-F238E27FC236}">
                    <a16:creationId xmlns:a16="http://schemas.microsoft.com/office/drawing/2014/main" id="{84F77A44-1A07-03E3-8EE3-784D5D29FDFE}"/>
                  </a:ext>
                </a:extLst>
              </p:cNvPr>
              <p:cNvGrpSpPr/>
              <p:nvPr/>
            </p:nvGrpSpPr>
            <p:grpSpPr>
              <a:xfrm>
                <a:off x="8185277" y="828134"/>
                <a:ext cx="274514" cy="126611"/>
                <a:chOff x="8185277" y="828134"/>
                <a:chExt cx="274514" cy="126611"/>
              </a:xfrm>
              <a:solidFill>
                <a:srgbClr val="E6E6E6"/>
              </a:solidFill>
            </p:grpSpPr>
            <p:sp>
              <p:nvSpPr>
                <p:cNvPr id="441" name="Freeform: Shape 440">
                  <a:extLst>
                    <a:ext uri="{FF2B5EF4-FFF2-40B4-BE49-F238E27FC236}">
                      <a16:creationId xmlns:a16="http://schemas.microsoft.com/office/drawing/2014/main" id="{42B466DE-6D03-70F6-A2CB-D9742335C18D}"/>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1263FC82-19BA-3F22-0258-70A3FEFD8822}"/>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0DF15120-BA03-11B0-A45A-499947F6C7A4}"/>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16" name="Graphic 4" descr="A city block">
                <a:extLst>
                  <a:ext uri="{FF2B5EF4-FFF2-40B4-BE49-F238E27FC236}">
                    <a16:creationId xmlns:a16="http://schemas.microsoft.com/office/drawing/2014/main" id="{2504A305-0100-A1E5-E2F5-B51865D24280}"/>
                  </a:ext>
                </a:extLst>
              </p:cNvPr>
              <p:cNvGrpSpPr/>
              <p:nvPr/>
            </p:nvGrpSpPr>
            <p:grpSpPr>
              <a:xfrm>
                <a:off x="8185277" y="984288"/>
                <a:ext cx="274714" cy="33763"/>
                <a:chOff x="8185277" y="984288"/>
                <a:chExt cx="274714" cy="33763"/>
              </a:xfrm>
              <a:solidFill>
                <a:srgbClr val="E6E6E6"/>
              </a:solidFill>
            </p:grpSpPr>
            <p:sp>
              <p:nvSpPr>
                <p:cNvPr id="438" name="Freeform: Shape 437">
                  <a:extLst>
                    <a:ext uri="{FF2B5EF4-FFF2-40B4-BE49-F238E27FC236}">
                      <a16:creationId xmlns:a16="http://schemas.microsoft.com/office/drawing/2014/main" id="{EB5DA4E2-6AEC-7EF4-C75E-27C57D7A433B}"/>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44711043-B0D3-37EB-E4A6-7BC33A8DE04A}"/>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F69AA655-E6C5-F33D-232D-8B4BB2CE4F8C}"/>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7" name="Graphic 4" descr="A city block">
                <a:extLst>
                  <a:ext uri="{FF2B5EF4-FFF2-40B4-BE49-F238E27FC236}">
                    <a16:creationId xmlns:a16="http://schemas.microsoft.com/office/drawing/2014/main" id="{93CBAD16-3F32-B296-C9C1-15A5651BFDB9}"/>
                  </a:ext>
                </a:extLst>
              </p:cNvPr>
              <p:cNvGrpSpPr/>
              <p:nvPr/>
            </p:nvGrpSpPr>
            <p:grpSpPr>
              <a:xfrm>
                <a:off x="8185277" y="1047594"/>
                <a:ext cx="274518" cy="33763"/>
                <a:chOff x="8185277" y="1047594"/>
                <a:chExt cx="274518" cy="33763"/>
              </a:xfrm>
              <a:solidFill>
                <a:srgbClr val="FFFFFF"/>
              </a:solidFill>
            </p:grpSpPr>
            <p:sp>
              <p:nvSpPr>
                <p:cNvPr id="435" name="Freeform: Shape 434">
                  <a:extLst>
                    <a:ext uri="{FF2B5EF4-FFF2-40B4-BE49-F238E27FC236}">
                      <a16:creationId xmlns:a16="http://schemas.microsoft.com/office/drawing/2014/main" id="{5531ADEE-7C7A-6D59-D5DB-C88452BE49FB}"/>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725E20C6-62D0-C76A-607C-2989D7DFE57C}"/>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E12A3D07-AC87-4740-6FC1-3608F0808A3D}"/>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418" name="Graphic 4" descr="A city block">
                <a:extLst>
                  <a:ext uri="{FF2B5EF4-FFF2-40B4-BE49-F238E27FC236}">
                    <a16:creationId xmlns:a16="http://schemas.microsoft.com/office/drawing/2014/main" id="{622647D7-39BE-E2A7-BDF5-147439EC8331}"/>
                  </a:ext>
                </a:extLst>
              </p:cNvPr>
              <p:cNvGrpSpPr/>
              <p:nvPr/>
            </p:nvGrpSpPr>
            <p:grpSpPr>
              <a:xfrm>
                <a:off x="8252993" y="1110900"/>
                <a:ext cx="126929" cy="33763"/>
                <a:chOff x="8252993" y="1110900"/>
                <a:chExt cx="126929" cy="33763"/>
              </a:xfrm>
              <a:solidFill>
                <a:srgbClr val="E6E6E6"/>
              </a:solidFill>
            </p:grpSpPr>
            <p:sp>
              <p:nvSpPr>
                <p:cNvPr id="433" name="Freeform: Shape 432">
                  <a:extLst>
                    <a:ext uri="{FF2B5EF4-FFF2-40B4-BE49-F238E27FC236}">
                      <a16:creationId xmlns:a16="http://schemas.microsoft.com/office/drawing/2014/main" id="{4B863B0E-FF25-4DD1-918F-D456696517F1}"/>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524EE451-14DB-8E8D-9812-54F3F026342B}"/>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9" name="Graphic 4" descr="A city block">
                <a:extLst>
                  <a:ext uri="{FF2B5EF4-FFF2-40B4-BE49-F238E27FC236}">
                    <a16:creationId xmlns:a16="http://schemas.microsoft.com/office/drawing/2014/main" id="{36E56338-E365-9027-A5F8-2F834D3F6726}"/>
                  </a:ext>
                </a:extLst>
              </p:cNvPr>
              <p:cNvGrpSpPr/>
              <p:nvPr/>
            </p:nvGrpSpPr>
            <p:grpSpPr>
              <a:xfrm>
                <a:off x="8252993" y="1237511"/>
                <a:ext cx="206585" cy="33763"/>
                <a:chOff x="8252993" y="1237511"/>
                <a:chExt cx="206585" cy="33763"/>
              </a:xfrm>
              <a:solidFill>
                <a:srgbClr val="E6E6E6"/>
              </a:solidFill>
            </p:grpSpPr>
            <p:sp>
              <p:nvSpPr>
                <p:cNvPr id="431" name="Freeform: Shape 430">
                  <a:extLst>
                    <a:ext uri="{FF2B5EF4-FFF2-40B4-BE49-F238E27FC236}">
                      <a16:creationId xmlns:a16="http://schemas.microsoft.com/office/drawing/2014/main" id="{87933DCD-34A8-E2ED-18C8-0994697716D6}"/>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4106B6BF-C1B5-0039-ED9C-8E4B4F53EFC8}"/>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20" name="Graphic 4" descr="A city block">
                <a:extLst>
                  <a:ext uri="{FF2B5EF4-FFF2-40B4-BE49-F238E27FC236}">
                    <a16:creationId xmlns:a16="http://schemas.microsoft.com/office/drawing/2014/main" id="{E9E1A7B5-6F26-8C20-FE09-1AAB5BA327E9}"/>
                  </a:ext>
                </a:extLst>
              </p:cNvPr>
              <p:cNvGrpSpPr/>
              <p:nvPr/>
            </p:nvGrpSpPr>
            <p:grpSpPr>
              <a:xfrm>
                <a:off x="8185298" y="1174205"/>
                <a:ext cx="194472" cy="33763"/>
                <a:chOff x="8185298" y="1174205"/>
                <a:chExt cx="194472" cy="33763"/>
              </a:xfrm>
              <a:solidFill>
                <a:srgbClr val="E6E6E6"/>
              </a:solidFill>
            </p:grpSpPr>
            <p:sp>
              <p:nvSpPr>
                <p:cNvPr id="428" name="Freeform: Shape 427">
                  <a:extLst>
                    <a:ext uri="{FF2B5EF4-FFF2-40B4-BE49-F238E27FC236}">
                      <a16:creationId xmlns:a16="http://schemas.microsoft.com/office/drawing/2014/main" id="{D17BC739-9534-660D-D66A-745185CE4425}"/>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3B2D4235-0AE3-B7A6-75F4-4DEF2F9DBE7F}"/>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771674A0-14C6-2D0E-F266-B5816FB6D8D0}"/>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1" name="Freeform: Shape 420">
                <a:extLst>
                  <a:ext uri="{FF2B5EF4-FFF2-40B4-BE49-F238E27FC236}">
                    <a16:creationId xmlns:a16="http://schemas.microsoft.com/office/drawing/2014/main" id="{B0800ED6-46DE-7BE1-9E6E-36D54AAC8764}"/>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7162BF02-89DB-F649-F53E-A7D6F53D1D9B}"/>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23" name="Graphic 4" descr="A city block">
                <a:extLst>
                  <a:ext uri="{FF2B5EF4-FFF2-40B4-BE49-F238E27FC236}">
                    <a16:creationId xmlns:a16="http://schemas.microsoft.com/office/drawing/2014/main" id="{8FCAD217-95B8-4B9F-8927-B9E6387E4405}"/>
                  </a:ext>
                </a:extLst>
              </p:cNvPr>
              <p:cNvGrpSpPr/>
              <p:nvPr/>
            </p:nvGrpSpPr>
            <p:grpSpPr>
              <a:xfrm>
                <a:off x="8185467" y="1364122"/>
                <a:ext cx="274524" cy="33763"/>
                <a:chOff x="8185467" y="1364122"/>
                <a:chExt cx="274524" cy="33763"/>
              </a:xfrm>
              <a:solidFill>
                <a:srgbClr val="E6E6E6"/>
              </a:solidFill>
            </p:grpSpPr>
            <p:sp>
              <p:nvSpPr>
                <p:cNvPr id="425" name="Freeform: Shape 424">
                  <a:extLst>
                    <a:ext uri="{FF2B5EF4-FFF2-40B4-BE49-F238E27FC236}">
                      <a16:creationId xmlns:a16="http://schemas.microsoft.com/office/drawing/2014/main" id="{F66A8038-F90F-903A-5D4D-333D9C52F451}"/>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0A12D00-90E5-011E-4F6D-2B1BDBECFC78}"/>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3F16538A-8135-7DAE-4A42-074238E2EB6A}"/>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4" name="Freeform: Shape 423">
                <a:extLst>
                  <a:ext uri="{FF2B5EF4-FFF2-40B4-BE49-F238E27FC236}">
                    <a16:creationId xmlns:a16="http://schemas.microsoft.com/office/drawing/2014/main" id="{38C9CA33-A063-022D-6481-6371E4739E05}"/>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386" name="Graphic 4" descr="A city block">
              <a:extLst>
                <a:ext uri="{FF2B5EF4-FFF2-40B4-BE49-F238E27FC236}">
                  <a16:creationId xmlns:a16="http://schemas.microsoft.com/office/drawing/2014/main" id="{230A3E70-0FC1-AD8C-D871-323CCAC6E92F}"/>
                </a:ext>
              </a:extLst>
            </p:cNvPr>
            <p:cNvGrpSpPr/>
            <p:nvPr/>
          </p:nvGrpSpPr>
          <p:grpSpPr>
            <a:xfrm>
              <a:off x="8510246" y="829267"/>
              <a:ext cx="633056" cy="695228"/>
              <a:chOff x="8510246" y="829267"/>
              <a:chExt cx="633056" cy="695228"/>
            </a:xfrm>
          </p:grpSpPr>
          <p:sp>
            <p:nvSpPr>
              <p:cNvPr id="387" name="Freeform: Shape 386">
                <a:extLst>
                  <a:ext uri="{FF2B5EF4-FFF2-40B4-BE49-F238E27FC236}">
                    <a16:creationId xmlns:a16="http://schemas.microsoft.com/office/drawing/2014/main" id="{E36BC99C-F718-F9BF-0A15-C1C8AFA57302}"/>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388" name="Graphic 4" descr="A city block">
                <a:extLst>
                  <a:ext uri="{FF2B5EF4-FFF2-40B4-BE49-F238E27FC236}">
                    <a16:creationId xmlns:a16="http://schemas.microsoft.com/office/drawing/2014/main" id="{E91E19EE-2615-68F5-C7DE-4D52561C8A71}"/>
                  </a:ext>
                </a:extLst>
              </p:cNvPr>
              <p:cNvGrpSpPr/>
              <p:nvPr/>
            </p:nvGrpSpPr>
            <p:grpSpPr>
              <a:xfrm>
                <a:off x="8594632" y="984288"/>
                <a:ext cx="295430" cy="62581"/>
                <a:chOff x="8594632" y="984288"/>
                <a:chExt cx="295430" cy="62581"/>
              </a:xfrm>
              <a:solidFill>
                <a:srgbClr val="D2D2D2"/>
              </a:solidFill>
            </p:grpSpPr>
            <p:sp>
              <p:nvSpPr>
                <p:cNvPr id="411" name="Freeform: Shape 410">
                  <a:extLst>
                    <a:ext uri="{FF2B5EF4-FFF2-40B4-BE49-F238E27FC236}">
                      <a16:creationId xmlns:a16="http://schemas.microsoft.com/office/drawing/2014/main" id="{A413DA54-EC56-9CD1-2290-54CF579E0CA0}"/>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394FB710-9563-E73A-C256-BA6EE96750C0}"/>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708E8D2A-CDB7-03A1-0DEB-25E98C21FE92}"/>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9" name="Graphic 4" descr="A city block">
                <a:extLst>
                  <a:ext uri="{FF2B5EF4-FFF2-40B4-BE49-F238E27FC236}">
                    <a16:creationId xmlns:a16="http://schemas.microsoft.com/office/drawing/2014/main" id="{567D7501-9200-1F68-D80A-7F81FA5E61D3}"/>
                  </a:ext>
                </a:extLst>
              </p:cNvPr>
              <p:cNvGrpSpPr/>
              <p:nvPr/>
            </p:nvGrpSpPr>
            <p:grpSpPr>
              <a:xfrm>
                <a:off x="8957753" y="1335303"/>
                <a:ext cx="59258" cy="125163"/>
                <a:chOff x="8957753" y="1335303"/>
                <a:chExt cx="59258" cy="125163"/>
              </a:xfrm>
            </p:grpSpPr>
            <p:sp>
              <p:nvSpPr>
                <p:cNvPr id="409" name="Freeform: Shape 408">
                  <a:extLst>
                    <a:ext uri="{FF2B5EF4-FFF2-40B4-BE49-F238E27FC236}">
                      <a16:creationId xmlns:a16="http://schemas.microsoft.com/office/drawing/2014/main" id="{B9EB7F68-FF81-BC13-5C3A-EF8449D3A25D}"/>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5D0A8BEC-09A4-FB05-E4FD-CFE37C0D8BCE}"/>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0" name="Graphic 4" descr="A city block">
                <a:extLst>
                  <a:ext uri="{FF2B5EF4-FFF2-40B4-BE49-F238E27FC236}">
                    <a16:creationId xmlns:a16="http://schemas.microsoft.com/office/drawing/2014/main" id="{AC97A709-7931-E2BF-96B1-4144324D5517}"/>
                  </a:ext>
                </a:extLst>
              </p:cNvPr>
              <p:cNvGrpSpPr/>
              <p:nvPr/>
            </p:nvGrpSpPr>
            <p:grpSpPr>
              <a:xfrm>
                <a:off x="9042794" y="1335303"/>
                <a:ext cx="62676" cy="125163"/>
                <a:chOff x="9042794" y="1335303"/>
                <a:chExt cx="62676" cy="125163"/>
              </a:xfrm>
            </p:grpSpPr>
            <p:sp>
              <p:nvSpPr>
                <p:cNvPr id="407" name="Freeform: Shape 406">
                  <a:extLst>
                    <a:ext uri="{FF2B5EF4-FFF2-40B4-BE49-F238E27FC236}">
                      <a16:creationId xmlns:a16="http://schemas.microsoft.com/office/drawing/2014/main" id="{4F6BA748-F63B-AA6C-5680-9DA73DD5AD99}"/>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ED234FA9-200C-7E61-0980-60BA90840DD4}"/>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1" name="Graphic 4" descr="A city block">
                <a:extLst>
                  <a:ext uri="{FF2B5EF4-FFF2-40B4-BE49-F238E27FC236}">
                    <a16:creationId xmlns:a16="http://schemas.microsoft.com/office/drawing/2014/main" id="{65E7AAFE-7646-B81B-7B1D-F02EA13271C6}"/>
                  </a:ext>
                </a:extLst>
              </p:cNvPr>
              <p:cNvGrpSpPr/>
              <p:nvPr/>
            </p:nvGrpSpPr>
            <p:grpSpPr>
              <a:xfrm>
                <a:off x="8594632" y="1399333"/>
                <a:ext cx="59258" cy="125163"/>
                <a:chOff x="8594632" y="1399333"/>
                <a:chExt cx="59258" cy="125163"/>
              </a:xfrm>
            </p:grpSpPr>
            <p:sp>
              <p:nvSpPr>
                <p:cNvPr id="405" name="Freeform: Shape 404">
                  <a:extLst>
                    <a:ext uri="{FF2B5EF4-FFF2-40B4-BE49-F238E27FC236}">
                      <a16:creationId xmlns:a16="http://schemas.microsoft.com/office/drawing/2014/main" id="{70B591D6-0C12-C713-602B-5431594F0FEA}"/>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579043CB-3EA7-9F58-7362-6C297F0DC636}"/>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2" name="Graphic 4" descr="A city block">
                <a:extLst>
                  <a:ext uri="{FF2B5EF4-FFF2-40B4-BE49-F238E27FC236}">
                    <a16:creationId xmlns:a16="http://schemas.microsoft.com/office/drawing/2014/main" id="{B5CCDA4E-2166-D11C-15CB-C59769C1D7FA}"/>
                  </a:ext>
                </a:extLst>
              </p:cNvPr>
              <p:cNvGrpSpPr/>
              <p:nvPr/>
            </p:nvGrpSpPr>
            <p:grpSpPr>
              <a:xfrm>
                <a:off x="8679040" y="1399333"/>
                <a:ext cx="59258" cy="125163"/>
                <a:chOff x="8679040" y="1399333"/>
                <a:chExt cx="59258" cy="125163"/>
              </a:xfrm>
            </p:grpSpPr>
            <p:sp>
              <p:nvSpPr>
                <p:cNvPr id="403" name="Freeform: Shape 402">
                  <a:extLst>
                    <a:ext uri="{FF2B5EF4-FFF2-40B4-BE49-F238E27FC236}">
                      <a16:creationId xmlns:a16="http://schemas.microsoft.com/office/drawing/2014/main" id="{4BBFE2C2-17E8-811B-D8FC-A5A4D4CE48D1}"/>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E173855A-6B06-C8CB-CC8A-F66524BAE02D}"/>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3" name="Graphic 4" descr="A city block">
                <a:extLst>
                  <a:ext uri="{FF2B5EF4-FFF2-40B4-BE49-F238E27FC236}">
                    <a16:creationId xmlns:a16="http://schemas.microsoft.com/office/drawing/2014/main" id="{2AE14D4B-831F-DB09-E383-BC4FE0F6DE7F}"/>
                  </a:ext>
                </a:extLst>
              </p:cNvPr>
              <p:cNvGrpSpPr/>
              <p:nvPr/>
            </p:nvGrpSpPr>
            <p:grpSpPr>
              <a:xfrm>
                <a:off x="8764080" y="1399333"/>
                <a:ext cx="125982" cy="125163"/>
                <a:chOff x="8764080" y="1399333"/>
                <a:chExt cx="125982" cy="125163"/>
              </a:xfrm>
            </p:grpSpPr>
            <p:sp>
              <p:nvSpPr>
                <p:cNvPr id="398" name="Freeform: Shape 397">
                  <a:extLst>
                    <a:ext uri="{FF2B5EF4-FFF2-40B4-BE49-F238E27FC236}">
                      <a16:creationId xmlns:a16="http://schemas.microsoft.com/office/drawing/2014/main" id="{71D2EE8F-D3C2-B087-509C-03129475DBE2}"/>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8AF3307E-D52D-F3E1-3D0C-9706265D0214}"/>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94" name="Freeform: Shape 393">
                <a:extLst>
                  <a:ext uri="{FF2B5EF4-FFF2-40B4-BE49-F238E27FC236}">
                    <a16:creationId xmlns:a16="http://schemas.microsoft.com/office/drawing/2014/main" id="{E9CDEEC4-1C1D-6E8B-AD59-421E9A448215}"/>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C6FD4913-536A-4290-6540-B0DE50300DBC}"/>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74B76AFD-A7D1-E24C-536E-692D26B817D7}"/>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FA7E18EC-AB95-95DF-62DB-12131ED85630}"/>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0219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327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3278A8"/>
                </a:solidFill>
              </a:rPr>
              <a:t>Your Topic Here</a:t>
            </a:r>
          </a:p>
        </p:txBody>
      </p:sp>
      <p:sp>
        <p:nvSpPr>
          <p:cNvPr id="54" name="Google Shape;396;p41">
            <a:extLst>
              <a:ext uri="{FF2B5EF4-FFF2-40B4-BE49-F238E27FC236}">
                <a16:creationId xmlns:a16="http://schemas.microsoft.com/office/drawing/2014/main" id="{5ED70D88-A0D8-1B52-5C24-84A7E69A1027}"/>
              </a:ext>
            </a:extLst>
          </p:cNvPr>
          <p:cNvSpPr txBox="1">
            <a:spLocks noGrp="1"/>
          </p:cNvSpPr>
          <p:nvPr>
            <p:ph type="title"/>
          </p:nvPr>
        </p:nvSpPr>
        <p:spPr>
          <a:xfrm>
            <a:off x="7715431" y="79388"/>
            <a:ext cx="1378869"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Community</a:t>
            </a:r>
          </a:p>
        </p:txBody>
      </p:sp>
      <p:grpSp>
        <p:nvGrpSpPr>
          <p:cNvPr id="55" name="Group 54">
            <a:extLst>
              <a:ext uri="{FF2B5EF4-FFF2-40B4-BE49-F238E27FC236}">
                <a16:creationId xmlns:a16="http://schemas.microsoft.com/office/drawing/2014/main" id="{A24A062D-B48E-2278-6ADF-C233544A58CC}"/>
              </a:ext>
            </a:extLst>
          </p:cNvPr>
          <p:cNvGrpSpPr/>
          <p:nvPr/>
        </p:nvGrpSpPr>
        <p:grpSpPr>
          <a:xfrm>
            <a:off x="6292359" y="271579"/>
            <a:ext cx="1312401" cy="246077"/>
            <a:chOff x="5092438" y="764824"/>
            <a:chExt cx="4051560" cy="759672"/>
          </a:xfrm>
        </p:grpSpPr>
        <p:grpSp>
          <p:nvGrpSpPr>
            <p:cNvPr id="56" name="Graphic 4" descr="A city block">
              <a:extLst>
                <a:ext uri="{FF2B5EF4-FFF2-40B4-BE49-F238E27FC236}">
                  <a16:creationId xmlns:a16="http://schemas.microsoft.com/office/drawing/2014/main" id="{44A2E80A-C620-1EAB-BBBF-22A5BA7F40D5}"/>
                </a:ext>
              </a:extLst>
            </p:cNvPr>
            <p:cNvGrpSpPr/>
            <p:nvPr/>
          </p:nvGrpSpPr>
          <p:grpSpPr>
            <a:xfrm>
              <a:off x="5092438" y="828134"/>
              <a:ext cx="380049" cy="696362"/>
              <a:chOff x="5092438" y="828134"/>
              <a:chExt cx="380049" cy="696362"/>
            </a:xfrm>
          </p:grpSpPr>
          <p:sp>
            <p:nvSpPr>
              <p:cNvPr id="579" name="Freeform: Shape 578">
                <a:extLst>
                  <a:ext uri="{FF2B5EF4-FFF2-40B4-BE49-F238E27FC236}">
                    <a16:creationId xmlns:a16="http://schemas.microsoft.com/office/drawing/2014/main" id="{9F05BAF6-7A3B-B31C-0219-E312A91A6380}"/>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580" name="Graphic 4" descr="A city block">
                <a:extLst>
                  <a:ext uri="{FF2B5EF4-FFF2-40B4-BE49-F238E27FC236}">
                    <a16:creationId xmlns:a16="http://schemas.microsoft.com/office/drawing/2014/main" id="{832A0804-E0A2-0A5F-5191-20BD18355EB9}"/>
                  </a:ext>
                </a:extLst>
              </p:cNvPr>
              <p:cNvGrpSpPr/>
              <p:nvPr/>
            </p:nvGrpSpPr>
            <p:grpSpPr>
              <a:xfrm>
                <a:off x="5092438" y="891438"/>
                <a:ext cx="291205" cy="158264"/>
                <a:chOff x="5092438" y="891438"/>
                <a:chExt cx="291205" cy="158264"/>
              </a:xfrm>
              <a:solidFill>
                <a:srgbClr val="D2D2D2"/>
              </a:solidFill>
            </p:grpSpPr>
            <p:sp>
              <p:nvSpPr>
                <p:cNvPr id="581" name="Freeform: Shape 580">
                  <a:extLst>
                    <a:ext uri="{FF2B5EF4-FFF2-40B4-BE49-F238E27FC236}">
                      <a16:creationId xmlns:a16="http://schemas.microsoft.com/office/drawing/2014/main" id="{04AB4973-2245-9C63-979D-93F728F21510}"/>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E6D223E5-32EA-56E6-3F99-CB591A1D125F}"/>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77125B36-C417-BAEF-0B7D-761ED526BB59}"/>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64DB8309-B7F8-3241-353A-96AE72F9827D}"/>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C71857EF-52CA-B4CC-1F18-FCFC35AE6172}"/>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535248F3-8D54-39B4-19E1-A815E541221F}"/>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FE441B16-C5DD-4604-1A55-8B1C5DE34442}"/>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57" name="Graphic 4" descr="A city block">
              <a:extLst>
                <a:ext uri="{FF2B5EF4-FFF2-40B4-BE49-F238E27FC236}">
                  <a16:creationId xmlns:a16="http://schemas.microsoft.com/office/drawing/2014/main" id="{CC61523A-ADE0-1FD3-43D6-FCC38A7C6188}"/>
                </a:ext>
              </a:extLst>
            </p:cNvPr>
            <p:cNvGrpSpPr/>
            <p:nvPr/>
          </p:nvGrpSpPr>
          <p:grpSpPr>
            <a:xfrm>
              <a:off x="6231386" y="891155"/>
              <a:ext cx="386903" cy="633341"/>
              <a:chOff x="6231386" y="891155"/>
              <a:chExt cx="386903" cy="633341"/>
            </a:xfrm>
          </p:grpSpPr>
          <p:sp>
            <p:nvSpPr>
              <p:cNvPr id="571" name="Freeform: Shape 570">
                <a:extLst>
                  <a:ext uri="{FF2B5EF4-FFF2-40B4-BE49-F238E27FC236}">
                    <a16:creationId xmlns:a16="http://schemas.microsoft.com/office/drawing/2014/main" id="{C14914E2-B598-0A9F-60A2-4139BED4FC21}"/>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1B13D0AB-EBBA-634F-9828-3E78E807C49A}"/>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96F29CD6-F59B-7D2E-47BE-404FF52D0E8E}"/>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8594FAE7-C476-76F1-5C6A-475FD168BFC1}"/>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6B527F6A-E11B-1006-C8F8-576258B93A14}"/>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D54B3EC9-EF9A-D3F0-E351-EBAA76C41787}"/>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9D998C15-CE5C-24F8-F32B-5654C04B9D68}"/>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A213D990-7A3A-F53F-2ADC-0709A00A34F8}"/>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58" name="Graphic 4" descr="A city block">
              <a:extLst>
                <a:ext uri="{FF2B5EF4-FFF2-40B4-BE49-F238E27FC236}">
                  <a16:creationId xmlns:a16="http://schemas.microsoft.com/office/drawing/2014/main" id="{2C9BD610-D0C2-9303-36E9-CC314FB8BC91}"/>
                </a:ext>
              </a:extLst>
            </p:cNvPr>
            <p:cNvGrpSpPr/>
            <p:nvPr/>
          </p:nvGrpSpPr>
          <p:grpSpPr>
            <a:xfrm>
              <a:off x="7370892" y="764829"/>
              <a:ext cx="379833" cy="759667"/>
              <a:chOff x="7370892" y="764829"/>
              <a:chExt cx="379833" cy="759667"/>
            </a:xfrm>
          </p:grpSpPr>
          <p:sp>
            <p:nvSpPr>
              <p:cNvPr id="541" name="Freeform: Shape 540">
                <a:extLst>
                  <a:ext uri="{FF2B5EF4-FFF2-40B4-BE49-F238E27FC236}">
                    <a16:creationId xmlns:a16="http://schemas.microsoft.com/office/drawing/2014/main" id="{8E8AB3F0-E45F-864C-96AB-2F923818A0AF}"/>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542" name="Graphic 4" descr="A city block">
                <a:extLst>
                  <a:ext uri="{FF2B5EF4-FFF2-40B4-BE49-F238E27FC236}">
                    <a16:creationId xmlns:a16="http://schemas.microsoft.com/office/drawing/2014/main" id="{00DBC5FE-488A-EC7A-4AFD-C7A2ABBFDE19}"/>
                  </a:ext>
                </a:extLst>
              </p:cNvPr>
              <p:cNvGrpSpPr/>
              <p:nvPr/>
            </p:nvGrpSpPr>
            <p:grpSpPr>
              <a:xfrm>
                <a:off x="7417464" y="828134"/>
                <a:ext cx="274527" cy="126611"/>
                <a:chOff x="7417464" y="828134"/>
                <a:chExt cx="274527" cy="126611"/>
              </a:xfrm>
              <a:solidFill>
                <a:srgbClr val="E6E6E6"/>
              </a:solidFill>
            </p:grpSpPr>
            <p:sp>
              <p:nvSpPr>
                <p:cNvPr id="568" name="Freeform: Shape 567">
                  <a:extLst>
                    <a:ext uri="{FF2B5EF4-FFF2-40B4-BE49-F238E27FC236}">
                      <a16:creationId xmlns:a16="http://schemas.microsoft.com/office/drawing/2014/main" id="{FE53ECFD-C364-DE79-77F0-826B5B1627C4}"/>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DF2240CA-6589-1563-5CE0-B9BDA58D32DF}"/>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FBE1ECF7-6043-57A4-2FE1-80A023969C15}"/>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543" name="Graphic 4" descr="A city block">
                <a:extLst>
                  <a:ext uri="{FF2B5EF4-FFF2-40B4-BE49-F238E27FC236}">
                    <a16:creationId xmlns:a16="http://schemas.microsoft.com/office/drawing/2014/main" id="{91CDBAA3-0CD0-E860-8A33-4B048579F522}"/>
                  </a:ext>
                </a:extLst>
              </p:cNvPr>
              <p:cNvGrpSpPr/>
              <p:nvPr/>
            </p:nvGrpSpPr>
            <p:grpSpPr>
              <a:xfrm>
                <a:off x="7417274" y="984288"/>
                <a:ext cx="274731" cy="33763"/>
                <a:chOff x="7417274" y="984288"/>
                <a:chExt cx="274731" cy="33763"/>
              </a:xfrm>
              <a:solidFill>
                <a:srgbClr val="E6E6E6"/>
              </a:solidFill>
            </p:grpSpPr>
            <p:sp>
              <p:nvSpPr>
                <p:cNvPr id="565" name="Freeform: Shape 564">
                  <a:extLst>
                    <a:ext uri="{FF2B5EF4-FFF2-40B4-BE49-F238E27FC236}">
                      <a16:creationId xmlns:a16="http://schemas.microsoft.com/office/drawing/2014/main" id="{CE1DE7FF-EC54-E605-F418-4CB067E4B5D4}"/>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7D6AC189-6EC7-E871-B536-8DB6DE989AD2}"/>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AB3FC40A-42AE-91AB-9457-DDE756B311A7}"/>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4" name="Graphic 4" descr="A city block">
                <a:extLst>
                  <a:ext uri="{FF2B5EF4-FFF2-40B4-BE49-F238E27FC236}">
                    <a16:creationId xmlns:a16="http://schemas.microsoft.com/office/drawing/2014/main" id="{92C1782E-1F6E-BCA8-A74F-25524C6DC863}"/>
                  </a:ext>
                </a:extLst>
              </p:cNvPr>
              <p:cNvGrpSpPr/>
              <p:nvPr/>
            </p:nvGrpSpPr>
            <p:grpSpPr>
              <a:xfrm>
                <a:off x="7417464" y="1047594"/>
                <a:ext cx="274541" cy="33763"/>
                <a:chOff x="7417464" y="1047594"/>
                <a:chExt cx="274541" cy="33763"/>
              </a:xfrm>
              <a:solidFill>
                <a:srgbClr val="E6E6E6"/>
              </a:solidFill>
            </p:grpSpPr>
            <p:sp>
              <p:nvSpPr>
                <p:cNvPr id="562" name="Freeform: Shape 561">
                  <a:extLst>
                    <a:ext uri="{FF2B5EF4-FFF2-40B4-BE49-F238E27FC236}">
                      <a16:creationId xmlns:a16="http://schemas.microsoft.com/office/drawing/2014/main" id="{FC3309EB-F847-006E-2A85-D3C3C95B2CE5}"/>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032F701E-55C3-FA86-19BF-6C6327C1624D}"/>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BFC73C95-001C-8FEE-6545-2A5353654DCC}"/>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5" name="Graphic 4" descr="A city block">
                <a:extLst>
                  <a:ext uri="{FF2B5EF4-FFF2-40B4-BE49-F238E27FC236}">
                    <a16:creationId xmlns:a16="http://schemas.microsoft.com/office/drawing/2014/main" id="{7DBBC0BE-1A4F-7361-984E-2321DCC7EEE0}"/>
                  </a:ext>
                </a:extLst>
              </p:cNvPr>
              <p:cNvGrpSpPr/>
              <p:nvPr/>
            </p:nvGrpSpPr>
            <p:grpSpPr>
              <a:xfrm>
                <a:off x="7497334" y="1110900"/>
                <a:ext cx="126934" cy="33763"/>
                <a:chOff x="7497334" y="1110900"/>
                <a:chExt cx="126934" cy="33763"/>
              </a:xfrm>
              <a:solidFill>
                <a:srgbClr val="E6E6E6"/>
              </a:solidFill>
            </p:grpSpPr>
            <p:sp>
              <p:nvSpPr>
                <p:cNvPr id="560" name="Freeform: Shape 559">
                  <a:extLst>
                    <a:ext uri="{FF2B5EF4-FFF2-40B4-BE49-F238E27FC236}">
                      <a16:creationId xmlns:a16="http://schemas.microsoft.com/office/drawing/2014/main" id="{D7DBE973-ED5F-7C28-C9DC-9E75D40A0C12}"/>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581632E5-D361-2929-033E-169AD4A0F540}"/>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6" name="Graphic 4" descr="A city block">
                <a:extLst>
                  <a:ext uri="{FF2B5EF4-FFF2-40B4-BE49-F238E27FC236}">
                    <a16:creationId xmlns:a16="http://schemas.microsoft.com/office/drawing/2014/main" id="{21ADA8E6-B7E9-2E7B-DF17-63B3321C1AA5}"/>
                  </a:ext>
                </a:extLst>
              </p:cNvPr>
              <p:cNvGrpSpPr/>
              <p:nvPr/>
            </p:nvGrpSpPr>
            <p:grpSpPr>
              <a:xfrm>
                <a:off x="7417675" y="1237511"/>
                <a:ext cx="206578" cy="33763"/>
                <a:chOff x="7417675" y="1237511"/>
                <a:chExt cx="206578" cy="33763"/>
              </a:xfrm>
              <a:solidFill>
                <a:srgbClr val="E6E6E6"/>
              </a:solidFill>
            </p:grpSpPr>
            <p:sp>
              <p:nvSpPr>
                <p:cNvPr id="558" name="Freeform: Shape 557">
                  <a:extLst>
                    <a:ext uri="{FF2B5EF4-FFF2-40B4-BE49-F238E27FC236}">
                      <a16:creationId xmlns:a16="http://schemas.microsoft.com/office/drawing/2014/main" id="{B3B399C8-BCB5-D166-5995-94491BA71714}"/>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14D2DEC2-087D-8B23-371F-66C0BCFEC10C}"/>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7" name="Graphic 4" descr="A city block">
                <a:extLst>
                  <a:ext uri="{FF2B5EF4-FFF2-40B4-BE49-F238E27FC236}">
                    <a16:creationId xmlns:a16="http://schemas.microsoft.com/office/drawing/2014/main" id="{03CD80DB-BD57-0391-A457-1133752F5B7A}"/>
                  </a:ext>
                </a:extLst>
              </p:cNvPr>
              <p:cNvGrpSpPr/>
              <p:nvPr/>
            </p:nvGrpSpPr>
            <p:grpSpPr>
              <a:xfrm>
                <a:off x="7497482" y="1174205"/>
                <a:ext cx="194479" cy="33763"/>
                <a:chOff x="7497482" y="1174205"/>
                <a:chExt cx="194479" cy="33763"/>
              </a:xfrm>
            </p:grpSpPr>
            <p:sp>
              <p:nvSpPr>
                <p:cNvPr id="555" name="Freeform: Shape 554">
                  <a:extLst>
                    <a:ext uri="{FF2B5EF4-FFF2-40B4-BE49-F238E27FC236}">
                      <a16:creationId xmlns:a16="http://schemas.microsoft.com/office/drawing/2014/main" id="{F9AD713B-A76B-12B1-19BD-840C45017077}"/>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F5EA216D-1D4D-2034-2F0D-05F129488D9B}"/>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83D07169-33E2-F780-676A-93A9B613FC61}"/>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548" name="Freeform: Shape 547">
                <a:extLst>
                  <a:ext uri="{FF2B5EF4-FFF2-40B4-BE49-F238E27FC236}">
                    <a16:creationId xmlns:a16="http://schemas.microsoft.com/office/drawing/2014/main" id="{80C30F17-A84E-1CBA-77C9-1E6EEBA9C595}"/>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D4BDB04D-E191-9EA9-DE83-4FD76FD38CC4}"/>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50" name="Graphic 4" descr="A city block">
                <a:extLst>
                  <a:ext uri="{FF2B5EF4-FFF2-40B4-BE49-F238E27FC236}">
                    <a16:creationId xmlns:a16="http://schemas.microsoft.com/office/drawing/2014/main" id="{B2D522A2-783B-FE5D-CA24-6330BC1A43CA}"/>
                  </a:ext>
                </a:extLst>
              </p:cNvPr>
              <p:cNvGrpSpPr/>
              <p:nvPr/>
            </p:nvGrpSpPr>
            <p:grpSpPr>
              <a:xfrm>
                <a:off x="7417274" y="1364122"/>
                <a:ext cx="274529" cy="33763"/>
                <a:chOff x="7417274" y="1364122"/>
                <a:chExt cx="274529" cy="33763"/>
              </a:xfrm>
            </p:grpSpPr>
            <p:sp>
              <p:nvSpPr>
                <p:cNvPr id="552" name="Freeform: Shape 551">
                  <a:extLst>
                    <a:ext uri="{FF2B5EF4-FFF2-40B4-BE49-F238E27FC236}">
                      <a16:creationId xmlns:a16="http://schemas.microsoft.com/office/drawing/2014/main" id="{4B3A4C17-82CA-0A5A-4175-D1CBAF7CADC2}"/>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ACAB5957-2986-E2A2-E3FB-8933A0388329}"/>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695F3887-6010-A7FD-5268-9023A5AA535F}"/>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51" name="Freeform: Shape 550">
                <a:extLst>
                  <a:ext uri="{FF2B5EF4-FFF2-40B4-BE49-F238E27FC236}">
                    <a16:creationId xmlns:a16="http://schemas.microsoft.com/office/drawing/2014/main" id="{CBB87314-B254-5177-141B-BB0159F4192C}"/>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9" name="Graphic 4" descr="A city block">
              <a:extLst>
                <a:ext uri="{FF2B5EF4-FFF2-40B4-BE49-F238E27FC236}">
                  <a16:creationId xmlns:a16="http://schemas.microsoft.com/office/drawing/2014/main" id="{836FD55D-8E17-7A34-2971-DD44AD0057E3}"/>
                </a:ext>
              </a:extLst>
            </p:cNvPr>
            <p:cNvGrpSpPr/>
            <p:nvPr/>
          </p:nvGrpSpPr>
          <p:grpSpPr>
            <a:xfrm>
              <a:off x="6611220" y="828134"/>
              <a:ext cx="345996" cy="696362"/>
              <a:chOff x="6611220" y="828134"/>
              <a:chExt cx="345996" cy="696362"/>
            </a:xfrm>
          </p:grpSpPr>
          <p:sp>
            <p:nvSpPr>
              <p:cNvPr id="532" name="Freeform: Shape 531">
                <a:extLst>
                  <a:ext uri="{FF2B5EF4-FFF2-40B4-BE49-F238E27FC236}">
                    <a16:creationId xmlns:a16="http://schemas.microsoft.com/office/drawing/2014/main" id="{810C2134-3B01-C870-3665-35ED60191934}"/>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533" name="Graphic 4" descr="A city block">
                <a:extLst>
                  <a:ext uri="{FF2B5EF4-FFF2-40B4-BE49-F238E27FC236}">
                    <a16:creationId xmlns:a16="http://schemas.microsoft.com/office/drawing/2014/main" id="{6305606F-E227-731E-4FCD-0F14650E3C6A}"/>
                  </a:ext>
                </a:extLst>
              </p:cNvPr>
              <p:cNvGrpSpPr/>
              <p:nvPr/>
            </p:nvGrpSpPr>
            <p:grpSpPr>
              <a:xfrm>
                <a:off x="6611220" y="891438"/>
                <a:ext cx="291205" cy="158264"/>
                <a:chOff x="6611220" y="891438"/>
                <a:chExt cx="291205" cy="158264"/>
              </a:xfrm>
              <a:solidFill>
                <a:srgbClr val="FFFFFF"/>
              </a:solidFill>
            </p:grpSpPr>
            <p:sp>
              <p:nvSpPr>
                <p:cNvPr id="534" name="Freeform: Shape 533">
                  <a:extLst>
                    <a:ext uri="{FF2B5EF4-FFF2-40B4-BE49-F238E27FC236}">
                      <a16:creationId xmlns:a16="http://schemas.microsoft.com/office/drawing/2014/main" id="{C6DF3589-7690-0720-9E5B-DA77309BFBA9}"/>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E450C8A0-3A20-31D6-6927-FB04480FEB40}"/>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CF911B8C-9B14-272F-24E4-7596F87A34B8}"/>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A85BDA1D-0BDC-4E64-FFE8-E00FB08F4AF3}"/>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005D83E5-CECD-64E1-32B4-E76B1508CA25}"/>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5A3C8918-B4F1-814C-9011-D4ADA3C1E9FC}"/>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B75A5608-AA90-1E9D-7D1F-A3CCAC108B97}"/>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60" name="Graphic 4" descr="A city block">
              <a:extLst>
                <a:ext uri="{FF2B5EF4-FFF2-40B4-BE49-F238E27FC236}">
                  <a16:creationId xmlns:a16="http://schemas.microsoft.com/office/drawing/2014/main" id="{680B3993-F72C-36E6-EF95-30CBF85F9A11}"/>
                </a:ext>
              </a:extLst>
            </p:cNvPr>
            <p:cNvGrpSpPr/>
            <p:nvPr/>
          </p:nvGrpSpPr>
          <p:grpSpPr>
            <a:xfrm>
              <a:off x="6611376" y="891440"/>
              <a:ext cx="759663" cy="633056"/>
              <a:chOff x="6611376" y="891440"/>
              <a:chExt cx="759663" cy="633056"/>
            </a:xfrm>
          </p:grpSpPr>
          <p:sp>
            <p:nvSpPr>
              <p:cNvPr id="510" name="Freeform: Shape 509">
                <a:extLst>
                  <a:ext uri="{FF2B5EF4-FFF2-40B4-BE49-F238E27FC236}">
                    <a16:creationId xmlns:a16="http://schemas.microsoft.com/office/drawing/2014/main" id="{89C64F8E-D042-4C32-38EA-5842A5D46F10}"/>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511" name="Graphic 4" descr="A city block">
                <a:extLst>
                  <a:ext uri="{FF2B5EF4-FFF2-40B4-BE49-F238E27FC236}">
                    <a16:creationId xmlns:a16="http://schemas.microsoft.com/office/drawing/2014/main" id="{C7078CA3-C451-7166-8BE2-A2DAA9347CC8}"/>
                  </a:ext>
                </a:extLst>
              </p:cNvPr>
              <p:cNvGrpSpPr/>
              <p:nvPr/>
            </p:nvGrpSpPr>
            <p:grpSpPr>
              <a:xfrm>
                <a:off x="6826442" y="1335303"/>
                <a:ext cx="59258" cy="125163"/>
                <a:chOff x="6826442" y="1335303"/>
                <a:chExt cx="59258" cy="125163"/>
              </a:xfrm>
            </p:grpSpPr>
            <p:sp>
              <p:nvSpPr>
                <p:cNvPr id="530" name="Freeform: Shape 529">
                  <a:extLst>
                    <a:ext uri="{FF2B5EF4-FFF2-40B4-BE49-F238E27FC236}">
                      <a16:creationId xmlns:a16="http://schemas.microsoft.com/office/drawing/2014/main" id="{AB115156-52C8-3AE8-B99C-8D16A1055369}"/>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7085159B-F684-880F-E0B3-075AB8FD6E2A}"/>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2" name="Graphic 4" descr="A city block">
                <a:extLst>
                  <a:ext uri="{FF2B5EF4-FFF2-40B4-BE49-F238E27FC236}">
                    <a16:creationId xmlns:a16="http://schemas.microsoft.com/office/drawing/2014/main" id="{80FCB008-B96A-47E5-9A29-79138632DF41}"/>
                  </a:ext>
                </a:extLst>
              </p:cNvPr>
              <p:cNvGrpSpPr/>
              <p:nvPr/>
            </p:nvGrpSpPr>
            <p:grpSpPr>
              <a:xfrm>
                <a:off x="6737987" y="1335303"/>
                <a:ext cx="62676" cy="125163"/>
                <a:chOff x="6737987" y="1335303"/>
                <a:chExt cx="62676" cy="125163"/>
              </a:xfrm>
            </p:grpSpPr>
            <p:sp>
              <p:nvSpPr>
                <p:cNvPr id="528" name="Freeform: Shape 527">
                  <a:extLst>
                    <a:ext uri="{FF2B5EF4-FFF2-40B4-BE49-F238E27FC236}">
                      <a16:creationId xmlns:a16="http://schemas.microsoft.com/office/drawing/2014/main" id="{C02FA532-5967-EBF6-783E-3CF72EDC3819}"/>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AA0A843B-E376-82EA-5708-BA8B18F362BC}"/>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3" name="Graphic 4" descr="A city block">
                <a:extLst>
                  <a:ext uri="{FF2B5EF4-FFF2-40B4-BE49-F238E27FC236}">
                    <a16:creationId xmlns:a16="http://schemas.microsoft.com/office/drawing/2014/main" id="{617023F2-CEF3-37CC-D2F6-E9C7D7F723BA}"/>
                  </a:ext>
                </a:extLst>
              </p:cNvPr>
              <p:cNvGrpSpPr/>
              <p:nvPr/>
            </p:nvGrpSpPr>
            <p:grpSpPr>
              <a:xfrm>
                <a:off x="7227378" y="1399333"/>
                <a:ext cx="59258" cy="125163"/>
                <a:chOff x="7227378" y="1399333"/>
                <a:chExt cx="59258" cy="125163"/>
              </a:xfrm>
            </p:grpSpPr>
            <p:sp>
              <p:nvSpPr>
                <p:cNvPr id="526" name="Freeform: Shape 525">
                  <a:extLst>
                    <a:ext uri="{FF2B5EF4-FFF2-40B4-BE49-F238E27FC236}">
                      <a16:creationId xmlns:a16="http://schemas.microsoft.com/office/drawing/2014/main" id="{A6752D15-ECC4-C520-0BDC-0EFF7CC3A67F}"/>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5FAE2D7D-6588-A49E-4C5E-717F73EC16B1}"/>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4" name="Graphic 4" descr="A city block">
                <a:extLst>
                  <a:ext uri="{FF2B5EF4-FFF2-40B4-BE49-F238E27FC236}">
                    <a16:creationId xmlns:a16="http://schemas.microsoft.com/office/drawing/2014/main" id="{4AA64FCA-BDD6-0E64-7ACB-31B93BF23FBD}"/>
                  </a:ext>
                </a:extLst>
              </p:cNvPr>
              <p:cNvGrpSpPr/>
              <p:nvPr/>
            </p:nvGrpSpPr>
            <p:grpSpPr>
              <a:xfrm>
                <a:off x="7142971" y="1399333"/>
                <a:ext cx="59258" cy="125163"/>
                <a:chOff x="7142971" y="1399333"/>
                <a:chExt cx="59258" cy="125163"/>
              </a:xfrm>
            </p:grpSpPr>
            <p:sp>
              <p:nvSpPr>
                <p:cNvPr id="524" name="Freeform: Shape 523">
                  <a:extLst>
                    <a:ext uri="{FF2B5EF4-FFF2-40B4-BE49-F238E27FC236}">
                      <a16:creationId xmlns:a16="http://schemas.microsoft.com/office/drawing/2014/main" id="{A8231F85-CE81-838E-425D-E858729C73B9}"/>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5253D3F7-9611-7139-6532-34FDDC2DEC50}"/>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5" name="Graphic 4" descr="A city block">
                <a:extLst>
                  <a:ext uri="{FF2B5EF4-FFF2-40B4-BE49-F238E27FC236}">
                    <a16:creationId xmlns:a16="http://schemas.microsoft.com/office/drawing/2014/main" id="{669E6689-3BEC-FC00-810D-53C4FDB6C01A}"/>
                  </a:ext>
                </a:extLst>
              </p:cNvPr>
              <p:cNvGrpSpPr/>
              <p:nvPr/>
            </p:nvGrpSpPr>
            <p:grpSpPr>
              <a:xfrm>
                <a:off x="6991210" y="1399333"/>
                <a:ext cx="125982" cy="125163"/>
                <a:chOff x="6991210" y="1399333"/>
                <a:chExt cx="125982" cy="125163"/>
              </a:xfrm>
            </p:grpSpPr>
            <p:sp>
              <p:nvSpPr>
                <p:cNvPr id="522" name="Freeform: Shape 521">
                  <a:extLst>
                    <a:ext uri="{FF2B5EF4-FFF2-40B4-BE49-F238E27FC236}">
                      <a16:creationId xmlns:a16="http://schemas.microsoft.com/office/drawing/2014/main" id="{2DBD203F-2E06-B56A-DCF3-87E17F2468DB}"/>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4CFAAC5C-A891-2BFA-F513-1C4CD40D1ABC}"/>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516" name="Freeform: Shape 515">
                <a:extLst>
                  <a:ext uri="{FF2B5EF4-FFF2-40B4-BE49-F238E27FC236}">
                    <a16:creationId xmlns:a16="http://schemas.microsoft.com/office/drawing/2014/main" id="{D9BCC16A-34EE-16A0-7DA2-06DB48B35DF9}"/>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EDDA0BAE-8B1F-9BED-741F-0396DC4B11A5}"/>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ED61FADB-1120-9446-547A-FDE19FC5CFFE}"/>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423E8CE7-029E-5769-26F9-2338814A57E5}"/>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E58B15A-1EC8-C86B-2BC7-CE6C424F5FF0}"/>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42DDEA3B-D810-6773-CAD0-9A6A46CEA08E}"/>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1" name="Graphic 4" descr="A city block">
              <a:extLst>
                <a:ext uri="{FF2B5EF4-FFF2-40B4-BE49-F238E27FC236}">
                  <a16:creationId xmlns:a16="http://schemas.microsoft.com/office/drawing/2014/main" id="{7488DBD6-AFC9-5470-B08B-EEDE9797A5BA}"/>
                </a:ext>
              </a:extLst>
            </p:cNvPr>
            <p:cNvGrpSpPr/>
            <p:nvPr/>
          </p:nvGrpSpPr>
          <p:grpSpPr>
            <a:xfrm>
              <a:off x="5851552" y="764829"/>
              <a:ext cx="379833" cy="759667"/>
              <a:chOff x="5851552" y="764829"/>
              <a:chExt cx="379833" cy="759667"/>
            </a:xfrm>
          </p:grpSpPr>
          <p:sp>
            <p:nvSpPr>
              <p:cNvPr id="480" name="Freeform: Shape 479">
                <a:extLst>
                  <a:ext uri="{FF2B5EF4-FFF2-40B4-BE49-F238E27FC236}">
                    <a16:creationId xmlns:a16="http://schemas.microsoft.com/office/drawing/2014/main" id="{EBC01EA7-A52A-EDE6-6CE2-3F20FFCBDE73}"/>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81" name="Graphic 4" descr="A city block">
                <a:extLst>
                  <a:ext uri="{FF2B5EF4-FFF2-40B4-BE49-F238E27FC236}">
                    <a16:creationId xmlns:a16="http://schemas.microsoft.com/office/drawing/2014/main" id="{D474586F-770C-CFCF-C3FA-AAE4493AE3F0}"/>
                  </a:ext>
                </a:extLst>
              </p:cNvPr>
              <p:cNvGrpSpPr/>
              <p:nvPr/>
            </p:nvGrpSpPr>
            <p:grpSpPr>
              <a:xfrm>
                <a:off x="5897976" y="828134"/>
                <a:ext cx="274527" cy="126611"/>
                <a:chOff x="5897976" y="828134"/>
                <a:chExt cx="274527" cy="126611"/>
              </a:xfrm>
              <a:solidFill>
                <a:srgbClr val="E6E6E6"/>
              </a:solidFill>
            </p:grpSpPr>
            <p:sp>
              <p:nvSpPr>
                <p:cNvPr id="507" name="Freeform: Shape 506">
                  <a:extLst>
                    <a:ext uri="{FF2B5EF4-FFF2-40B4-BE49-F238E27FC236}">
                      <a16:creationId xmlns:a16="http://schemas.microsoft.com/office/drawing/2014/main" id="{3DBB780C-51D4-7D1A-BE79-7BD7EAC4D507}"/>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794C55B1-57E7-60D5-EEFD-67AC522EE4D2}"/>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CD368E80-9B54-CBB6-D6A3-A3961CF9F3C9}"/>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82" name="Graphic 4" descr="A city block">
                <a:extLst>
                  <a:ext uri="{FF2B5EF4-FFF2-40B4-BE49-F238E27FC236}">
                    <a16:creationId xmlns:a16="http://schemas.microsoft.com/office/drawing/2014/main" id="{2E0ABD2A-EC05-FDB9-E66A-4F7F0FF042B6}"/>
                  </a:ext>
                </a:extLst>
              </p:cNvPr>
              <p:cNvGrpSpPr/>
              <p:nvPr/>
            </p:nvGrpSpPr>
            <p:grpSpPr>
              <a:xfrm>
                <a:off x="5897776" y="984288"/>
                <a:ext cx="274727" cy="33763"/>
                <a:chOff x="5897776" y="984288"/>
                <a:chExt cx="274727" cy="33763"/>
              </a:xfrm>
              <a:solidFill>
                <a:srgbClr val="E6E6E6"/>
              </a:solidFill>
            </p:grpSpPr>
            <p:sp>
              <p:nvSpPr>
                <p:cNvPr id="504" name="Freeform: Shape 503">
                  <a:extLst>
                    <a:ext uri="{FF2B5EF4-FFF2-40B4-BE49-F238E27FC236}">
                      <a16:creationId xmlns:a16="http://schemas.microsoft.com/office/drawing/2014/main" id="{896C5C54-8775-8BF9-6284-3255AA7A4EEC}"/>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F1145683-4D3A-6C39-D33E-7BB7ECB0842D}"/>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33B8F84C-F149-F845-4B45-BD25E2CB99E2}"/>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3" name="Graphic 4" descr="A city block">
                <a:extLst>
                  <a:ext uri="{FF2B5EF4-FFF2-40B4-BE49-F238E27FC236}">
                    <a16:creationId xmlns:a16="http://schemas.microsoft.com/office/drawing/2014/main" id="{F602FF8C-6FF1-78BB-2E6F-EE39DA841CEF}"/>
                  </a:ext>
                </a:extLst>
              </p:cNvPr>
              <p:cNvGrpSpPr/>
              <p:nvPr/>
            </p:nvGrpSpPr>
            <p:grpSpPr>
              <a:xfrm>
                <a:off x="5897976" y="1047594"/>
                <a:ext cx="274527" cy="33763"/>
                <a:chOff x="5897976" y="1047594"/>
                <a:chExt cx="274527" cy="33763"/>
              </a:xfrm>
              <a:solidFill>
                <a:schemeClr val="accent1"/>
              </a:solidFill>
            </p:grpSpPr>
            <p:sp>
              <p:nvSpPr>
                <p:cNvPr id="501" name="Freeform: Shape 500">
                  <a:extLst>
                    <a:ext uri="{FF2B5EF4-FFF2-40B4-BE49-F238E27FC236}">
                      <a16:creationId xmlns:a16="http://schemas.microsoft.com/office/drawing/2014/main" id="{397AEE7A-D8E2-E89B-DCEE-6D4BFF33A585}"/>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4C4935F3-81E9-6B84-0C91-14C1A2A33EDD}"/>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9693AF46-CC84-78AD-6F36-1863BB423B9A}"/>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484" name="Graphic 4" descr="A city block">
                <a:extLst>
                  <a:ext uri="{FF2B5EF4-FFF2-40B4-BE49-F238E27FC236}">
                    <a16:creationId xmlns:a16="http://schemas.microsoft.com/office/drawing/2014/main" id="{CCB2A4D2-91F9-642F-C1A8-D16F3C7B8471}"/>
                  </a:ext>
                </a:extLst>
              </p:cNvPr>
              <p:cNvGrpSpPr/>
              <p:nvPr/>
            </p:nvGrpSpPr>
            <p:grpSpPr>
              <a:xfrm>
                <a:off x="5977847" y="1110900"/>
                <a:ext cx="126927" cy="33763"/>
                <a:chOff x="5977847" y="1110900"/>
                <a:chExt cx="126927" cy="33763"/>
              </a:xfrm>
              <a:solidFill>
                <a:srgbClr val="E6E6E6"/>
              </a:solidFill>
            </p:grpSpPr>
            <p:sp>
              <p:nvSpPr>
                <p:cNvPr id="499" name="Freeform: Shape 498">
                  <a:extLst>
                    <a:ext uri="{FF2B5EF4-FFF2-40B4-BE49-F238E27FC236}">
                      <a16:creationId xmlns:a16="http://schemas.microsoft.com/office/drawing/2014/main" id="{A733B4C5-3BF4-1510-9D3D-D49BF1F7AB47}"/>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B202CD96-16B5-2D75-2207-7992671F1E89}"/>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5" name="Graphic 4" descr="A city block">
                <a:extLst>
                  <a:ext uri="{FF2B5EF4-FFF2-40B4-BE49-F238E27FC236}">
                    <a16:creationId xmlns:a16="http://schemas.microsoft.com/office/drawing/2014/main" id="{35956011-3C1D-7337-7F74-DC814EE4E536}"/>
                  </a:ext>
                </a:extLst>
              </p:cNvPr>
              <p:cNvGrpSpPr/>
              <p:nvPr/>
            </p:nvGrpSpPr>
            <p:grpSpPr>
              <a:xfrm>
                <a:off x="5898194" y="1237511"/>
                <a:ext cx="206581" cy="33763"/>
                <a:chOff x="5898194" y="1237511"/>
                <a:chExt cx="206581" cy="33763"/>
              </a:xfrm>
              <a:solidFill>
                <a:srgbClr val="E6E6E6"/>
              </a:solidFill>
            </p:grpSpPr>
            <p:sp>
              <p:nvSpPr>
                <p:cNvPr id="497" name="Freeform: Shape 496">
                  <a:extLst>
                    <a:ext uri="{FF2B5EF4-FFF2-40B4-BE49-F238E27FC236}">
                      <a16:creationId xmlns:a16="http://schemas.microsoft.com/office/drawing/2014/main" id="{84D4B06B-6E0E-4936-58DF-5F8E2C4F64F0}"/>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B5AFCD7B-2D43-AF5E-089B-389B13E8DAB0}"/>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6" name="Graphic 4" descr="A city block">
                <a:extLst>
                  <a:ext uri="{FF2B5EF4-FFF2-40B4-BE49-F238E27FC236}">
                    <a16:creationId xmlns:a16="http://schemas.microsoft.com/office/drawing/2014/main" id="{070BD30F-0BED-D9D6-D6BF-2FAAAA269043}"/>
                  </a:ext>
                </a:extLst>
              </p:cNvPr>
              <p:cNvGrpSpPr/>
              <p:nvPr/>
            </p:nvGrpSpPr>
            <p:grpSpPr>
              <a:xfrm>
                <a:off x="5977997" y="1174205"/>
                <a:ext cx="194477" cy="33763"/>
                <a:chOff x="5977997" y="1174205"/>
                <a:chExt cx="194477" cy="33763"/>
              </a:xfrm>
              <a:solidFill>
                <a:srgbClr val="E6E6E6"/>
              </a:solidFill>
            </p:grpSpPr>
            <p:sp>
              <p:nvSpPr>
                <p:cNvPr id="494" name="Freeform: Shape 493">
                  <a:extLst>
                    <a:ext uri="{FF2B5EF4-FFF2-40B4-BE49-F238E27FC236}">
                      <a16:creationId xmlns:a16="http://schemas.microsoft.com/office/drawing/2014/main" id="{4B5D3B30-9DB6-64AE-077D-4D9E7CD2ED1F}"/>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A2A6F751-32ED-DDA6-FE7A-88465FA1DA93}"/>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E3ADE2CA-ED1D-9A98-B24F-038AE4DFCA09}"/>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EA78708C-6DAC-51F2-9469-120164006CCE}"/>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405E3F05-3811-D47B-7D17-3C9873404890}"/>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89" name="Graphic 4" descr="A city block">
                <a:extLst>
                  <a:ext uri="{FF2B5EF4-FFF2-40B4-BE49-F238E27FC236}">
                    <a16:creationId xmlns:a16="http://schemas.microsoft.com/office/drawing/2014/main" id="{E9264F8F-4B79-98F4-94A9-55D9BA334048}"/>
                  </a:ext>
                </a:extLst>
              </p:cNvPr>
              <p:cNvGrpSpPr/>
              <p:nvPr/>
            </p:nvGrpSpPr>
            <p:grpSpPr>
              <a:xfrm>
                <a:off x="5897776" y="1364122"/>
                <a:ext cx="274524" cy="33763"/>
                <a:chOff x="5897776" y="1364122"/>
                <a:chExt cx="274524" cy="33763"/>
              </a:xfrm>
              <a:solidFill>
                <a:srgbClr val="E6E6E6"/>
              </a:solidFill>
            </p:grpSpPr>
            <p:sp>
              <p:nvSpPr>
                <p:cNvPr id="491" name="Freeform: Shape 490">
                  <a:extLst>
                    <a:ext uri="{FF2B5EF4-FFF2-40B4-BE49-F238E27FC236}">
                      <a16:creationId xmlns:a16="http://schemas.microsoft.com/office/drawing/2014/main" id="{705B85BD-8D68-63A4-F010-0FD32D1AE728}"/>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E83AC7A0-5CB6-A31D-1AB6-0A98E05CE4C3}"/>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78BF6A09-C94F-E2D1-26F1-2DC98FEC1307}"/>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90" name="Freeform: Shape 489">
                <a:extLst>
                  <a:ext uri="{FF2B5EF4-FFF2-40B4-BE49-F238E27FC236}">
                    <a16:creationId xmlns:a16="http://schemas.microsoft.com/office/drawing/2014/main" id="{9D220337-4E32-2726-9A52-98D91ED91DFC}"/>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62" name="Graphic 4" descr="A city block">
              <a:extLst>
                <a:ext uri="{FF2B5EF4-FFF2-40B4-BE49-F238E27FC236}">
                  <a16:creationId xmlns:a16="http://schemas.microsoft.com/office/drawing/2014/main" id="{9D2CB684-1256-2351-0C59-9ED06B36ABA2}"/>
                </a:ext>
              </a:extLst>
            </p:cNvPr>
            <p:cNvGrpSpPr/>
            <p:nvPr/>
          </p:nvGrpSpPr>
          <p:grpSpPr>
            <a:xfrm>
              <a:off x="5092438" y="1047594"/>
              <a:ext cx="759667" cy="476902"/>
              <a:chOff x="5092438" y="1047594"/>
              <a:chExt cx="759667" cy="476902"/>
            </a:xfrm>
          </p:grpSpPr>
          <p:sp>
            <p:nvSpPr>
              <p:cNvPr id="460" name="Freeform: Shape 459">
                <a:extLst>
                  <a:ext uri="{FF2B5EF4-FFF2-40B4-BE49-F238E27FC236}">
                    <a16:creationId xmlns:a16="http://schemas.microsoft.com/office/drawing/2014/main" id="{38B6FC85-4BD1-5777-BE76-C66204B5D1E9}"/>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461" name="Graphic 4" descr="A city block">
                <a:extLst>
                  <a:ext uri="{FF2B5EF4-FFF2-40B4-BE49-F238E27FC236}">
                    <a16:creationId xmlns:a16="http://schemas.microsoft.com/office/drawing/2014/main" id="{8C21420D-F2BB-84D6-990C-2B9524A76006}"/>
                  </a:ext>
                </a:extLst>
              </p:cNvPr>
              <p:cNvGrpSpPr/>
              <p:nvPr/>
            </p:nvGrpSpPr>
            <p:grpSpPr>
              <a:xfrm>
                <a:off x="5306953" y="1335303"/>
                <a:ext cx="59258" cy="125163"/>
                <a:chOff x="5306953" y="1335303"/>
                <a:chExt cx="59258" cy="125163"/>
              </a:xfrm>
            </p:grpSpPr>
            <p:sp>
              <p:nvSpPr>
                <p:cNvPr id="478" name="Freeform: Shape 477">
                  <a:extLst>
                    <a:ext uri="{FF2B5EF4-FFF2-40B4-BE49-F238E27FC236}">
                      <a16:creationId xmlns:a16="http://schemas.microsoft.com/office/drawing/2014/main" id="{35FFB7D4-D6BF-05AD-D57A-49EB6C8162C3}"/>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3C91441A-39E3-6801-3F5C-930119BB7108}"/>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2" name="Graphic 4" descr="A city block">
                <a:extLst>
                  <a:ext uri="{FF2B5EF4-FFF2-40B4-BE49-F238E27FC236}">
                    <a16:creationId xmlns:a16="http://schemas.microsoft.com/office/drawing/2014/main" id="{62A24FCC-3434-D74B-4A67-0A9B6A9EBDDD}"/>
                  </a:ext>
                </a:extLst>
              </p:cNvPr>
              <p:cNvGrpSpPr/>
              <p:nvPr/>
            </p:nvGrpSpPr>
            <p:grpSpPr>
              <a:xfrm>
                <a:off x="5218496" y="1335303"/>
                <a:ext cx="62676" cy="125163"/>
                <a:chOff x="5218496" y="1335303"/>
                <a:chExt cx="62676" cy="125163"/>
              </a:xfrm>
            </p:grpSpPr>
            <p:sp>
              <p:nvSpPr>
                <p:cNvPr id="476" name="Freeform: Shape 475">
                  <a:extLst>
                    <a:ext uri="{FF2B5EF4-FFF2-40B4-BE49-F238E27FC236}">
                      <a16:creationId xmlns:a16="http://schemas.microsoft.com/office/drawing/2014/main" id="{0EC613B2-2A8A-343F-1B06-1EBF28B18029}"/>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8C0E8FE8-760B-B6A6-394F-E48636DC7FA3}"/>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3" name="Graphic 4" descr="A city block">
                <a:extLst>
                  <a:ext uri="{FF2B5EF4-FFF2-40B4-BE49-F238E27FC236}">
                    <a16:creationId xmlns:a16="http://schemas.microsoft.com/office/drawing/2014/main" id="{706E50CB-5B76-ED38-2FE9-E79CA89DA0C7}"/>
                  </a:ext>
                </a:extLst>
              </p:cNvPr>
              <p:cNvGrpSpPr/>
              <p:nvPr/>
            </p:nvGrpSpPr>
            <p:grpSpPr>
              <a:xfrm>
                <a:off x="5707889" y="1399333"/>
                <a:ext cx="59258" cy="125163"/>
                <a:chOff x="5707889" y="1399333"/>
                <a:chExt cx="59258" cy="125163"/>
              </a:xfrm>
            </p:grpSpPr>
            <p:sp>
              <p:nvSpPr>
                <p:cNvPr id="474" name="Freeform: Shape 473">
                  <a:extLst>
                    <a:ext uri="{FF2B5EF4-FFF2-40B4-BE49-F238E27FC236}">
                      <a16:creationId xmlns:a16="http://schemas.microsoft.com/office/drawing/2014/main" id="{374FFDD2-9EFC-922E-EC39-9217F18DADA9}"/>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51E90DB1-1CAA-F26E-8844-57E8D89FE948}"/>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4" name="Graphic 4" descr="A city block">
                <a:extLst>
                  <a:ext uri="{FF2B5EF4-FFF2-40B4-BE49-F238E27FC236}">
                    <a16:creationId xmlns:a16="http://schemas.microsoft.com/office/drawing/2014/main" id="{FAB6FA6A-2891-BC12-8AE7-C69DA5F381C2}"/>
                  </a:ext>
                </a:extLst>
              </p:cNvPr>
              <p:cNvGrpSpPr/>
              <p:nvPr/>
            </p:nvGrpSpPr>
            <p:grpSpPr>
              <a:xfrm>
                <a:off x="5623481" y="1399333"/>
                <a:ext cx="59258" cy="125163"/>
                <a:chOff x="5623481" y="1399333"/>
                <a:chExt cx="59258" cy="125163"/>
              </a:xfrm>
            </p:grpSpPr>
            <p:sp>
              <p:nvSpPr>
                <p:cNvPr id="472" name="Freeform: Shape 471">
                  <a:extLst>
                    <a:ext uri="{FF2B5EF4-FFF2-40B4-BE49-F238E27FC236}">
                      <a16:creationId xmlns:a16="http://schemas.microsoft.com/office/drawing/2014/main" id="{406DB025-B054-8229-C40A-1BD3308324DC}"/>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E92B81D6-C561-1C1C-36E3-281351C5418E}"/>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5" name="Graphic 4" descr="A city block">
                <a:extLst>
                  <a:ext uri="{FF2B5EF4-FFF2-40B4-BE49-F238E27FC236}">
                    <a16:creationId xmlns:a16="http://schemas.microsoft.com/office/drawing/2014/main" id="{5DB5AFB8-97D5-974E-A4FD-F6990397F218}"/>
                  </a:ext>
                </a:extLst>
              </p:cNvPr>
              <p:cNvGrpSpPr/>
              <p:nvPr/>
            </p:nvGrpSpPr>
            <p:grpSpPr>
              <a:xfrm>
                <a:off x="5471718" y="1399333"/>
                <a:ext cx="125982" cy="125163"/>
                <a:chOff x="5471718" y="1399333"/>
                <a:chExt cx="125982" cy="125163"/>
              </a:xfrm>
            </p:grpSpPr>
            <p:sp>
              <p:nvSpPr>
                <p:cNvPr id="470" name="Freeform: Shape 469">
                  <a:extLst>
                    <a:ext uri="{FF2B5EF4-FFF2-40B4-BE49-F238E27FC236}">
                      <a16:creationId xmlns:a16="http://schemas.microsoft.com/office/drawing/2014/main" id="{5706F022-17F1-8CED-53D8-80F99A710563}"/>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81C1468E-1B4E-8564-2B11-552E519D818E}"/>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66" name="Freeform: Shape 465">
                <a:extLst>
                  <a:ext uri="{FF2B5EF4-FFF2-40B4-BE49-F238E27FC236}">
                    <a16:creationId xmlns:a16="http://schemas.microsoft.com/office/drawing/2014/main" id="{BF2D006D-F6E9-F46F-FCF9-F98D8CACEF24}"/>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EAC44198-CA11-BFBE-0473-EB22390E7195}"/>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4BCBE6F5-83DA-B204-3E5A-8D14F5FDC748}"/>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478A809A-6D25-6779-DDFF-5E2F76090E3D}"/>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3" name="Graphic 4" descr="A city block">
              <a:extLst>
                <a:ext uri="{FF2B5EF4-FFF2-40B4-BE49-F238E27FC236}">
                  <a16:creationId xmlns:a16="http://schemas.microsoft.com/office/drawing/2014/main" id="{443C3B7F-D98E-AA02-826F-1CB75C1B9939}"/>
                </a:ext>
              </a:extLst>
            </p:cNvPr>
            <p:cNvGrpSpPr/>
            <p:nvPr/>
          </p:nvGrpSpPr>
          <p:grpSpPr>
            <a:xfrm>
              <a:off x="7750873" y="1018051"/>
              <a:ext cx="379833" cy="506445"/>
              <a:chOff x="7750873" y="1018051"/>
              <a:chExt cx="379833" cy="506445"/>
            </a:xfrm>
          </p:grpSpPr>
          <p:sp>
            <p:nvSpPr>
              <p:cNvPr id="453" name="Freeform: Shape 452">
                <a:extLst>
                  <a:ext uri="{FF2B5EF4-FFF2-40B4-BE49-F238E27FC236}">
                    <a16:creationId xmlns:a16="http://schemas.microsoft.com/office/drawing/2014/main" id="{90689317-B95F-DCF4-6480-CF8E861F2424}"/>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FF557B65-1578-515B-2D54-B25D8BD365BE}"/>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37BB0FF2-1BD6-A4EF-E5C9-5230E992A8C3}"/>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439C22BB-1DBD-05FC-B922-7E905995A2D4}"/>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46189EDD-18BF-5D24-E60E-0D5104B64002}"/>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54387CE2-AD5B-3046-705B-9B16B7CC4244}"/>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487A7495-FB8B-B4BC-1449-7A7E65706C05}"/>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384" name="Graphic 4" descr="A city block">
              <a:extLst>
                <a:ext uri="{FF2B5EF4-FFF2-40B4-BE49-F238E27FC236}">
                  <a16:creationId xmlns:a16="http://schemas.microsoft.com/office/drawing/2014/main" id="{C24E417F-0F2E-58CD-7058-9BED77A1A0A2}"/>
                </a:ext>
              </a:extLst>
            </p:cNvPr>
            <p:cNvGrpSpPr/>
            <p:nvPr/>
          </p:nvGrpSpPr>
          <p:grpSpPr>
            <a:xfrm>
              <a:off x="8890776" y="764824"/>
              <a:ext cx="253222" cy="759667"/>
              <a:chOff x="8890776" y="764824"/>
              <a:chExt cx="253222" cy="759667"/>
            </a:xfrm>
          </p:grpSpPr>
          <p:sp>
            <p:nvSpPr>
              <p:cNvPr id="444" name="Freeform: Shape 443">
                <a:extLst>
                  <a:ext uri="{FF2B5EF4-FFF2-40B4-BE49-F238E27FC236}">
                    <a16:creationId xmlns:a16="http://schemas.microsoft.com/office/drawing/2014/main" id="{F4B8F169-0268-C60F-9D66-A6620F8B9E20}"/>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445" name="Graphic 4" descr="A city block">
                <a:extLst>
                  <a:ext uri="{FF2B5EF4-FFF2-40B4-BE49-F238E27FC236}">
                    <a16:creationId xmlns:a16="http://schemas.microsoft.com/office/drawing/2014/main" id="{F136092B-8E7F-462D-5ED6-6FC5EBE3E400}"/>
                  </a:ext>
                </a:extLst>
              </p:cNvPr>
              <p:cNvGrpSpPr/>
              <p:nvPr/>
            </p:nvGrpSpPr>
            <p:grpSpPr>
              <a:xfrm>
                <a:off x="8978855" y="891438"/>
                <a:ext cx="164594" cy="158264"/>
                <a:chOff x="8978855" y="891438"/>
                <a:chExt cx="164594" cy="158264"/>
              </a:xfrm>
              <a:solidFill>
                <a:srgbClr val="D2D2D2"/>
              </a:solidFill>
            </p:grpSpPr>
            <p:sp>
              <p:nvSpPr>
                <p:cNvPr id="446" name="Freeform: Shape 445">
                  <a:extLst>
                    <a:ext uri="{FF2B5EF4-FFF2-40B4-BE49-F238E27FC236}">
                      <a16:creationId xmlns:a16="http://schemas.microsoft.com/office/drawing/2014/main" id="{5DEFCC69-69ED-3384-CE4F-CE69A423A082}"/>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AC0BF59C-A1C1-1446-628C-FC867DFB0868}"/>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68E7A764-5A5C-5176-3BE7-03D053D6B00A}"/>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1352225F-1FFC-064D-8C57-7C8C2101B6F9}"/>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4D9F9689-124F-F400-45EA-ECF36C5EC8A1}"/>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37E18579-FCD9-FB6A-5B7E-60DC7DF9399D}"/>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2CB52976-55DB-6FCD-C405-DC490461BF00}"/>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385" name="Graphic 4" descr="A city block">
              <a:extLst>
                <a:ext uri="{FF2B5EF4-FFF2-40B4-BE49-F238E27FC236}">
                  <a16:creationId xmlns:a16="http://schemas.microsoft.com/office/drawing/2014/main" id="{646338C9-5A34-D355-DDD8-E5CB828D844D}"/>
                </a:ext>
              </a:extLst>
            </p:cNvPr>
            <p:cNvGrpSpPr/>
            <p:nvPr/>
          </p:nvGrpSpPr>
          <p:grpSpPr>
            <a:xfrm>
              <a:off x="8130560" y="764824"/>
              <a:ext cx="379833" cy="759671"/>
              <a:chOff x="8130560" y="764824"/>
              <a:chExt cx="379833" cy="759671"/>
            </a:xfrm>
          </p:grpSpPr>
          <p:sp>
            <p:nvSpPr>
              <p:cNvPr id="414" name="Freeform: Shape 413">
                <a:extLst>
                  <a:ext uri="{FF2B5EF4-FFF2-40B4-BE49-F238E27FC236}">
                    <a16:creationId xmlns:a16="http://schemas.microsoft.com/office/drawing/2014/main" id="{F22EE0DC-0ECB-B6A3-F753-B2F39CC478B5}"/>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415" name="Graphic 4" descr="A city block">
                <a:extLst>
                  <a:ext uri="{FF2B5EF4-FFF2-40B4-BE49-F238E27FC236}">
                    <a16:creationId xmlns:a16="http://schemas.microsoft.com/office/drawing/2014/main" id="{4AD9975D-EE7E-364C-DC1A-AD6534CF4854}"/>
                  </a:ext>
                </a:extLst>
              </p:cNvPr>
              <p:cNvGrpSpPr/>
              <p:nvPr/>
            </p:nvGrpSpPr>
            <p:grpSpPr>
              <a:xfrm>
                <a:off x="8185277" y="828134"/>
                <a:ext cx="274514" cy="126611"/>
                <a:chOff x="8185277" y="828134"/>
                <a:chExt cx="274514" cy="126611"/>
              </a:xfrm>
              <a:solidFill>
                <a:srgbClr val="E6E6E6"/>
              </a:solidFill>
            </p:grpSpPr>
            <p:sp>
              <p:nvSpPr>
                <p:cNvPr id="441" name="Freeform: Shape 440">
                  <a:extLst>
                    <a:ext uri="{FF2B5EF4-FFF2-40B4-BE49-F238E27FC236}">
                      <a16:creationId xmlns:a16="http://schemas.microsoft.com/office/drawing/2014/main" id="{A743C1BE-ADBD-FCB9-6776-F0B4EF9F358F}"/>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AE9EB7BA-270B-CE03-CDB6-57BC8D83A569}"/>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AB5A61E6-37DB-4B6F-B8FE-86095053CB2B}"/>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16" name="Graphic 4" descr="A city block">
                <a:extLst>
                  <a:ext uri="{FF2B5EF4-FFF2-40B4-BE49-F238E27FC236}">
                    <a16:creationId xmlns:a16="http://schemas.microsoft.com/office/drawing/2014/main" id="{C654E6D0-F4A3-0357-5DED-A0A158717B34}"/>
                  </a:ext>
                </a:extLst>
              </p:cNvPr>
              <p:cNvGrpSpPr/>
              <p:nvPr/>
            </p:nvGrpSpPr>
            <p:grpSpPr>
              <a:xfrm>
                <a:off x="8185277" y="984288"/>
                <a:ext cx="274714" cy="33763"/>
                <a:chOff x="8185277" y="984288"/>
                <a:chExt cx="274714" cy="33763"/>
              </a:xfrm>
              <a:solidFill>
                <a:srgbClr val="E6E6E6"/>
              </a:solidFill>
            </p:grpSpPr>
            <p:sp>
              <p:nvSpPr>
                <p:cNvPr id="438" name="Freeform: Shape 437">
                  <a:extLst>
                    <a:ext uri="{FF2B5EF4-FFF2-40B4-BE49-F238E27FC236}">
                      <a16:creationId xmlns:a16="http://schemas.microsoft.com/office/drawing/2014/main" id="{2897B9EE-9B41-5154-949B-EFC2D7E9AB6A}"/>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5D3D1182-DF97-866C-CD2A-21B0EA12F148}"/>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DAA303C6-5AAE-319D-4F55-6774C2027C22}"/>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7" name="Graphic 4" descr="A city block">
                <a:extLst>
                  <a:ext uri="{FF2B5EF4-FFF2-40B4-BE49-F238E27FC236}">
                    <a16:creationId xmlns:a16="http://schemas.microsoft.com/office/drawing/2014/main" id="{905C40CA-3522-B678-CA70-F30A03FA5C6D}"/>
                  </a:ext>
                </a:extLst>
              </p:cNvPr>
              <p:cNvGrpSpPr/>
              <p:nvPr/>
            </p:nvGrpSpPr>
            <p:grpSpPr>
              <a:xfrm>
                <a:off x="8185277" y="1047594"/>
                <a:ext cx="274518" cy="33763"/>
                <a:chOff x="8185277" y="1047594"/>
                <a:chExt cx="274518" cy="33763"/>
              </a:xfrm>
              <a:solidFill>
                <a:srgbClr val="FFFFFF"/>
              </a:solidFill>
            </p:grpSpPr>
            <p:sp>
              <p:nvSpPr>
                <p:cNvPr id="435" name="Freeform: Shape 434">
                  <a:extLst>
                    <a:ext uri="{FF2B5EF4-FFF2-40B4-BE49-F238E27FC236}">
                      <a16:creationId xmlns:a16="http://schemas.microsoft.com/office/drawing/2014/main" id="{0C68B432-67ED-74E1-EB4B-D251F26EEF51}"/>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50293071-6578-0098-CE42-D6FEC970FE2D}"/>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180352B7-E9CA-22B4-0831-664462D67C79}"/>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418" name="Graphic 4" descr="A city block">
                <a:extLst>
                  <a:ext uri="{FF2B5EF4-FFF2-40B4-BE49-F238E27FC236}">
                    <a16:creationId xmlns:a16="http://schemas.microsoft.com/office/drawing/2014/main" id="{C1CC1705-B328-BCC3-012C-6B3858C54C28}"/>
                  </a:ext>
                </a:extLst>
              </p:cNvPr>
              <p:cNvGrpSpPr/>
              <p:nvPr/>
            </p:nvGrpSpPr>
            <p:grpSpPr>
              <a:xfrm>
                <a:off x="8252993" y="1110900"/>
                <a:ext cx="126929" cy="33763"/>
                <a:chOff x="8252993" y="1110900"/>
                <a:chExt cx="126929" cy="33763"/>
              </a:xfrm>
              <a:solidFill>
                <a:srgbClr val="E6E6E6"/>
              </a:solidFill>
            </p:grpSpPr>
            <p:sp>
              <p:nvSpPr>
                <p:cNvPr id="433" name="Freeform: Shape 432">
                  <a:extLst>
                    <a:ext uri="{FF2B5EF4-FFF2-40B4-BE49-F238E27FC236}">
                      <a16:creationId xmlns:a16="http://schemas.microsoft.com/office/drawing/2014/main" id="{685FBDD5-84C9-11DC-09B8-54D0A85F0CD2}"/>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6DAAD9FD-5480-7872-B4F3-DF677B97B356}"/>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9" name="Graphic 4" descr="A city block">
                <a:extLst>
                  <a:ext uri="{FF2B5EF4-FFF2-40B4-BE49-F238E27FC236}">
                    <a16:creationId xmlns:a16="http://schemas.microsoft.com/office/drawing/2014/main" id="{DCD49B87-D3AC-5199-150E-2AC8E1616651}"/>
                  </a:ext>
                </a:extLst>
              </p:cNvPr>
              <p:cNvGrpSpPr/>
              <p:nvPr/>
            </p:nvGrpSpPr>
            <p:grpSpPr>
              <a:xfrm>
                <a:off x="8252993" y="1237511"/>
                <a:ext cx="206585" cy="33763"/>
                <a:chOff x="8252993" y="1237511"/>
                <a:chExt cx="206585" cy="33763"/>
              </a:xfrm>
              <a:solidFill>
                <a:srgbClr val="E6E6E6"/>
              </a:solidFill>
            </p:grpSpPr>
            <p:sp>
              <p:nvSpPr>
                <p:cNvPr id="431" name="Freeform: Shape 430">
                  <a:extLst>
                    <a:ext uri="{FF2B5EF4-FFF2-40B4-BE49-F238E27FC236}">
                      <a16:creationId xmlns:a16="http://schemas.microsoft.com/office/drawing/2014/main" id="{F0AA637E-2602-5603-23A6-83E9F4CBF067}"/>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F644D5D0-8E03-5C4F-9559-34C8EAD7EB14}"/>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20" name="Graphic 4" descr="A city block">
                <a:extLst>
                  <a:ext uri="{FF2B5EF4-FFF2-40B4-BE49-F238E27FC236}">
                    <a16:creationId xmlns:a16="http://schemas.microsoft.com/office/drawing/2014/main" id="{B7AB16F4-F8E6-E72A-26EA-A906A664BE05}"/>
                  </a:ext>
                </a:extLst>
              </p:cNvPr>
              <p:cNvGrpSpPr/>
              <p:nvPr/>
            </p:nvGrpSpPr>
            <p:grpSpPr>
              <a:xfrm>
                <a:off x="8185298" y="1174205"/>
                <a:ext cx="194472" cy="33763"/>
                <a:chOff x="8185298" y="1174205"/>
                <a:chExt cx="194472" cy="33763"/>
              </a:xfrm>
              <a:solidFill>
                <a:srgbClr val="E6E6E6"/>
              </a:solidFill>
            </p:grpSpPr>
            <p:sp>
              <p:nvSpPr>
                <p:cNvPr id="428" name="Freeform: Shape 427">
                  <a:extLst>
                    <a:ext uri="{FF2B5EF4-FFF2-40B4-BE49-F238E27FC236}">
                      <a16:creationId xmlns:a16="http://schemas.microsoft.com/office/drawing/2014/main" id="{F049D37A-E6BD-D6E0-0A36-94C4A1A9634E}"/>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A8BE23A1-6433-2F3F-443F-FF58CF4922DA}"/>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31F55973-D3A6-ECCE-E4D2-8CA8B77E9879}"/>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1" name="Freeform: Shape 420">
                <a:extLst>
                  <a:ext uri="{FF2B5EF4-FFF2-40B4-BE49-F238E27FC236}">
                    <a16:creationId xmlns:a16="http://schemas.microsoft.com/office/drawing/2014/main" id="{8111703C-CB15-FAE7-A2EB-05B27478FAD0}"/>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C15CB27C-1FF9-8A89-E86D-5E1AACC444D1}"/>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23" name="Graphic 4" descr="A city block">
                <a:extLst>
                  <a:ext uri="{FF2B5EF4-FFF2-40B4-BE49-F238E27FC236}">
                    <a16:creationId xmlns:a16="http://schemas.microsoft.com/office/drawing/2014/main" id="{659D0DDC-7361-C3F5-02C4-FF5250ECFB12}"/>
                  </a:ext>
                </a:extLst>
              </p:cNvPr>
              <p:cNvGrpSpPr/>
              <p:nvPr/>
            </p:nvGrpSpPr>
            <p:grpSpPr>
              <a:xfrm>
                <a:off x="8185467" y="1364122"/>
                <a:ext cx="274524" cy="33763"/>
                <a:chOff x="8185467" y="1364122"/>
                <a:chExt cx="274524" cy="33763"/>
              </a:xfrm>
              <a:solidFill>
                <a:srgbClr val="E6E6E6"/>
              </a:solidFill>
            </p:grpSpPr>
            <p:sp>
              <p:nvSpPr>
                <p:cNvPr id="425" name="Freeform: Shape 424">
                  <a:extLst>
                    <a:ext uri="{FF2B5EF4-FFF2-40B4-BE49-F238E27FC236}">
                      <a16:creationId xmlns:a16="http://schemas.microsoft.com/office/drawing/2014/main" id="{72036151-2CCC-E6D8-81D2-6CA80D29D0A7}"/>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50EF7356-7EFA-1056-C270-0B4EB0D166AC}"/>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2DBD30B3-F934-59D1-AE8E-F6EE68793213}"/>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4" name="Freeform: Shape 423">
                <a:extLst>
                  <a:ext uri="{FF2B5EF4-FFF2-40B4-BE49-F238E27FC236}">
                    <a16:creationId xmlns:a16="http://schemas.microsoft.com/office/drawing/2014/main" id="{36698468-0A85-D2D8-C186-CB32B34B3A78}"/>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386" name="Graphic 4" descr="A city block">
              <a:extLst>
                <a:ext uri="{FF2B5EF4-FFF2-40B4-BE49-F238E27FC236}">
                  <a16:creationId xmlns:a16="http://schemas.microsoft.com/office/drawing/2014/main" id="{B6C9F4ED-7A36-2CE7-4063-94DACCADDECE}"/>
                </a:ext>
              </a:extLst>
            </p:cNvPr>
            <p:cNvGrpSpPr/>
            <p:nvPr/>
          </p:nvGrpSpPr>
          <p:grpSpPr>
            <a:xfrm>
              <a:off x="8510246" y="829267"/>
              <a:ext cx="633056" cy="695228"/>
              <a:chOff x="8510246" y="829267"/>
              <a:chExt cx="633056" cy="695228"/>
            </a:xfrm>
          </p:grpSpPr>
          <p:sp>
            <p:nvSpPr>
              <p:cNvPr id="387" name="Freeform: Shape 386">
                <a:extLst>
                  <a:ext uri="{FF2B5EF4-FFF2-40B4-BE49-F238E27FC236}">
                    <a16:creationId xmlns:a16="http://schemas.microsoft.com/office/drawing/2014/main" id="{C302DC29-81F4-3B94-8DD7-221329737DF4}"/>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388" name="Graphic 4" descr="A city block">
                <a:extLst>
                  <a:ext uri="{FF2B5EF4-FFF2-40B4-BE49-F238E27FC236}">
                    <a16:creationId xmlns:a16="http://schemas.microsoft.com/office/drawing/2014/main" id="{04214413-E8D2-7764-46A6-6C60AE29C690}"/>
                  </a:ext>
                </a:extLst>
              </p:cNvPr>
              <p:cNvGrpSpPr/>
              <p:nvPr/>
            </p:nvGrpSpPr>
            <p:grpSpPr>
              <a:xfrm>
                <a:off x="8594632" y="984288"/>
                <a:ext cx="295430" cy="62581"/>
                <a:chOff x="8594632" y="984288"/>
                <a:chExt cx="295430" cy="62581"/>
              </a:xfrm>
              <a:solidFill>
                <a:srgbClr val="D2D2D2"/>
              </a:solidFill>
            </p:grpSpPr>
            <p:sp>
              <p:nvSpPr>
                <p:cNvPr id="411" name="Freeform: Shape 410">
                  <a:extLst>
                    <a:ext uri="{FF2B5EF4-FFF2-40B4-BE49-F238E27FC236}">
                      <a16:creationId xmlns:a16="http://schemas.microsoft.com/office/drawing/2014/main" id="{04B81074-F0E0-452C-5AD3-81A93A45EAA8}"/>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B5FE0FE6-0E71-3231-F12F-14C72BE019FC}"/>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42CEC4F6-782B-756B-EFA8-F9E2CD70D0D8}"/>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9" name="Graphic 4" descr="A city block">
                <a:extLst>
                  <a:ext uri="{FF2B5EF4-FFF2-40B4-BE49-F238E27FC236}">
                    <a16:creationId xmlns:a16="http://schemas.microsoft.com/office/drawing/2014/main" id="{8E3F3F81-36D1-2206-7587-43CA55D59A5D}"/>
                  </a:ext>
                </a:extLst>
              </p:cNvPr>
              <p:cNvGrpSpPr/>
              <p:nvPr/>
            </p:nvGrpSpPr>
            <p:grpSpPr>
              <a:xfrm>
                <a:off x="8957753" y="1335303"/>
                <a:ext cx="59258" cy="125163"/>
                <a:chOff x="8957753" y="1335303"/>
                <a:chExt cx="59258" cy="125163"/>
              </a:xfrm>
            </p:grpSpPr>
            <p:sp>
              <p:nvSpPr>
                <p:cNvPr id="409" name="Freeform: Shape 408">
                  <a:extLst>
                    <a:ext uri="{FF2B5EF4-FFF2-40B4-BE49-F238E27FC236}">
                      <a16:creationId xmlns:a16="http://schemas.microsoft.com/office/drawing/2014/main" id="{A95E190D-1926-A8B1-FBDE-6E00ECA32DA6}"/>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0B3F55A4-1E79-937B-2BC5-C6E96B4B6EAD}"/>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0" name="Graphic 4" descr="A city block">
                <a:extLst>
                  <a:ext uri="{FF2B5EF4-FFF2-40B4-BE49-F238E27FC236}">
                    <a16:creationId xmlns:a16="http://schemas.microsoft.com/office/drawing/2014/main" id="{77CE9C1D-A6A2-D10C-D74D-AEB4500621BB}"/>
                  </a:ext>
                </a:extLst>
              </p:cNvPr>
              <p:cNvGrpSpPr/>
              <p:nvPr/>
            </p:nvGrpSpPr>
            <p:grpSpPr>
              <a:xfrm>
                <a:off x="9042794" y="1335303"/>
                <a:ext cx="62676" cy="125163"/>
                <a:chOff x="9042794" y="1335303"/>
                <a:chExt cx="62676" cy="125163"/>
              </a:xfrm>
            </p:grpSpPr>
            <p:sp>
              <p:nvSpPr>
                <p:cNvPr id="407" name="Freeform: Shape 406">
                  <a:extLst>
                    <a:ext uri="{FF2B5EF4-FFF2-40B4-BE49-F238E27FC236}">
                      <a16:creationId xmlns:a16="http://schemas.microsoft.com/office/drawing/2014/main" id="{17F6F9B3-FA74-DC02-0F2B-73A7C6EBA0C9}"/>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CF946969-0C2A-CFEB-C962-418C0F425F09}"/>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1" name="Graphic 4" descr="A city block">
                <a:extLst>
                  <a:ext uri="{FF2B5EF4-FFF2-40B4-BE49-F238E27FC236}">
                    <a16:creationId xmlns:a16="http://schemas.microsoft.com/office/drawing/2014/main" id="{9039A978-36CE-046F-2F0A-AF0E03555695}"/>
                  </a:ext>
                </a:extLst>
              </p:cNvPr>
              <p:cNvGrpSpPr/>
              <p:nvPr/>
            </p:nvGrpSpPr>
            <p:grpSpPr>
              <a:xfrm>
                <a:off x="8594632" y="1399333"/>
                <a:ext cx="59258" cy="125163"/>
                <a:chOff x="8594632" y="1399333"/>
                <a:chExt cx="59258" cy="125163"/>
              </a:xfrm>
            </p:grpSpPr>
            <p:sp>
              <p:nvSpPr>
                <p:cNvPr id="405" name="Freeform: Shape 404">
                  <a:extLst>
                    <a:ext uri="{FF2B5EF4-FFF2-40B4-BE49-F238E27FC236}">
                      <a16:creationId xmlns:a16="http://schemas.microsoft.com/office/drawing/2014/main" id="{C78A5F99-5F10-3A00-8F21-160414FFA70C}"/>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4FE3EF5E-FA8D-7900-0C92-47F3D688856D}"/>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2" name="Graphic 4" descr="A city block">
                <a:extLst>
                  <a:ext uri="{FF2B5EF4-FFF2-40B4-BE49-F238E27FC236}">
                    <a16:creationId xmlns:a16="http://schemas.microsoft.com/office/drawing/2014/main" id="{D2C4C222-4942-629D-1F03-D773D48B3FAB}"/>
                  </a:ext>
                </a:extLst>
              </p:cNvPr>
              <p:cNvGrpSpPr/>
              <p:nvPr/>
            </p:nvGrpSpPr>
            <p:grpSpPr>
              <a:xfrm>
                <a:off x="8679040" y="1399333"/>
                <a:ext cx="59258" cy="125163"/>
                <a:chOff x="8679040" y="1399333"/>
                <a:chExt cx="59258" cy="125163"/>
              </a:xfrm>
            </p:grpSpPr>
            <p:sp>
              <p:nvSpPr>
                <p:cNvPr id="403" name="Freeform: Shape 402">
                  <a:extLst>
                    <a:ext uri="{FF2B5EF4-FFF2-40B4-BE49-F238E27FC236}">
                      <a16:creationId xmlns:a16="http://schemas.microsoft.com/office/drawing/2014/main" id="{5B138311-C10E-5270-3BC8-05FE5D5DE554}"/>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D7035D4C-E19B-C3EF-CDCF-1F4D110C630E}"/>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3" name="Graphic 4" descr="A city block">
                <a:extLst>
                  <a:ext uri="{FF2B5EF4-FFF2-40B4-BE49-F238E27FC236}">
                    <a16:creationId xmlns:a16="http://schemas.microsoft.com/office/drawing/2014/main" id="{422AE8AC-333E-AAAC-AE3E-2AC3BDB77523}"/>
                  </a:ext>
                </a:extLst>
              </p:cNvPr>
              <p:cNvGrpSpPr/>
              <p:nvPr/>
            </p:nvGrpSpPr>
            <p:grpSpPr>
              <a:xfrm>
                <a:off x="8764080" y="1399333"/>
                <a:ext cx="125982" cy="125163"/>
                <a:chOff x="8764080" y="1399333"/>
                <a:chExt cx="125982" cy="125163"/>
              </a:xfrm>
            </p:grpSpPr>
            <p:sp>
              <p:nvSpPr>
                <p:cNvPr id="398" name="Freeform: Shape 397">
                  <a:extLst>
                    <a:ext uri="{FF2B5EF4-FFF2-40B4-BE49-F238E27FC236}">
                      <a16:creationId xmlns:a16="http://schemas.microsoft.com/office/drawing/2014/main" id="{889C225B-DFE9-2EF6-9AD1-7B08ED32B7C9}"/>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9516223A-9056-BEEB-6615-2DF5FCC69910}"/>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94" name="Freeform: Shape 393">
                <a:extLst>
                  <a:ext uri="{FF2B5EF4-FFF2-40B4-BE49-F238E27FC236}">
                    <a16:creationId xmlns:a16="http://schemas.microsoft.com/office/drawing/2014/main" id="{123156D8-F5EF-8CD0-3835-56DCF3496712}"/>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F98BB6D2-9904-8454-B70F-47B07B30705A}"/>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BB7238E9-98DF-DA93-87AC-E324977FB6D8}"/>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2F3686D7-448F-5499-DB71-B1ED25C36B42}"/>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620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400" name="Google Shape;400;p41"/>
          <p:cNvGrpSpPr/>
          <p:nvPr/>
        </p:nvGrpSpPr>
        <p:grpSpPr>
          <a:xfrm>
            <a:off x="693046" y="1032519"/>
            <a:ext cx="1105273" cy="1105273"/>
            <a:chOff x="1786339" y="1703401"/>
            <a:chExt cx="473400" cy="473400"/>
          </a:xfrm>
        </p:grpSpPr>
        <p:sp>
          <p:nvSpPr>
            <p:cNvPr id="401" name="Google Shape;401;p41"/>
            <p:cNvSpPr/>
            <p:nvPr/>
          </p:nvSpPr>
          <p:spPr>
            <a:xfrm rot="8100000">
              <a:off x="1855667" y="1772729"/>
              <a:ext cx="334744" cy="334744"/>
            </a:xfrm>
            <a:prstGeom prst="teardrop">
              <a:avLst>
                <a:gd name="adj" fmla="val 100000"/>
              </a:avLst>
            </a:prstGeom>
            <a:solidFill>
              <a:srgbClr val="265A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uli"/>
                <a:ea typeface="Muli"/>
                <a:cs typeface="Muli"/>
                <a:sym typeface="Muli"/>
              </a:endParaRPr>
            </a:p>
          </p:txBody>
        </p:sp>
        <p:sp>
          <p:nvSpPr>
            <p:cNvPr id="402" name="Google Shape;402;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1"/>
                </a:solidFill>
                <a:latin typeface="Muli"/>
                <a:ea typeface="Muli"/>
                <a:cs typeface="Muli"/>
                <a:sym typeface="Muli"/>
              </a:endParaRPr>
            </a:p>
          </p:txBody>
        </p:sp>
      </p:grpSp>
      <p:sp>
        <p:nvSpPr>
          <p:cNvPr id="13" name="Google Shape;396;p41">
            <a:extLst>
              <a:ext uri="{FF2B5EF4-FFF2-40B4-BE49-F238E27FC236}">
                <a16:creationId xmlns:a16="http://schemas.microsoft.com/office/drawing/2014/main" id="{68C2131C-B7CF-DB54-9B3C-7174C86BB2A8}"/>
              </a:ext>
            </a:extLst>
          </p:cNvPr>
          <p:cNvSpPr txBox="1">
            <a:spLocks/>
          </p:cNvSpPr>
          <p:nvPr/>
        </p:nvSpPr>
        <p:spPr>
          <a:xfrm>
            <a:off x="1798318" y="1311283"/>
            <a:ext cx="6979921" cy="63467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Jost ExtraBold" pitchFamily="2" charset="0"/>
                <a:ea typeface="Jost ExtraBold" pitchFamily="2" charset="0"/>
                <a:cs typeface="Poppins"/>
                <a:sym typeface="Poppins"/>
              </a:defRPr>
            </a:lvl1pPr>
            <a:lvl2pPr marR="0" lvl="1"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2pPr>
            <a:lvl3pPr marR="0" lvl="2"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3pPr>
            <a:lvl4pPr marR="0" lvl="3"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4pPr>
            <a:lvl5pPr marR="0" lvl="4"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5pPr>
            <a:lvl6pPr marR="0" lvl="5"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6pPr>
            <a:lvl7pPr marR="0" lvl="6"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7pPr>
            <a:lvl8pPr marR="0" lvl="7"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8pPr>
            <a:lvl9pPr marR="0" lvl="8" algn="l" rtl="0">
              <a:lnSpc>
                <a:spcPct val="100000"/>
              </a:lnSpc>
              <a:spcBef>
                <a:spcPts val="0"/>
              </a:spcBef>
              <a:spcAft>
                <a:spcPts val="0"/>
              </a:spcAft>
              <a:buClr>
                <a:schemeClr val="dk2"/>
              </a:buClr>
              <a:buSzPts val="4800"/>
              <a:buFont typeface="Poppins"/>
              <a:buNone/>
              <a:defRPr sz="4800" b="1" i="0" u="none" strike="noStrike" cap="none">
                <a:solidFill>
                  <a:schemeClr val="dk2"/>
                </a:solidFill>
                <a:latin typeface="Poppins"/>
                <a:ea typeface="Poppins"/>
                <a:cs typeface="Poppins"/>
                <a:sym typeface="Poppins"/>
              </a:defRPr>
            </a:lvl9pPr>
          </a:lstStyle>
          <a:p>
            <a:r>
              <a:rPr lang="en-US" sz="3200" dirty="0">
                <a:solidFill>
                  <a:srgbClr val="265A7E"/>
                </a:solidFill>
              </a:rPr>
              <a:t>Your Topic Here</a:t>
            </a:r>
          </a:p>
        </p:txBody>
      </p:sp>
      <p:sp>
        <p:nvSpPr>
          <p:cNvPr id="54" name="Google Shape;396;p41">
            <a:extLst>
              <a:ext uri="{FF2B5EF4-FFF2-40B4-BE49-F238E27FC236}">
                <a16:creationId xmlns:a16="http://schemas.microsoft.com/office/drawing/2014/main" id="{A3E4DFE9-6A47-989A-A192-5A1811649076}"/>
              </a:ext>
            </a:extLst>
          </p:cNvPr>
          <p:cNvSpPr txBox="1">
            <a:spLocks noGrp="1"/>
          </p:cNvSpPr>
          <p:nvPr>
            <p:ph type="title"/>
          </p:nvPr>
        </p:nvSpPr>
        <p:spPr>
          <a:xfrm>
            <a:off x="7715431" y="79388"/>
            <a:ext cx="1378869" cy="4839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1800" dirty="0">
                <a:solidFill>
                  <a:schemeClr val="accent6"/>
                </a:solidFill>
              </a:rPr>
              <a:t>Community</a:t>
            </a:r>
          </a:p>
        </p:txBody>
      </p:sp>
      <p:grpSp>
        <p:nvGrpSpPr>
          <p:cNvPr id="55" name="Group 54">
            <a:extLst>
              <a:ext uri="{FF2B5EF4-FFF2-40B4-BE49-F238E27FC236}">
                <a16:creationId xmlns:a16="http://schemas.microsoft.com/office/drawing/2014/main" id="{C5948ED8-32A1-3347-6BDA-C6875C2F8603}"/>
              </a:ext>
            </a:extLst>
          </p:cNvPr>
          <p:cNvGrpSpPr/>
          <p:nvPr/>
        </p:nvGrpSpPr>
        <p:grpSpPr>
          <a:xfrm>
            <a:off x="6292359" y="271579"/>
            <a:ext cx="1312401" cy="246077"/>
            <a:chOff x="5092438" y="764824"/>
            <a:chExt cx="4051560" cy="759672"/>
          </a:xfrm>
        </p:grpSpPr>
        <p:grpSp>
          <p:nvGrpSpPr>
            <p:cNvPr id="56" name="Graphic 4" descr="A city block">
              <a:extLst>
                <a:ext uri="{FF2B5EF4-FFF2-40B4-BE49-F238E27FC236}">
                  <a16:creationId xmlns:a16="http://schemas.microsoft.com/office/drawing/2014/main" id="{8ECDEBB0-9184-D575-8BE3-CDF942D05566}"/>
                </a:ext>
              </a:extLst>
            </p:cNvPr>
            <p:cNvGrpSpPr/>
            <p:nvPr/>
          </p:nvGrpSpPr>
          <p:grpSpPr>
            <a:xfrm>
              <a:off x="5092438" y="828134"/>
              <a:ext cx="380049" cy="696362"/>
              <a:chOff x="5092438" y="828134"/>
              <a:chExt cx="380049" cy="696362"/>
            </a:xfrm>
          </p:grpSpPr>
          <p:sp>
            <p:nvSpPr>
              <p:cNvPr id="579" name="Freeform: Shape 578">
                <a:extLst>
                  <a:ext uri="{FF2B5EF4-FFF2-40B4-BE49-F238E27FC236}">
                    <a16:creationId xmlns:a16="http://schemas.microsoft.com/office/drawing/2014/main" id="{7CD10283-D20E-311C-7BB9-CD9A6EDA29D7}"/>
                  </a:ext>
                </a:extLst>
              </p:cNvPr>
              <p:cNvSpPr/>
              <p:nvPr/>
            </p:nvSpPr>
            <p:spPr>
              <a:xfrm>
                <a:off x="5092438" y="828134"/>
                <a:ext cx="380049" cy="696362"/>
              </a:xfrm>
              <a:custGeom>
                <a:avLst/>
                <a:gdLst>
                  <a:gd name="connsiteX0" fmla="*/ 0 w 380049"/>
                  <a:gd name="connsiteY0" fmla="*/ 0 h 696362"/>
                  <a:gd name="connsiteX1" fmla="*/ 380049 w 380049"/>
                  <a:gd name="connsiteY1" fmla="*/ 0 h 696362"/>
                  <a:gd name="connsiteX2" fmla="*/ 380049 w 380049"/>
                  <a:gd name="connsiteY2" fmla="*/ 696362 h 696362"/>
                  <a:gd name="connsiteX3" fmla="*/ 0 w 380049"/>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80049" h="696362">
                    <a:moveTo>
                      <a:pt x="0" y="0"/>
                    </a:moveTo>
                    <a:lnTo>
                      <a:pt x="380049" y="0"/>
                    </a:lnTo>
                    <a:lnTo>
                      <a:pt x="380049" y="696362"/>
                    </a:lnTo>
                    <a:lnTo>
                      <a:pt x="0" y="696362"/>
                    </a:lnTo>
                    <a:close/>
                  </a:path>
                </a:pathLst>
              </a:custGeom>
              <a:solidFill>
                <a:srgbClr val="FFFFFF"/>
              </a:solidFill>
              <a:ln w="2108" cap="flat">
                <a:noFill/>
                <a:prstDash val="solid"/>
                <a:miter/>
              </a:ln>
            </p:spPr>
            <p:txBody>
              <a:bodyPr rtlCol="0" anchor="ctr"/>
              <a:lstStyle/>
              <a:p>
                <a:endParaRPr lang="en-US"/>
              </a:p>
            </p:txBody>
          </p:sp>
          <p:grpSp>
            <p:nvGrpSpPr>
              <p:cNvPr id="580" name="Graphic 4" descr="A city block">
                <a:extLst>
                  <a:ext uri="{FF2B5EF4-FFF2-40B4-BE49-F238E27FC236}">
                    <a16:creationId xmlns:a16="http://schemas.microsoft.com/office/drawing/2014/main" id="{6E2653BF-6581-BB99-B6DA-979699BDDBFC}"/>
                  </a:ext>
                </a:extLst>
              </p:cNvPr>
              <p:cNvGrpSpPr/>
              <p:nvPr/>
            </p:nvGrpSpPr>
            <p:grpSpPr>
              <a:xfrm>
                <a:off x="5092438" y="891438"/>
                <a:ext cx="291205" cy="158264"/>
                <a:chOff x="5092438" y="891438"/>
                <a:chExt cx="291205" cy="158264"/>
              </a:xfrm>
              <a:solidFill>
                <a:srgbClr val="D2D2D2"/>
              </a:solidFill>
            </p:grpSpPr>
            <p:sp>
              <p:nvSpPr>
                <p:cNvPr id="581" name="Freeform: Shape 580">
                  <a:extLst>
                    <a:ext uri="{FF2B5EF4-FFF2-40B4-BE49-F238E27FC236}">
                      <a16:creationId xmlns:a16="http://schemas.microsoft.com/office/drawing/2014/main" id="{AE933F26-F093-3216-0D02-45E2B2A10984}"/>
                    </a:ext>
                  </a:extLst>
                </p:cNvPr>
                <p:cNvSpPr/>
                <p:nvPr/>
              </p:nvSpPr>
              <p:spPr>
                <a:xfrm>
                  <a:off x="5257032"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0D6800D2-5542-FF4A-16FC-638CD82E76F4}"/>
                    </a:ext>
                  </a:extLst>
                </p:cNvPr>
                <p:cNvSpPr/>
                <p:nvPr/>
              </p:nvSpPr>
              <p:spPr>
                <a:xfrm>
                  <a:off x="5092438"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0C0D0D2A-A3D0-7A54-FF07-F8FEC18F559B}"/>
                    </a:ext>
                  </a:extLst>
                </p:cNvPr>
                <p:cNvSpPr/>
                <p:nvPr/>
              </p:nvSpPr>
              <p:spPr>
                <a:xfrm>
                  <a:off x="5092438"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CA907ABD-E70D-5ED2-657E-13A4CF7384D2}"/>
                    </a:ext>
                  </a:extLst>
                </p:cNvPr>
                <p:cNvSpPr/>
                <p:nvPr/>
              </p:nvSpPr>
              <p:spPr>
                <a:xfrm>
                  <a:off x="5092438"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D2D2D2"/>
                </a:solidFill>
                <a:ln w="2108"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F5B48D39-774C-B05C-56C7-6204ADAB01F6}"/>
                    </a:ext>
                  </a:extLst>
                </p:cNvPr>
                <p:cNvSpPr/>
                <p:nvPr/>
              </p:nvSpPr>
              <p:spPr>
                <a:xfrm>
                  <a:off x="5257032"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60498205-5F55-E908-35CF-E86CA42B6126}"/>
                    </a:ext>
                  </a:extLst>
                </p:cNvPr>
                <p:cNvSpPr/>
                <p:nvPr/>
              </p:nvSpPr>
              <p:spPr>
                <a:xfrm>
                  <a:off x="5257032"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35D8BBB6-2EEB-51C7-E6BB-D9FA39840FCC}"/>
                    </a:ext>
                  </a:extLst>
                </p:cNvPr>
                <p:cNvSpPr/>
                <p:nvPr/>
              </p:nvSpPr>
              <p:spPr>
                <a:xfrm>
                  <a:off x="5257032"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57" name="Graphic 4" descr="A city block">
              <a:extLst>
                <a:ext uri="{FF2B5EF4-FFF2-40B4-BE49-F238E27FC236}">
                  <a16:creationId xmlns:a16="http://schemas.microsoft.com/office/drawing/2014/main" id="{1C0763F0-5A0A-5532-A9E0-A4BE56D43B13}"/>
                </a:ext>
              </a:extLst>
            </p:cNvPr>
            <p:cNvGrpSpPr/>
            <p:nvPr/>
          </p:nvGrpSpPr>
          <p:grpSpPr>
            <a:xfrm>
              <a:off x="6231386" y="891155"/>
              <a:ext cx="386903" cy="633341"/>
              <a:chOff x="6231386" y="891155"/>
              <a:chExt cx="386903" cy="633341"/>
            </a:xfrm>
          </p:grpSpPr>
          <p:sp>
            <p:nvSpPr>
              <p:cNvPr id="571" name="Freeform: Shape 570">
                <a:extLst>
                  <a:ext uri="{FF2B5EF4-FFF2-40B4-BE49-F238E27FC236}">
                    <a16:creationId xmlns:a16="http://schemas.microsoft.com/office/drawing/2014/main" id="{4C181F1F-5FE3-134A-402B-6358C5C15481}"/>
                  </a:ext>
                </a:extLst>
              </p:cNvPr>
              <p:cNvSpPr/>
              <p:nvPr/>
            </p:nvSpPr>
            <p:spPr>
              <a:xfrm>
                <a:off x="6256708" y="1390168"/>
                <a:ext cx="361580" cy="71022"/>
              </a:xfrm>
              <a:custGeom>
                <a:avLst/>
                <a:gdLst>
                  <a:gd name="connsiteX0" fmla="*/ 0 w 361580"/>
                  <a:gd name="connsiteY0" fmla="*/ 0 h 71022"/>
                  <a:gd name="connsiteX1" fmla="*/ 361581 w 361580"/>
                  <a:gd name="connsiteY1" fmla="*/ 0 h 71022"/>
                  <a:gd name="connsiteX2" fmla="*/ 361581 w 361580"/>
                  <a:gd name="connsiteY2" fmla="*/ 71023 h 71022"/>
                  <a:gd name="connsiteX3" fmla="*/ 0 w 361580"/>
                  <a:gd name="connsiteY3" fmla="*/ 71023 h 71022"/>
                </a:gdLst>
                <a:ahLst/>
                <a:cxnLst>
                  <a:cxn ang="0">
                    <a:pos x="connsiteX0" y="connsiteY0"/>
                  </a:cxn>
                  <a:cxn ang="0">
                    <a:pos x="connsiteX1" y="connsiteY1"/>
                  </a:cxn>
                  <a:cxn ang="0">
                    <a:pos x="connsiteX2" y="connsiteY2"/>
                  </a:cxn>
                  <a:cxn ang="0">
                    <a:pos x="connsiteX3" y="connsiteY3"/>
                  </a:cxn>
                </a:cxnLst>
                <a:rect l="l" t="t" r="r" b="b"/>
                <a:pathLst>
                  <a:path w="361580" h="71022">
                    <a:moveTo>
                      <a:pt x="0" y="0"/>
                    </a:moveTo>
                    <a:lnTo>
                      <a:pt x="361581" y="0"/>
                    </a:lnTo>
                    <a:lnTo>
                      <a:pt x="361581" y="71023"/>
                    </a:lnTo>
                    <a:lnTo>
                      <a:pt x="0" y="71023"/>
                    </a:lnTo>
                    <a:close/>
                  </a:path>
                </a:pathLst>
              </a:custGeom>
              <a:solidFill>
                <a:srgbClr val="737373"/>
              </a:solidFill>
              <a:ln w="2108"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C4FC4471-B3BF-7B0F-674D-26635535DFAF}"/>
                  </a:ext>
                </a:extLst>
              </p:cNvPr>
              <p:cNvSpPr/>
              <p:nvPr/>
            </p:nvSpPr>
            <p:spPr>
              <a:xfrm>
                <a:off x="6231386" y="891155"/>
                <a:ext cx="379833" cy="633341"/>
              </a:xfrm>
              <a:custGeom>
                <a:avLst/>
                <a:gdLst>
                  <a:gd name="connsiteX0" fmla="*/ 379834 w 379833"/>
                  <a:gd name="connsiteY0" fmla="*/ 0 h 633341"/>
                  <a:gd name="connsiteX1" fmla="*/ 0 w 379833"/>
                  <a:gd name="connsiteY1" fmla="*/ 0 h 633341"/>
                  <a:gd name="connsiteX2" fmla="*/ 0 w 379833"/>
                  <a:gd name="connsiteY2" fmla="*/ 633341 h 633341"/>
                  <a:gd name="connsiteX3" fmla="*/ 34540 w 379833"/>
                  <a:gd name="connsiteY3" fmla="*/ 633341 h 633341"/>
                  <a:gd name="connsiteX4" fmla="*/ 34540 w 379833"/>
                  <a:gd name="connsiteY4" fmla="*/ 506730 h 633341"/>
                  <a:gd name="connsiteX5" fmla="*/ 219460 w 379833"/>
                  <a:gd name="connsiteY5" fmla="*/ 506730 h 633341"/>
                  <a:gd name="connsiteX6" fmla="*/ 219460 w 379833"/>
                  <a:gd name="connsiteY6" fmla="*/ 633341 h 633341"/>
                  <a:gd name="connsiteX7" fmla="*/ 253999 w 379833"/>
                  <a:gd name="connsiteY7" fmla="*/ 633341 h 633341"/>
                  <a:gd name="connsiteX8" fmla="*/ 253999 w 379833"/>
                  <a:gd name="connsiteY8" fmla="*/ 506730 h 633341"/>
                  <a:gd name="connsiteX9" fmla="*/ 281989 w 379833"/>
                  <a:gd name="connsiteY9" fmla="*/ 506730 h 633341"/>
                  <a:gd name="connsiteX10" fmla="*/ 281989 w 379833"/>
                  <a:gd name="connsiteY10" fmla="*/ 633341 h 633341"/>
                  <a:gd name="connsiteX11" fmla="*/ 316528 w 379833"/>
                  <a:gd name="connsiteY11" fmla="*/ 633341 h 633341"/>
                  <a:gd name="connsiteX12" fmla="*/ 316528 w 379833"/>
                  <a:gd name="connsiteY12" fmla="*/ 506730 h 633341"/>
                  <a:gd name="connsiteX13" fmla="*/ 379834 w 379833"/>
                  <a:gd name="connsiteY13" fmla="*/ 506730 h 63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633341">
                    <a:moveTo>
                      <a:pt x="379834" y="0"/>
                    </a:moveTo>
                    <a:lnTo>
                      <a:pt x="0" y="0"/>
                    </a:lnTo>
                    <a:lnTo>
                      <a:pt x="0" y="633341"/>
                    </a:lnTo>
                    <a:lnTo>
                      <a:pt x="34540" y="633341"/>
                    </a:lnTo>
                    <a:lnTo>
                      <a:pt x="34540" y="506730"/>
                    </a:lnTo>
                    <a:lnTo>
                      <a:pt x="219460" y="506730"/>
                    </a:lnTo>
                    <a:lnTo>
                      <a:pt x="219460" y="633341"/>
                    </a:lnTo>
                    <a:lnTo>
                      <a:pt x="253999" y="633341"/>
                    </a:lnTo>
                    <a:lnTo>
                      <a:pt x="253999" y="506730"/>
                    </a:lnTo>
                    <a:lnTo>
                      <a:pt x="281989" y="506730"/>
                    </a:lnTo>
                    <a:lnTo>
                      <a:pt x="281989" y="633341"/>
                    </a:lnTo>
                    <a:lnTo>
                      <a:pt x="316528" y="633341"/>
                    </a:lnTo>
                    <a:lnTo>
                      <a:pt x="316528" y="506730"/>
                    </a:lnTo>
                    <a:lnTo>
                      <a:pt x="379834" y="506730"/>
                    </a:lnTo>
                    <a:close/>
                  </a:path>
                </a:pathLst>
              </a:custGeom>
              <a:solidFill>
                <a:srgbClr val="E6E6E6"/>
              </a:solidFill>
              <a:ln w="2108"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50AAB345-5972-D51B-F505-19204AE779A6}"/>
                  </a:ext>
                </a:extLst>
              </p:cNvPr>
              <p:cNvSpPr/>
              <p:nvPr/>
            </p:nvSpPr>
            <p:spPr>
              <a:xfrm>
                <a:off x="6231386"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E4E5893B-1F97-8078-8FB0-FA7CA0A04BD5}"/>
                  </a:ext>
                </a:extLst>
              </p:cNvPr>
              <p:cNvSpPr/>
              <p:nvPr/>
            </p:nvSpPr>
            <p:spPr>
              <a:xfrm>
                <a:off x="6231386"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7912172B-AD8A-88CE-D26A-72A154237860}"/>
                  </a:ext>
                </a:extLst>
              </p:cNvPr>
              <p:cNvSpPr/>
              <p:nvPr/>
            </p:nvSpPr>
            <p:spPr>
              <a:xfrm>
                <a:off x="6231386"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D0862306-54C0-ABEC-257D-A0B59ACC58C2}"/>
                  </a:ext>
                </a:extLst>
              </p:cNvPr>
              <p:cNvSpPr/>
              <p:nvPr/>
            </p:nvSpPr>
            <p:spPr>
              <a:xfrm>
                <a:off x="6315855"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8EA12DFD-4CED-0A54-48C6-5495B3160905}"/>
                  </a:ext>
                </a:extLst>
              </p:cNvPr>
              <p:cNvSpPr/>
              <p:nvPr/>
            </p:nvSpPr>
            <p:spPr>
              <a:xfrm>
                <a:off x="6315855"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C743E6AD-C095-EC71-E460-3073B0A6B393}"/>
                  </a:ext>
                </a:extLst>
              </p:cNvPr>
              <p:cNvSpPr/>
              <p:nvPr/>
            </p:nvSpPr>
            <p:spPr>
              <a:xfrm>
                <a:off x="6379099" y="984288"/>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58" name="Graphic 4" descr="A city block">
              <a:extLst>
                <a:ext uri="{FF2B5EF4-FFF2-40B4-BE49-F238E27FC236}">
                  <a16:creationId xmlns:a16="http://schemas.microsoft.com/office/drawing/2014/main" id="{36053266-515A-128D-DDCC-154B34495D4F}"/>
                </a:ext>
              </a:extLst>
            </p:cNvPr>
            <p:cNvGrpSpPr/>
            <p:nvPr/>
          </p:nvGrpSpPr>
          <p:grpSpPr>
            <a:xfrm>
              <a:off x="7370892" y="764829"/>
              <a:ext cx="379833" cy="759667"/>
              <a:chOff x="7370892" y="764829"/>
              <a:chExt cx="379833" cy="759667"/>
            </a:xfrm>
          </p:grpSpPr>
          <p:sp>
            <p:nvSpPr>
              <p:cNvPr id="541" name="Freeform: Shape 540">
                <a:extLst>
                  <a:ext uri="{FF2B5EF4-FFF2-40B4-BE49-F238E27FC236}">
                    <a16:creationId xmlns:a16="http://schemas.microsoft.com/office/drawing/2014/main" id="{95880811-5F25-1A4C-0CB7-66EBE2996E3D}"/>
                  </a:ext>
                </a:extLst>
              </p:cNvPr>
              <p:cNvSpPr/>
              <p:nvPr/>
            </p:nvSpPr>
            <p:spPr>
              <a:xfrm>
                <a:off x="737089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542" name="Graphic 4" descr="A city block">
                <a:extLst>
                  <a:ext uri="{FF2B5EF4-FFF2-40B4-BE49-F238E27FC236}">
                    <a16:creationId xmlns:a16="http://schemas.microsoft.com/office/drawing/2014/main" id="{55863CFC-C8E3-B19C-FD10-79F99103F938}"/>
                  </a:ext>
                </a:extLst>
              </p:cNvPr>
              <p:cNvGrpSpPr/>
              <p:nvPr/>
            </p:nvGrpSpPr>
            <p:grpSpPr>
              <a:xfrm>
                <a:off x="7417464" y="828134"/>
                <a:ext cx="274527" cy="126611"/>
                <a:chOff x="7417464" y="828134"/>
                <a:chExt cx="274527" cy="126611"/>
              </a:xfrm>
              <a:solidFill>
                <a:srgbClr val="E6E6E6"/>
              </a:solidFill>
            </p:grpSpPr>
            <p:sp>
              <p:nvSpPr>
                <p:cNvPr id="568" name="Freeform: Shape 567">
                  <a:extLst>
                    <a:ext uri="{FF2B5EF4-FFF2-40B4-BE49-F238E27FC236}">
                      <a16:creationId xmlns:a16="http://schemas.microsoft.com/office/drawing/2014/main" id="{A44AF762-1927-90E5-931B-D90C3C90DA6A}"/>
                    </a:ext>
                  </a:extLst>
                </p:cNvPr>
                <p:cNvSpPr/>
                <p:nvPr/>
              </p:nvSpPr>
              <p:spPr>
                <a:xfrm>
                  <a:off x="7417464" y="828134"/>
                  <a:ext cx="139272" cy="126611"/>
                </a:xfrm>
                <a:custGeom>
                  <a:avLst/>
                  <a:gdLst>
                    <a:gd name="connsiteX0" fmla="*/ 0 w 139272"/>
                    <a:gd name="connsiteY0" fmla="*/ 0 h 126611"/>
                    <a:gd name="connsiteX1" fmla="*/ 139273 w 139272"/>
                    <a:gd name="connsiteY1" fmla="*/ 0 h 126611"/>
                    <a:gd name="connsiteX2" fmla="*/ 139273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3" y="0"/>
                      </a:lnTo>
                      <a:lnTo>
                        <a:pt x="139273"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F51174F7-25F3-2AF8-5223-0AF64C1BFBF4}"/>
                    </a:ext>
                  </a:extLst>
                </p:cNvPr>
                <p:cNvSpPr/>
                <p:nvPr/>
              </p:nvSpPr>
              <p:spPr>
                <a:xfrm>
                  <a:off x="756496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758D5125-1EF4-2873-68BB-085B0DB4C1B1}"/>
                    </a:ext>
                  </a:extLst>
                </p:cNvPr>
                <p:cNvSpPr/>
                <p:nvPr/>
              </p:nvSpPr>
              <p:spPr>
                <a:xfrm>
                  <a:off x="763270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543" name="Graphic 4" descr="A city block">
                <a:extLst>
                  <a:ext uri="{FF2B5EF4-FFF2-40B4-BE49-F238E27FC236}">
                    <a16:creationId xmlns:a16="http://schemas.microsoft.com/office/drawing/2014/main" id="{8825FC38-F10C-213C-2345-98BADC47854C}"/>
                  </a:ext>
                </a:extLst>
              </p:cNvPr>
              <p:cNvGrpSpPr/>
              <p:nvPr/>
            </p:nvGrpSpPr>
            <p:grpSpPr>
              <a:xfrm>
                <a:off x="7417274" y="984288"/>
                <a:ext cx="274731" cy="33763"/>
                <a:chOff x="7417274" y="984288"/>
                <a:chExt cx="274731" cy="33763"/>
              </a:xfrm>
              <a:solidFill>
                <a:srgbClr val="E6E6E6"/>
              </a:solidFill>
            </p:grpSpPr>
            <p:sp>
              <p:nvSpPr>
                <p:cNvPr id="565" name="Freeform: Shape 564">
                  <a:extLst>
                    <a:ext uri="{FF2B5EF4-FFF2-40B4-BE49-F238E27FC236}">
                      <a16:creationId xmlns:a16="http://schemas.microsoft.com/office/drawing/2014/main" id="{9D746559-09C6-3325-EBA4-186B66D32702}"/>
                    </a:ext>
                  </a:extLst>
                </p:cNvPr>
                <p:cNvSpPr/>
                <p:nvPr/>
              </p:nvSpPr>
              <p:spPr>
                <a:xfrm>
                  <a:off x="7417274"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D5CD4FCD-C4D2-1226-67F2-AB5D2500AA68}"/>
                    </a:ext>
                  </a:extLst>
                </p:cNvPr>
                <p:cNvSpPr/>
                <p:nvPr/>
              </p:nvSpPr>
              <p:spPr>
                <a:xfrm>
                  <a:off x="7565029"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53BA5232-D438-D806-1D74-3F21F310DCF2}"/>
                    </a:ext>
                  </a:extLst>
                </p:cNvPr>
                <p:cNvSpPr/>
                <p:nvPr/>
              </p:nvSpPr>
              <p:spPr>
                <a:xfrm>
                  <a:off x="763276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4" name="Graphic 4" descr="A city block">
                <a:extLst>
                  <a:ext uri="{FF2B5EF4-FFF2-40B4-BE49-F238E27FC236}">
                    <a16:creationId xmlns:a16="http://schemas.microsoft.com/office/drawing/2014/main" id="{FF989E65-45C0-C6E1-9AD5-27A809537A1C}"/>
                  </a:ext>
                </a:extLst>
              </p:cNvPr>
              <p:cNvGrpSpPr/>
              <p:nvPr/>
            </p:nvGrpSpPr>
            <p:grpSpPr>
              <a:xfrm>
                <a:off x="7417464" y="1047594"/>
                <a:ext cx="274541" cy="33763"/>
                <a:chOff x="7417464" y="1047594"/>
                <a:chExt cx="274541" cy="33763"/>
              </a:xfrm>
              <a:solidFill>
                <a:srgbClr val="E6E6E6"/>
              </a:solidFill>
            </p:grpSpPr>
            <p:sp>
              <p:nvSpPr>
                <p:cNvPr id="562" name="Freeform: Shape 561">
                  <a:extLst>
                    <a:ext uri="{FF2B5EF4-FFF2-40B4-BE49-F238E27FC236}">
                      <a16:creationId xmlns:a16="http://schemas.microsoft.com/office/drawing/2014/main" id="{A6618A03-253D-5090-A750-EEDE5BF2D8D5}"/>
                    </a:ext>
                  </a:extLst>
                </p:cNvPr>
                <p:cNvSpPr/>
                <p:nvPr/>
              </p:nvSpPr>
              <p:spPr>
                <a:xfrm>
                  <a:off x="7417464"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83F8BF30-65D2-773B-6FDA-82336F97AD13}"/>
                    </a:ext>
                  </a:extLst>
                </p:cNvPr>
                <p:cNvSpPr/>
                <p:nvPr/>
              </p:nvSpPr>
              <p:spPr>
                <a:xfrm>
                  <a:off x="7564966"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9DB6D744-1C10-E0C5-3BD6-137CA6F9C000}"/>
                    </a:ext>
                  </a:extLst>
                </p:cNvPr>
                <p:cNvSpPr/>
                <p:nvPr/>
              </p:nvSpPr>
              <p:spPr>
                <a:xfrm>
                  <a:off x="7632766"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5" name="Graphic 4" descr="A city block">
                <a:extLst>
                  <a:ext uri="{FF2B5EF4-FFF2-40B4-BE49-F238E27FC236}">
                    <a16:creationId xmlns:a16="http://schemas.microsoft.com/office/drawing/2014/main" id="{3E571406-E6C4-6F68-E26F-6215AFA59F3C}"/>
                  </a:ext>
                </a:extLst>
              </p:cNvPr>
              <p:cNvGrpSpPr/>
              <p:nvPr/>
            </p:nvGrpSpPr>
            <p:grpSpPr>
              <a:xfrm>
                <a:off x="7497334" y="1110900"/>
                <a:ext cx="126934" cy="33763"/>
                <a:chOff x="7497334" y="1110900"/>
                <a:chExt cx="126934" cy="33763"/>
              </a:xfrm>
              <a:solidFill>
                <a:srgbClr val="E6E6E6"/>
              </a:solidFill>
            </p:grpSpPr>
            <p:sp>
              <p:nvSpPr>
                <p:cNvPr id="560" name="Freeform: Shape 559">
                  <a:extLst>
                    <a:ext uri="{FF2B5EF4-FFF2-40B4-BE49-F238E27FC236}">
                      <a16:creationId xmlns:a16="http://schemas.microsoft.com/office/drawing/2014/main" id="{CA457694-428E-37D3-9147-2806281041C7}"/>
                    </a:ext>
                  </a:extLst>
                </p:cNvPr>
                <p:cNvSpPr/>
                <p:nvPr/>
              </p:nvSpPr>
              <p:spPr>
                <a:xfrm>
                  <a:off x="7497334" y="1110900"/>
                  <a:ext cx="59931" cy="33763"/>
                </a:xfrm>
                <a:custGeom>
                  <a:avLst/>
                  <a:gdLst>
                    <a:gd name="connsiteX0" fmla="*/ 0 w 59931"/>
                    <a:gd name="connsiteY0" fmla="*/ 0 h 33763"/>
                    <a:gd name="connsiteX1" fmla="*/ 59932 w 59931"/>
                    <a:gd name="connsiteY1" fmla="*/ 0 h 33763"/>
                    <a:gd name="connsiteX2" fmla="*/ 59932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2" y="0"/>
                      </a:lnTo>
                      <a:lnTo>
                        <a:pt x="59932"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3C69D8EC-231C-B620-D6EC-7ED796BC6AAA}"/>
                    </a:ext>
                  </a:extLst>
                </p:cNvPr>
                <p:cNvSpPr/>
                <p:nvPr/>
              </p:nvSpPr>
              <p:spPr>
                <a:xfrm>
                  <a:off x="7565029"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6" name="Graphic 4" descr="A city block">
                <a:extLst>
                  <a:ext uri="{FF2B5EF4-FFF2-40B4-BE49-F238E27FC236}">
                    <a16:creationId xmlns:a16="http://schemas.microsoft.com/office/drawing/2014/main" id="{2CD65563-D076-39B3-0403-F362643E6BC8}"/>
                  </a:ext>
                </a:extLst>
              </p:cNvPr>
              <p:cNvGrpSpPr/>
              <p:nvPr/>
            </p:nvGrpSpPr>
            <p:grpSpPr>
              <a:xfrm>
                <a:off x="7417675" y="1237511"/>
                <a:ext cx="206578" cy="33763"/>
                <a:chOff x="7417675" y="1237511"/>
                <a:chExt cx="206578" cy="33763"/>
              </a:xfrm>
              <a:solidFill>
                <a:srgbClr val="E6E6E6"/>
              </a:solidFill>
            </p:grpSpPr>
            <p:sp>
              <p:nvSpPr>
                <p:cNvPr id="558" name="Freeform: Shape 557">
                  <a:extLst>
                    <a:ext uri="{FF2B5EF4-FFF2-40B4-BE49-F238E27FC236}">
                      <a16:creationId xmlns:a16="http://schemas.microsoft.com/office/drawing/2014/main" id="{CF2E0214-97DD-E0F7-CEC4-927833C874B9}"/>
                    </a:ext>
                  </a:extLst>
                </p:cNvPr>
                <p:cNvSpPr/>
                <p:nvPr/>
              </p:nvSpPr>
              <p:spPr>
                <a:xfrm>
                  <a:off x="7417675"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5406167D-6EBE-BDC1-683F-95491E8EAB06}"/>
                    </a:ext>
                  </a:extLst>
                </p:cNvPr>
                <p:cNvSpPr/>
                <p:nvPr/>
              </p:nvSpPr>
              <p:spPr>
                <a:xfrm>
                  <a:off x="7564966"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547" name="Graphic 4" descr="A city block">
                <a:extLst>
                  <a:ext uri="{FF2B5EF4-FFF2-40B4-BE49-F238E27FC236}">
                    <a16:creationId xmlns:a16="http://schemas.microsoft.com/office/drawing/2014/main" id="{38C63777-BBA7-2626-7997-D2767718DBE9}"/>
                  </a:ext>
                </a:extLst>
              </p:cNvPr>
              <p:cNvGrpSpPr/>
              <p:nvPr/>
            </p:nvGrpSpPr>
            <p:grpSpPr>
              <a:xfrm>
                <a:off x="7497482" y="1174205"/>
                <a:ext cx="194479" cy="33763"/>
                <a:chOff x="7497482" y="1174205"/>
                <a:chExt cx="194479" cy="33763"/>
              </a:xfrm>
            </p:grpSpPr>
            <p:sp>
              <p:nvSpPr>
                <p:cNvPr id="555" name="Freeform: Shape 554">
                  <a:extLst>
                    <a:ext uri="{FF2B5EF4-FFF2-40B4-BE49-F238E27FC236}">
                      <a16:creationId xmlns:a16="http://schemas.microsoft.com/office/drawing/2014/main" id="{0AF101B8-31FC-2C1E-D764-7D78BEEEED76}"/>
                    </a:ext>
                  </a:extLst>
                </p:cNvPr>
                <p:cNvSpPr/>
                <p:nvPr/>
              </p:nvSpPr>
              <p:spPr>
                <a:xfrm>
                  <a:off x="7497482"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87EC0DB6-12F0-08F3-D20C-FEEE6E0E75AA}"/>
                    </a:ext>
                  </a:extLst>
                </p:cNvPr>
                <p:cNvSpPr/>
                <p:nvPr/>
              </p:nvSpPr>
              <p:spPr>
                <a:xfrm>
                  <a:off x="7565029"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A936D709-CA7A-08AB-6B0A-4F2C0BA7750C}"/>
                    </a:ext>
                  </a:extLst>
                </p:cNvPr>
                <p:cNvSpPr/>
                <p:nvPr/>
              </p:nvSpPr>
              <p:spPr>
                <a:xfrm>
                  <a:off x="7632703"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chemeClr val="accent1"/>
                </a:solidFill>
                <a:ln w="2108" cap="flat">
                  <a:noFill/>
                  <a:prstDash val="solid"/>
                  <a:miter/>
                </a:ln>
              </p:spPr>
              <p:txBody>
                <a:bodyPr rtlCol="0" anchor="ctr"/>
                <a:lstStyle/>
                <a:p>
                  <a:endParaRPr lang="en-US"/>
                </a:p>
              </p:txBody>
            </p:sp>
          </p:grpSp>
          <p:sp>
            <p:nvSpPr>
              <p:cNvPr id="548" name="Freeform: Shape 547">
                <a:extLst>
                  <a:ext uri="{FF2B5EF4-FFF2-40B4-BE49-F238E27FC236}">
                    <a16:creationId xmlns:a16="http://schemas.microsoft.com/office/drawing/2014/main" id="{70CFB07A-0E23-3F4E-15A3-4D5AAB213680}"/>
                  </a:ext>
                </a:extLst>
              </p:cNvPr>
              <p:cNvSpPr/>
              <p:nvPr/>
            </p:nvSpPr>
            <p:spPr>
              <a:xfrm>
                <a:off x="7565029"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FF130308-A4B7-78B1-9A73-D0688CA385D6}"/>
                  </a:ext>
                </a:extLst>
              </p:cNvPr>
              <p:cNvSpPr/>
              <p:nvPr/>
            </p:nvSpPr>
            <p:spPr>
              <a:xfrm>
                <a:off x="7497271"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550" name="Graphic 4" descr="A city block">
                <a:extLst>
                  <a:ext uri="{FF2B5EF4-FFF2-40B4-BE49-F238E27FC236}">
                    <a16:creationId xmlns:a16="http://schemas.microsoft.com/office/drawing/2014/main" id="{41973DF5-95D7-932C-965A-093A728391B5}"/>
                  </a:ext>
                </a:extLst>
              </p:cNvPr>
              <p:cNvGrpSpPr/>
              <p:nvPr/>
            </p:nvGrpSpPr>
            <p:grpSpPr>
              <a:xfrm>
                <a:off x="7417274" y="1364122"/>
                <a:ext cx="274529" cy="33763"/>
                <a:chOff x="7417274" y="1364122"/>
                <a:chExt cx="274529" cy="33763"/>
              </a:xfrm>
            </p:grpSpPr>
            <p:sp>
              <p:nvSpPr>
                <p:cNvPr id="552" name="Freeform: Shape 551">
                  <a:extLst>
                    <a:ext uri="{FF2B5EF4-FFF2-40B4-BE49-F238E27FC236}">
                      <a16:creationId xmlns:a16="http://schemas.microsoft.com/office/drawing/2014/main" id="{FE01AEFD-386E-F6EE-5F0A-50A7798392DF}"/>
                    </a:ext>
                  </a:extLst>
                </p:cNvPr>
                <p:cNvSpPr/>
                <p:nvPr/>
              </p:nvSpPr>
              <p:spPr>
                <a:xfrm>
                  <a:off x="7417274"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371099D2-5286-2CB7-DB40-8CAE4BAE5E01}"/>
                    </a:ext>
                  </a:extLst>
                </p:cNvPr>
                <p:cNvSpPr/>
                <p:nvPr/>
              </p:nvSpPr>
              <p:spPr>
                <a:xfrm>
                  <a:off x="7565029"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C19672BE-7A5E-C0B3-C301-39CE1AB93D67}"/>
                    </a:ext>
                  </a:extLst>
                </p:cNvPr>
                <p:cNvSpPr/>
                <p:nvPr/>
              </p:nvSpPr>
              <p:spPr>
                <a:xfrm>
                  <a:off x="7633315"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551" name="Freeform: Shape 550">
                <a:extLst>
                  <a:ext uri="{FF2B5EF4-FFF2-40B4-BE49-F238E27FC236}">
                    <a16:creationId xmlns:a16="http://schemas.microsoft.com/office/drawing/2014/main" id="{977CEA16-63B0-2648-0924-147195211B44}"/>
                  </a:ext>
                </a:extLst>
              </p:cNvPr>
              <p:cNvSpPr/>
              <p:nvPr/>
            </p:nvSpPr>
            <p:spPr>
              <a:xfrm>
                <a:off x="7565029"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59" name="Graphic 4" descr="A city block">
              <a:extLst>
                <a:ext uri="{FF2B5EF4-FFF2-40B4-BE49-F238E27FC236}">
                  <a16:creationId xmlns:a16="http://schemas.microsoft.com/office/drawing/2014/main" id="{27ABCF37-7012-C5E5-43E5-DB9FC88DB5B9}"/>
                </a:ext>
              </a:extLst>
            </p:cNvPr>
            <p:cNvGrpSpPr/>
            <p:nvPr/>
          </p:nvGrpSpPr>
          <p:grpSpPr>
            <a:xfrm>
              <a:off x="6611220" y="828134"/>
              <a:ext cx="345996" cy="696362"/>
              <a:chOff x="6611220" y="828134"/>
              <a:chExt cx="345996" cy="696362"/>
            </a:xfrm>
          </p:grpSpPr>
          <p:sp>
            <p:nvSpPr>
              <p:cNvPr id="532" name="Freeform: Shape 531">
                <a:extLst>
                  <a:ext uri="{FF2B5EF4-FFF2-40B4-BE49-F238E27FC236}">
                    <a16:creationId xmlns:a16="http://schemas.microsoft.com/office/drawing/2014/main" id="{61AE22FC-8F20-0441-2B3E-1B7A1657E9D3}"/>
                  </a:ext>
                </a:extLst>
              </p:cNvPr>
              <p:cNvSpPr/>
              <p:nvPr/>
            </p:nvSpPr>
            <p:spPr>
              <a:xfrm>
                <a:off x="6611220" y="828134"/>
                <a:ext cx="345996" cy="696362"/>
              </a:xfrm>
              <a:custGeom>
                <a:avLst/>
                <a:gdLst>
                  <a:gd name="connsiteX0" fmla="*/ 0 w 345996"/>
                  <a:gd name="connsiteY0" fmla="*/ 0 h 696362"/>
                  <a:gd name="connsiteX1" fmla="*/ 345997 w 345996"/>
                  <a:gd name="connsiteY1" fmla="*/ 0 h 696362"/>
                  <a:gd name="connsiteX2" fmla="*/ 345997 w 345996"/>
                  <a:gd name="connsiteY2" fmla="*/ 696362 h 696362"/>
                  <a:gd name="connsiteX3" fmla="*/ 0 w 345996"/>
                  <a:gd name="connsiteY3" fmla="*/ 696362 h 696362"/>
                </a:gdLst>
                <a:ahLst/>
                <a:cxnLst>
                  <a:cxn ang="0">
                    <a:pos x="connsiteX0" y="connsiteY0"/>
                  </a:cxn>
                  <a:cxn ang="0">
                    <a:pos x="connsiteX1" y="connsiteY1"/>
                  </a:cxn>
                  <a:cxn ang="0">
                    <a:pos x="connsiteX2" y="connsiteY2"/>
                  </a:cxn>
                  <a:cxn ang="0">
                    <a:pos x="connsiteX3" y="connsiteY3"/>
                  </a:cxn>
                </a:cxnLst>
                <a:rect l="l" t="t" r="r" b="b"/>
                <a:pathLst>
                  <a:path w="345996" h="696362">
                    <a:moveTo>
                      <a:pt x="0" y="0"/>
                    </a:moveTo>
                    <a:lnTo>
                      <a:pt x="345997" y="0"/>
                    </a:lnTo>
                    <a:lnTo>
                      <a:pt x="345997" y="696362"/>
                    </a:lnTo>
                    <a:lnTo>
                      <a:pt x="0" y="696362"/>
                    </a:lnTo>
                    <a:close/>
                  </a:path>
                </a:pathLst>
              </a:custGeom>
              <a:solidFill>
                <a:schemeClr val="tx1">
                  <a:lumMod val="40000"/>
                  <a:lumOff val="60000"/>
                </a:schemeClr>
              </a:solidFill>
              <a:ln w="2108" cap="flat">
                <a:noFill/>
                <a:prstDash val="solid"/>
                <a:miter/>
              </a:ln>
            </p:spPr>
            <p:txBody>
              <a:bodyPr rtlCol="0" anchor="ctr"/>
              <a:lstStyle/>
              <a:p>
                <a:endParaRPr lang="en-US"/>
              </a:p>
            </p:txBody>
          </p:sp>
          <p:grpSp>
            <p:nvGrpSpPr>
              <p:cNvPr id="533" name="Graphic 4" descr="A city block">
                <a:extLst>
                  <a:ext uri="{FF2B5EF4-FFF2-40B4-BE49-F238E27FC236}">
                    <a16:creationId xmlns:a16="http://schemas.microsoft.com/office/drawing/2014/main" id="{055FCC22-6E27-FF27-E12C-17E68529C361}"/>
                  </a:ext>
                </a:extLst>
              </p:cNvPr>
              <p:cNvGrpSpPr/>
              <p:nvPr/>
            </p:nvGrpSpPr>
            <p:grpSpPr>
              <a:xfrm>
                <a:off x="6611220" y="891438"/>
                <a:ext cx="291205" cy="158264"/>
                <a:chOff x="6611220" y="891438"/>
                <a:chExt cx="291205" cy="158264"/>
              </a:xfrm>
              <a:solidFill>
                <a:srgbClr val="FFFFFF"/>
              </a:solidFill>
            </p:grpSpPr>
            <p:sp>
              <p:nvSpPr>
                <p:cNvPr id="534" name="Freeform: Shape 533">
                  <a:extLst>
                    <a:ext uri="{FF2B5EF4-FFF2-40B4-BE49-F238E27FC236}">
                      <a16:creationId xmlns:a16="http://schemas.microsoft.com/office/drawing/2014/main" id="{34A6C361-5B91-B772-902A-69F94A744C2A}"/>
                    </a:ext>
                  </a:extLst>
                </p:cNvPr>
                <p:cNvSpPr/>
                <p:nvPr/>
              </p:nvSpPr>
              <p:spPr>
                <a:xfrm>
                  <a:off x="6611220" y="891438"/>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F92EF429-03F0-BE8A-BA1D-4B6957C37524}"/>
                    </a:ext>
                  </a:extLst>
                </p:cNvPr>
                <p:cNvSpPr/>
                <p:nvPr/>
              </p:nvSpPr>
              <p:spPr>
                <a:xfrm>
                  <a:off x="6611220" y="916760"/>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D71F1EBB-1998-2D74-7229-6EB8B95DE51D}"/>
                    </a:ext>
                  </a:extLst>
                </p:cNvPr>
                <p:cNvSpPr/>
                <p:nvPr/>
              </p:nvSpPr>
              <p:spPr>
                <a:xfrm>
                  <a:off x="6611220" y="942082"/>
                  <a:ext cx="291205" cy="6330"/>
                </a:xfrm>
                <a:custGeom>
                  <a:avLst/>
                  <a:gdLst>
                    <a:gd name="connsiteX0" fmla="*/ 0 w 291205"/>
                    <a:gd name="connsiteY0" fmla="*/ 0 h 6330"/>
                    <a:gd name="connsiteX1" fmla="*/ 291206 w 291205"/>
                    <a:gd name="connsiteY1" fmla="*/ 0 h 6330"/>
                    <a:gd name="connsiteX2" fmla="*/ 291206 w 291205"/>
                    <a:gd name="connsiteY2" fmla="*/ 6331 h 6330"/>
                    <a:gd name="connsiteX3" fmla="*/ 0 w 291205"/>
                    <a:gd name="connsiteY3" fmla="*/ 6331 h 6330"/>
                  </a:gdLst>
                  <a:ahLst/>
                  <a:cxnLst>
                    <a:cxn ang="0">
                      <a:pos x="connsiteX0" y="connsiteY0"/>
                    </a:cxn>
                    <a:cxn ang="0">
                      <a:pos x="connsiteX1" y="connsiteY1"/>
                    </a:cxn>
                    <a:cxn ang="0">
                      <a:pos x="connsiteX2" y="connsiteY2"/>
                    </a:cxn>
                    <a:cxn ang="0">
                      <a:pos x="connsiteX3" y="connsiteY3"/>
                    </a:cxn>
                  </a:cxnLst>
                  <a:rect l="l" t="t" r="r" b="b"/>
                  <a:pathLst>
                    <a:path w="291205" h="6330">
                      <a:moveTo>
                        <a:pt x="0" y="0"/>
                      </a:moveTo>
                      <a:lnTo>
                        <a:pt x="291206" y="0"/>
                      </a:lnTo>
                      <a:lnTo>
                        <a:pt x="291206" y="6331"/>
                      </a:lnTo>
                      <a:lnTo>
                        <a:pt x="0" y="6331"/>
                      </a:lnTo>
                      <a:close/>
                    </a:path>
                  </a:pathLst>
                </a:custGeom>
                <a:solidFill>
                  <a:srgbClr val="FFFFFF"/>
                </a:solidFill>
                <a:ln w="2108"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0E15AE51-0D07-D6EB-C853-C3148A93AC10}"/>
                    </a:ext>
                  </a:extLst>
                </p:cNvPr>
                <p:cNvSpPr/>
                <p:nvPr/>
              </p:nvSpPr>
              <p:spPr>
                <a:xfrm>
                  <a:off x="677581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BE686312-D374-73EC-3F60-6F87942D1775}"/>
                    </a:ext>
                  </a:extLst>
                </p:cNvPr>
                <p:cNvSpPr/>
                <p:nvPr/>
              </p:nvSpPr>
              <p:spPr>
                <a:xfrm>
                  <a:off x="677581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0C4A34E6-5D5E-993A-6266-4AA2B943CABB}"/>
                    </a:ext>
                  </a:extLst>
                </p:cNvPr>
                <p:cNvSpPr/>
                <p:nvPr/>
              </p:nvSpPr>
              <p:spPr>
                <a:xfrm>
                  <a:off x="677581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DFDED451-6ABA-37B3-00B1-51D14311C855}"/>
                    </a:ext>
                  </a:extLst>
                </p:cNvPr>
                <p:cNvSpPr/>
                <p:nvPr/>
              </p:nvSpPr>
              <p:spPr>
                <a:xfrm>
                  <a:off x="677581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FFFFFF"/>
                </a:solidFill>
                <a:ln w="2108" cap="flat">
                  <a:noFill/>
                  <a:prstDash val="solid"/>
                  <a:miter/>
                </a:ln>
              </p:spPr>
              <p:txBody>
                <a:bodyPr rtlCol="0" anchor="ctr"/>
                <a:lstStyle/>
                <a:p>
                  <a:endParaRPr lang="en-US"/>
                </a:p>
              </p:txBody>
            </p:sp>
          </p:grpSp>
        </p:grpSp>
        <p:grpSp>
          <p:nvGrpSpPr>
            <p:cNvPr id="60" name="Graphic 4" descr="A city block">
              <a:extLst>
                <a:ext uri="{FF2B5EF4-FFF2-40B4-BE49-F238E27FC236}">
                  <a16:creationId xmlns:a16="http://schemas.microsoft.com/office/drawing/2014/main" id="{0C81A388-219C-56D3-CB68-01B9DC62D5C9}"/>
                </a:ext>
              </a:extLst>
            </p:cNvPr>
            <p:cNvGrpSpPr/>
            <p:nvPr/>
          </p:nvGrpSpPr>
          <p:grpSpPr>
            <a:xfrm>
              <a:off x="6611376" y="891440"/>
              <a:ext cx="759663" cy="633056"/>
              <a:chOff x="6611376" y="891440"/>
              <a:chExt cx="759663" cy="633056"/>
            </a:xfrm>
          </p:grpSpPr>
          <p:sp>
            <p:nvSpPr>
              <p:cNvPr id="510" name="Freeform: Shape 509">
                <a:extLst>
                  <a:ext uri="{FF2B5EF4-FFF2-40B4-BE49-F238E27FC236}">
                    <a16:creationId xmlns:a16="http://schemas.microsoft.com/office/drawing/2014/main" id="{C3BA33A9-76E3-821C-0A1F-3864C15F65CB}"/>
                  </a:ext>
                </a:extLst>
              </p:cNvPr>
              <p:cNvSpPr/>
              <p:nvPr/>
            </p:nvSpPr>
            <p:spPr>
              <a:xfrm>
                <a:off x="6611376" y="954746"/>
                <a:ext cx="759663" cy="569750"/>
              </a:xfrm>
              <a:custGeom>
                <a:avLst/>
                <a:gdLst>
                  <a:gd name="connsiteX0" fmla="*/ 379834 w 759663"/>
                  <a:gd name="connsiteY0" fmla="*/ 0 h 569750"/>
                  <a:gd name="connsiteX1" fmla="*/ 379834 w 759663"/>
                  <a:gd name="connsiteY1" fmla="*/ 63306 h 569750"/>
                  <a:gd name="connsiteX2" fmla="*/ 345841 w 759663"/>
                  <a:gd name="connsiteY2" fmla="*/ 63306 h 569750"/>
                  <a:gd name="connsiteX3" fmla="*/ 345841 w 759663"/>
                  <a:gd name="connsiteY3" fmla="*/ 189917 h 569750"/>
                  <a:gd name="connsiteX4" fmla="*/ 126611 w 759663"/>
                  <a:gd name="connsiteY4" fmla="*/ 189917 h 569750"/>
                  <a:gd name="connsiteX5" fmla="*/ 126611 w 759663"/>
                  <a:gd name="connsiteY5" fmla="*/ 316528 h 569750"/>
                  <a:gd name="connsiteX6" fmla="*/ 0 w 759663"/>
                  <a:gd name="connsiteY6" fmla="*/ 316864 h 569750"/>
                  <a:gd name="connsiteX7" fmla="*/ 0 w 759663"/>
                  <a:gd name="connsiteY7" fmla="*/ 569611 h 569750"/>
                  <a:gd name="connsiteX8" fmla="*/ 759664 w 759663"/>
                  <a:gd name="connsiteY8" fmla="*/ 569751 h 569750"/>
                  <a:gd name="connsiteX9" fmla="*/ 759664 w 759663"/>
                  <a:gd name="connsiteY9" fmla="*/ 0 h 5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663" h="569750">
                    <a:moveTo>
                      <a:pt x="379834" y="0"/>
                    </a:moveTo>
                    <a:lnTo>
                      <a:pt x="379834" y="63306"/>
                    </a:lnTo>
                    <a:lnTo>
                      <a:pt x="345841" y="63306"/>
                    </a:lnTo>
                    <a:lnTo>
                      <a:pt x="345841" y="189917"/>
                    </a:lnTo>
                    <a:lnTo>
                      <a:pt x="126611" y="189917"/>
                    </a:lnTo>
                    <a:lnTo>
                      <a:pt x="126611" y="316528"/>
                    </a:lnTo>
                    <a:lnTo>
                      <a:pt x="0" y="316864"/>
                    </a:lnTo>
                    <a:lnTo>
                      <a:pt x="0" y="569611"/>
                    </a:lnTo>
                    <a:lnTo>
                      <a:pt x="759664" y="569751"/>
                    </a:lnTo>
                    <a:lnTo>
                      <a:pt x="759664" y="0"/>
                    </a:lnTo>
                    <a:close/>
                  </a:path>
                </a:pathLst>
              </a:custGeom>
              <a:solidFill>
                <a:schemeClr val="accent1"/>
              </a:solidFill>
              <a:ln w="2108" cap="flat">
                <a:noFill/>
                <a:prstDash val="solid"/>
                <a:miter/>
              </a:ln>
            </p:spPr>
            <p:txBody>
              <a:bodyPr rtlCol="0" anchor="ctr"/>
              <a:lstStyle/>
              <a:p>
                <a:endParaRPr lang="en-US"/>
              </a:p>
            </p:txBody>
          </p:sp>
          <p:grpSp>
            <p:nvGrpSpPr>
              <p:cNvPr id="511" name="Graphic 4" descr="A city block">
                <a:extLst>
                  <a:ext uri="{FF2B5EF4-FFF2-40B4-BE49-F238E27FC236}">
                    <a16:creationId xmlns:a16="http://schemas.microsoft.com/office/drawing/2014/main" id="{E8BA7AA8-B604-7FB0-3EB5-3FC169E81B36}"/>
                  </a:ext>
                </a:extLst>
              </p:cNvPr>
              <p:cNvGrpSpPr/>
              <p:nvPr/>
            </p:nvGrpSpPr>
            <p:grpSpPr>
              <a:xfrm>
                <a:off x="6826442" y="1335303"/>
                <a:ext cx="59258" cy="125163"/>
                <a:chOff x="6826442" y="1335303"/>
                <a:chExt cx="59258" cy="125163"/>
              </a:xfrm>
            </p:grpSpPr>
            <p:sp>
              <p:nvSpPr>
                <p:cNvPr id="530" name="Freeform: Shape 529">
                  <a:extLst>
                    <a:ext uri="{FF2B5EF4-FFF2-40B4-BE49-F238E27FC236}">
                      <a16:creationId xmlns:a16="http://schemas.microsoft.com/office/drawing/2014/main" id="{16FE5DD7-13E1-4AB5-5ED5-81443B36C156}"/>
                    </a:ext>
                  </a:extLst>
                </p:cNvPr>
                <p:cNvSpPr/>
                <p:nvPr/>
              </p:nvSpPr>
              <p:spPr>
                <a:xfrm>
                  <a:off x="6826442"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09EF2B05-C20A-C06A-452C-6A025A9B7E55}"/>
                    </a:ext>
                  </a:extLst>
                </p:cNvPr>
                <p:cNvSpPr/>
                <p:nvPr/>
              </p:nvSpPr>
              <p:spPr>
                <a:xfrm>
                  <a:off x="6826442"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2" name="Graphic 4" descr="A city block">
                <a:extLst>
                  <a:ext uri="{FF2B5EF4-FFF2-40B4-BE49-F238E27FC236}">
                    <a16:creationId xmlns:a16="http://schemas.microsoft.com/office/drawing/2014/main" id="{89335215-B815-2FBB-B398-359681034F75}"/>
                  </a:ext>
                </a:extLst>
              </p:cNvPr>
              <p:cNvGrpSpPr/>
              <p:nvPr/>
            </p:nvGrpSpPr>
            <p:grpSpPr>
              <a:xfrm>
                <a:off x="6737987" y="1335303"/>
                <a:ext cx="62676" cy="125163"/>
                <a:chOff x="6737987" y="1335303"/>
                <a:chExt cx="62676" cy="125163"/>
              </a:xfrm>
            </p:grpSpPr>
            <p:sp>
              <p:nvSpPr>
                <p:cNvPr id="528" name="Freeform: Shape 527">
                  <a:extLst>
                    <a:ext uri="{FF2B5EF4-FFF2-40B4-BE49-F238E27FC236}">
                      <a16:creationId xmlns:a16="http://schemas.microsoft.com/office/drawing/2014/main" id="{19E27B0A-856A-8FA4-9981-A2D68063F982}"/>
                    </a:ext>
                  </a:extLst>
                </p:cNvPr>
                <p:cNvSpPr/>
                <p:nvPr/>
              </p:nvSpPr>
              <p:spPr>
                <a:xfrm>
                  <a:off x="6737987"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9B9092E7-41D3-225C-E54B-9C2ADE4CD27C}"/>
                    </a:ext>
                  </a:extLst>
                </p:cNvPr>
                <p:cNvSpPr/>
                <p:nvPr/>
              </p:nvSpPr>
              <p:spPr>
                <a:xfrm>
                  <a:off x="6737987"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3" name="Graphic 4" descr="A city block">
                <a:extLst>
                  <a:ext uri="{FF2B5EF4-FFF2-40B4-BE49-F238E27FC236}">
                    <a16:creationId xmlns:a16="http://schemas.microsoft.com/office/drawing/2014/main" id="{7A349A22-2897-5BD6-42E9-45EAE10D30FA}"/>
                  </a:ext>
                </a:extLst>
              </p:cNvPr>
              <p:cNvGrpSpPr/>
              <p:nvPr/>
            </p:nvGrpSpPr>
            <p:grpSpPr>
              <a:xfrm>
                <a:off x="7227378" y="1399333"/>
                <a:ext cx="59258" cy="125163"/>
                <a:chOff x="7227378" y="1399333"/>
                <a:chExt cx="59258" cy="125163"/>
              </a:xfrm>
            </p:grpSpPr>
            <p:sp>
              <p:nvSpPr>
                <p:cNvPr id="526" name="Freeform: Shape 525">
                  <a:extLst>
                    <a:ext uri="{FF2B5EF4-FFF2-40B4-BE49-F238E27FC236}">
                      <a16:creationId xmlns:a16="http://schemas.microsoft.com/office/drawing/2014/main" id="{FB7A9D5D-3E0B-2AB9-494A-38498FC4A5DC}"/>
                    </a:ext>
                  </a:extLst>
                </p:cNvPr>
                <p:cNvSpPr/>
                <p:nvPr/>
              </p:nvSpPr>
              <p:spPr>
                <a:xfrm>
                  <a:off x="7227378"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D92008CB-F1C8-2F40-B155-CF8A01AE6193}"/>
                    </a:ext>
                  </a:extLst>
                </p:cNvPr>
                <p:cNvSpPr/>
                <p:nvPr/>
              </p:nvSpPr>
              <p:spPr>
                <a:xfrm>
                  <a:off x="7227378"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4" name="Graphic 4" descr="A city block">
                <a:extLst>
                  <a:ext uri="{FF2B5EF4-FFF2-40B4-BE49-F238E27FC236}">
                    <a16:creationId xmlns:a16="http://schemas.microsoft.com/office/drawing/2014/main" id="{C9EFBF65-A62E-D5AF-15E1-132090EF0D46}"/>
                  </a:ext>
                </a:extLst>
              </p:cNvPr>
              <p:cNvGrpSpPr/>
              <p:nvPr/>
            </p:nvGrpSpPr>
            <p:grpSpPr>
              <a:xfrm>
                <a:off x="7142971" y="1399333"/>
                <a:ext cx="59258" cy="125163"/>
                <a:chOff x="7142971" y="1399333"/>
                <a:chExt cx="59258" cy="125163"/>
              </a:xfrm>
            </p:grpSpPr>
            <p:sp>
              <p:nvSpPr>
                <p:cNvPr id="524" name="Freeform: Shape 523">
                  <a:extLst>
                    <a:ext uri="{FF2B5EF4-FFF2-40B4-BE49-F238E27FC236}">
                      <a16:creationId xmlns:a16="http://schemas.microsoft.com/office/drawing/2014/main" id="{4E4B8D0F-60E3-3A24-F945-5ED3F93CCDE2}"/>
                    </a:ext>
                  </a:extLst>
                </p:cNvPr>
                <p:cNvSpPr/>
                <p:nvPr/>
              </p:nvSpPr>
              <p:spPr>
                <a:xfrm>
                  <a:off x="714297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F4CAD3F7-073B-7254-9C89-FEA4D3329139}"/>
                    </a:ext>
                  </a:extLst>
                </p:cNvPr>
                <p:cNvSpPr/>
                <p:nvPr/>
              </p:nvSpPr>
              <p:spPr>
                <a:xfrm>
                  <a:off x="714297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515" name="Graphic 4" descr="A city block">
                <a:extLst>
                  <a:ext uri="{FF2B5EF4-FFF2-40B4-BE49-F238E27FC236}">
                    <a16:creationId xmlns:a16="http://schemas.microsoft.com/office/drawing/2014/main" id="{09EC087D-F89E-A363-A64F-DD1F90B500F3}"/>
                  </a:ext>
                </a:extLst>
              </p:cNvPr>
              <p:cNvGrpSpPr/>
              <p:nvPr/>
            </p:nvGrpSpPr>
            <p:grpSpPr>
              <a:xfrm>
                <a:off x="6991210" y="1399333"/>
                <a:ext cx="125982" cy="125163"/>
                <a:chOff x="6991210" y="1399333"/>
                <a:chExt cx="125982" cy="125163"/>
              </a:xfrm>
            </p:grpSpPr>
            <p:sp>
              <p:nvSpPr>
                <p:cNvPr id="522" name="Freeform: Shape 521">
                  <a:extLst>
                    <a:ext uri="{FF2B5EF4-FFF2-40B4-BE49-F238E27FC236}">
                      <a16:creationId xmlns:a16="http://schemas.microsoft.com/office/drawing/2014/main" id="{215075E7-384C-9FBA-1152-0E75D60B6FE6}"/>
                    </a:ext>
                  </a:extLst>
                </p:cNvPr>
                <p:cNvSpPr/>
                <p:nvPr/>
              </p:nvSpPr>
              <p:spPr>
                <a:xfrm>
                  <a:off x="6991210" y="1399333"/>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737373"/>
                </a:solidFill>
                <a:ln w="2108"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320AB744-6641-D15B-5DBB-4EC88FD6DCDC}"/>
                    </a:ext>
                  </a:extLst>
                </p:cNvPr>
                <p:cNvSpPr/>
                <p:nvPr/>
              </p:nvSpPr>
              <p:spPr>
                <a:xfrm>
                  <a:off x="6991210" y="1461915"/>
                  <a:ext cx="125982" cy="62581"/>
                </a:xfrm>
                <a:custGeom>
                  <a:avLst/>
                  <a:gdLst>
                    <a:gd name="connsiteX0" fmla="*/ 0 w 125982"/>
                    <a:gd name="connsiteY0" fmla="*/ 0 h 62581"/>
                    <a:gd name="connsiteX1" fmla="*/ 125983 w 125982"/>
                    <a:gd name="connsiteY1" fmla="*/ 0 h 62581"/>
                    <a:gd name="connsiteX2" fmla="*/ 125983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3" y="0"/>
                      </a:lnTo>
                      <a:lnTo>
                        <a:pt x="125983"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516" name="Freeform: Shape 515">
                <a:extLst>
                  <a:ext uri="{FF2B5EF4-FFF2-40B4-BE49-F238E27FC236}">
                    <a16:creationId xmlns:a16="http://schemas.microsoft.com/office/drawing/2014/main" id="{D901616C-BA6E-F72E-DCCB-A5004A1BC59B}"/>
                  </a:ext>
                </a:extLst>
              </p:cNvPr>
              <p:cNvSpPr/>
              <p:nvPr/>
            </p:nvSpPr>
            <p:spPr>
              <a:xfrm>
                <a:off x="6991210"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8375398E-8321-B852-0CFD-CDDE1C8913A8}"/>
                  </a:ext>
                </a:extLst>
              </p:cNvPr>
              <p:cNvSpPr/>
              <p:nvPr/>
            </p:nvSpPr>
            <p:spPr>
              <a:xfrm>
                <a:off x="6991210"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6A14586C-C155-CEBE-3A75-9F85B742246F}"/>
                  </a:ext>
                </a:extLst>
              </p:cNvPr>
              <p:cNvSpPr/>
              <p:nvPr/>
            </p:nvSpPr>
            <p:spPr>
              <a:xfrm>
                <a:off x="6991210" y="1018051"/>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93726CCD-5293-1BDC-DD14-CA036F839B19}"/>
                  </a:ext>
                </a:extLst>
              </p:cNvPr>
              <p:cNvSpPr/>
              <p:nvPr/>
            </p:nvSpPr>
            <p:spPr>
              <a:xfrm>
                <a:off x="6991210" y="89144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AC2CDA5F-984F-81DC-2DEF-65F69C5819DB}"/>
                  </a:ext>
                </a:extLst>
              </p:cNvPr>
              <p:cNvSpPr/>
              <p:nvPr/>
            </p:nvSpPr>
            <p:spPr>
              <a:xfrm>
                <a:off x="6864599"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E60F8E03-CF2F-6FA8-2D1F-2ABD2DFA7332}"/>
                  </a:ext>
                </a:extLst>
              </p:cNvPr>
              <p:cNvSpPr/>
              <p:nvPr/>
            </p:nvSpPr>
            <p:spPr>
              <a:xfrm>
                <a:off x="6864599"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1" name="Graphic 4" descr="A city block">
              <a:extLst>
                <a:ext uri="{FF2B5EF4-FFF2-40B4-BE49-F238E27FC236}">
                  <a16:creationId xmlns:a16="http://schemas.microsoft.com/office/drawing/2014/main" id="{88D1E4A5-990E-8F2B-A864-7BAB1D1CF67B}"/>
                </a:ext>
              </a:extLst>
            </p:cNvPr>
            <p:cNvGrpSpPr/>
            <p:nvPr/>
          </p:nvGrpSpPr>
          <p:grpSpPr>
            <a:xfrm>
              <a:off x="5851552" y="764829"/>
              <a:ext cx="379833" cy="759667"/>
              <a:chOff x="5851552" y="764829"/>
              <a:chExt cx="379833" cy="759667"/>
            </a:xfrm>
          </p:grpSpPr>
          <p:sp>
            <p:nvSpPr>
              <p:cNvPr id="480" name="Freeform: Shape 479">
                <a:extLst>
                  <a:ext uri="{FF2B5EF4-FFF2-40B4-BE49-F238E27FC236}">
                    <a16:creationId xmlns:a16="http://schemas.microsoft.com/office/drawing/2014/main" id="{132941E5-42EF-8D90-D999-649D34DA08E6}"/>
                  </a:ext>
                </a:extLst>
              </p:cNvPr>
              <p:cNvSpPr/>
              <p:nvPr/>
            </p:nvSpPr>
            <p:spPr>
              <a:xfrm>
                <a:off x="5851552" y="764829"/>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FFFFFF"/>
              </a:solidFill>
              <a:ln w="2108" cap="flat">
                <a:noFill/>
                <a:prstDash val="solid"/>
                <a:miter/>
              </a:ln>
            </p:spPr>
            <p:txBody>
              <a:bodyPr rtlCol="0" anchor="ctr"/>
              <a:lstStyle/>
              <a:p>
                <a:endParaRPr lang="en-US"/>
              </a:p>
            </p:txBody>
          </p:sp>
          <p:grpSp>
            <p:nvGrpSpPr>
              <p:cNvPr id="481" name="Graphic 4" descr="A city block">
                <a:extLst>
                  <a:ext uri="{FF2B5EF4-FFF2-40B4-BE49-F238E27FC236}">
                    <a16:creationId xmlns:a16="http://schemas.microsoft.com/office/drawing/2014/main" id="{DA4D1063-4949-DD5D-1E87-80102FDD7EFA}"/>
                  </a:ext>
                </a:extLst>
              </p:cNvPr>
              <p:cNvGrpSpPr/>
              <p:nvPr/>
            </p:nvGrpSpPr>
            <p:grpSpPr>
              <a:xfrm>
                <a:off x="5897976" y="828134"/>
                <a:ext cx="274527" cy="126611"/>
                <a:chOff x="5897976" y="828134"/>
                <a:chExt cx="274527" cy="126611"/>
              </a:xfrm>
              <a:solidFill>
                <a:srgbClr val="E6E6E6"/>
              </a:solidFill>
            </p:grpSpPr>
            <p:sp>
              <p:nvSpPr>
                <p:cNvPr id="507" name="Freeform: Shape 506">
                  <a:extLst>
                    <a:ext uri="{FF2B5EF4-FFF2-40B4-BE49-F238E27FC236}">
                      <a16:creationId xmlns:a16="http://schemas.microsoft.com/office/drawing/2014/main" id="{76A8B017-55B1-DCB7-A020-C695AC75BCFE}"/>
                    </a:ext>
                  </a:extLst>
                </p:cNvPr>
                <p:cNvSpPr/>
                <p:nvPr/>
              </p:nvSpPr>
              <p:spPr>
                <a:xfrm>
                  <a:off x="5897976"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D73A0432-41D7-DA1B-491D-F1599A0625A7}"/>
                    </a:ext>
                  </a:extLst>
                </p:cNvPr>
                <p:cNvSpPr/>
                <p:nvPr/>
              </p:nvSpPr>
              <p:spPr>
                <a:xfrm>
                  <a:off x="604548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CA925A33-450C-1233-653D-37E2B3341409}"/>
                    </a:ext>
                  </a:extLst>
                </p:cNvPr>
                <p:cNvSpPr/>
                <p:nvPr/>
              </p:nvSpPr>
              <p:spPr>
                <a:xfrm>
                  <a:off x="6113216"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82" name="Graphic 4" descr="A city block">
                <a:extLst>
                  <a:ext uri="{FF2B5EF4-FFF2-40B4-BE49-F238E27FC236}">
                    <a16:creationId xmlns:a16="http://schemas.microsoft.com/office/drawing/2014/main" id="{DD2878E0-37A8-F923-5044-EDC40AB3EBA9}"/>
                  </a:ext>
                </a:extLst>
              </p:cNvPr>
              <p:cNvGrpSpPr/>
              <p:nvPr/>
            </p:nvGrpSpPr>
            <p:grpSpPr>
              <a:xfrm>
                <a:off x="5897776" y="984288"/>
                <a:ext cx="274727" cy="33763"/>
                <a:chOff x="5897776" y="984288"/>
                <a:chExt cx="274727" cy="33763"/>
              </a:xfrm>
              <a:solidFill>
                <a:srgbClr val="E6E6E6"/>
              </a:solidFill>
            </p:grpSpPr>
            <p:sp>
              <p:nvSpPr>
                <p:cNvPr id="504" name="Freeform: Shape 503">
                  <a:extLst>
                    <a:ext uri="{FF2B5EF4-FFF2-40B4-BE49-F238E27FC236}">
                      <a16:creationId xmlns:a16="http://schemas.microsoft.com/office/drawing/2014/main" id="{FD6A46A0-D469-DFE0-DC75-CF4E15C2DE15}"/>
                    </a:ext>
                  </a:extLst>
                </p:cNvPr>
                <p:cNvSpPr/>
                <p:nvPr/>
              </p:nvSpPr>
              <p:spPr>
                <a:xfrm>
                  <a:off x="5897776"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AD4CB9EF-A9E3-2102-B540-B1C87BE8E25C}"/>
                    </a:ext>
                  </a:extLst>
                </p:cNvPr>
                <p:cNvSpPr/>
                <p:nvPr/>
              </p:nvSpPr>
              <p:spPr>
                <a:xfrm>
                  <a:off x="6045536"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49DFA286-50E8-62EF-A0C9-EFC22CBE1A3A}"/>
                    </a:ext>
                  </a:extLst>
                </p:cNvPr>
                <p:cNvSpPr/>
                <p:nvPr/>
              </p:nvSpPr>
              <p:spPr>
                <a:xfrm>
                  <a:off x="6113264"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3" name="Graphic 4" descr="A city block">
                <a:extLst>
                  <a:ext uri="{FF2B5EF4-FFF2-40B4-BE49-F238E27FC236}">
                    <a16:creationId xmlns:a16="http://schemas.microsoft.com/office/drawing/2014/main" id="{C7292268-0DA8-1E2F-42EF-70C34D5DE1B6}"/>
                  </a:ext>
                </a:extLst>
              </p:cNvPr>
              <p:cNvGrpSpPr/>
              <p:nvPr/>
            </p:nvGrpSpPr>
            <p:grpSpPr>
              <a:xfrm>
                <a:off x="5897976" y="1047594"/>
                <a:ext cx="274527" cy="33763"/>
                <a:chOff x="5897976" y="1047594"/>
                <a:chExt cx="274527" cy="33763"/>
              </a:xfrm>
              <a:solidFill>
                <a:schemeClr val="accent1"/>
              </a:solidFill>
            </p:grpSpPr>
            <p:sp>
              <p:nvSpPr>
                <p:cNvPr id="501" name="Freeform: Shape 500">
                  <a:extLst>
                    <a:ext uri="{FF2B5EF4-FFF2-40B4-BE49-F238E27FC236}">
                      <a16:creationId xmlns:a16="http://schemas.microsoft.com/office/drawing/2014/main" id="{381094B3-B476-4E26-68E7-9D46B15E71AB}"/>
                    </a:ext>
                  </a:extLst>
                </p:cNvPr>
                <p:cNvSpPr/>
                <p:nvPr/>
              </p:nvSpPr>
              <p:spPr>
                <a:xfrm>
                  <a:off x="5897976"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A08C674D-AB14-AE54-959C-3ACFD2ACB912}"/>
                    </a:ext>
                  </a:extLst>
                </p:cNvPr>
                <p:cNvSpPr/>
                <p:nvPr/>
              </p:nvSpPr>
              <p:spPr>
                <a:xfrm>
                  <a:off x="6045487"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chemeClr val="accent1"/>
                </a:solidFill>
                <a:ln w="2108"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C66B9047-99A4-1B62-EE9E-07C62876FBAB}"/>
                    </a:ext>
                  </a:extLst>
                </p:cNvPr>
                <p:cNvSpPr/>
                <p:nvPr/>
              </p:nvSpPr>
              <p:spPr>
                <a:xfrm>
                  <a:off x="6113264"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chemeClr val="accent1"/>
                </a:solidFill>
                <a:ln w="2108" cap="flat">
                  <a:noFill/>
                  <a:prstDash val="solid"/>
                  <a:miter/>
                </a:ln>
              </p:spPr>
              <p:txBody>
                <a:bodyPr rtlCol="0" anchor="ctr"/>
                <a:lstStyle/>
                <a:p>
                  <a:endParaRPr lang="en-US"/>
                </a:p>
              </p:txBody>
            </p:sp>
          </p:grpSp>
          <p:grpSp>
            <p:nvGrpSpPr>
              <p:cNvPr id="484" name="Graphic 4" descr="A city block">
                <a:extLst>
                  <a:ext uri="{FF2B5EF4-FFF2-40B4-BE49-F238E27FC236}">
                    <a16:creationId xmlns:a16="http://schemas.microsoft.com/office/drawing/2014/main" id="{BA8E9D7C-37CD-26B2-05CF-57AAD5AA2579}"/>
                  </a:ext>
                </a:extLst>
              </p:cNvPr>
              <p:cNvGrpSpPr/>
              <p:nvPr/>
            </p:nvGrpSpPr>
            <p:grpSpPr>
              <a:xfrm>
                <a:off x="5977847" y="1110900"/>
                <a:ext cx="126927" cy="33763"/>
                <a:chOff x="5977847" y="1110900"/>
                <a:chExt cx="126927" cy="33763"/>
              </a:xfrm>
              <a:solidFill>
                <a:srgbClr val="E6E6E6"/>
              </a:solidFill>
            </p:grpSpPr>
            <p:sp>
              <p:nvSpPr>
                <p:cNvPr id="499" name="Freeform: Shape 498">
                  <a:extLst>
                    <a:ext uri="{FF2B5EF4-FFF2-40B4-BE49-F238E27FC236}">
                      <a16:creationId xmlns:a16="http://schemas.microsoft.com/office/drawing/2014/main" id="{9AB3D27D-E2AE-69D2-0035-EEE002E6E965}"/>
                    </a:ext>
                  </a:extLst>
                </p:cNvPr>
                <p:cNvSpPr/>
                <p:nvPr/>
              </p:nvSpPr>
              <p:spPr>
                <a:xfrm>
                  <a:off x="5977847"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24DE30FB-F622-E3DD-59C3-F33165524F94}"/>
                    </a:ext>
                  </a:extLst>
                </p:cNvPr>
                <p:cNvSpPr/>
                <p:nvPr/>
              </p:nvSpPr>
              <p:spPr>
                <a:xfrm>
                  <a:off x="6045536"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5" name="Graphic 4" descr="A city block">
                <a:extLst>
                  <a:ext uri="{FF2B5EF4-FFF2-40B4-BE49-F238E27FC236}">
                    <a16:creationId xmlns:a16="http://schemas.microsoft.com/office/drawing/2014/main" id="{BED7EA73-E77B-E3EE-C660-005F4C53F3E5}"/>
                  </a:ext>
                </a:extLst>
              </p:cNvPr>
              <p:cNvGrpSpPr/>
              <p:nvPr/>
            </p:nvGrpSpPr>
            <p:grpSpPr>
              <a:xfrm>
                <a:off x="5898194" y="1237511"/>
                <a:ext cx="206581" cy="33763"/>
                <a:chOff x="5898194" y="1237511"/>
                <a:chExt cx="206581" cy="33763"/>
              </a:xfrm>
              <a:solidFill>
                <a:srgbClr val="E6E6E6"/>
              </a:solidFill>
            </p:grpSpPr>
            <p:sp>
              <p:nvSpPr>
                <p:cNvPr id="497" name="Freeform: Shape 496">
                  <a:extLst>
                    <a:ext uri="{FF2B5EF4-FFF2-40B4-BE49-F238E27FC236}">
                      <a16:creationId xmlns:a16="http://schemas.microsoft.com/office/drawing/2014/main" id="{CDF01E73-DD19-26D1-5183-3550FE389BF8}"/>
                    </a:ext>
                  </a:extLst>
                </p:cNvPr>
                <p:cNvSpPr/>
                <p:nvPr/>
              </p:nvSpPr>
              <p:spPr>
                <a:xfrm>
                  <a:off x="5898194"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69B0EA8B-6E82-EE26-DBA4-428080D2019C}"/>
                    </a:ext>
                  </a:extLst>
                </p:cNvPr>
                <p:cNvSpPr/>
                <p:nvPr/>
              </p:nvSpPr>
              <p:spPr>
                <a:xfrm>
                  <a:off x="6045487"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86" name="Graphic 4" descr="A city block">
                <a:extLst>
                  <a:ext uri="{FF2B5EF4-FFF2-40B4-BE49-F238E27FC236}">
                    <a16:creationId xmlns:a16="http://schemas.microsoft.com/office/drawing/2014/main" id="{B12E82C5-E864-78F7-71C8-5A0039CCB812}"/>
                  </a:ext>
                </a:extLst>
              </p:cNvPr>
              <p:cNvGrpSpPr/>
              <p:nvPr/>
            </p:nvGrpSpPr>
            <p:grpSpPr>
              <a:xfrm>
                <a:off x="5977997" y="1174205"/>
                <a:ext cx="194477" cy="33763"/>
                <a:chOff x="5977997" y="1174205"/>
                <a:chExt cx="194477" cy="33763"/>
              </a:xfrm>
              <a:solidFill>
                <a:srgbClr val="E6E6E6"/>
              </a:solidFill>
            </p:grpSpPr>
            <p:sp>
              <p:nvSpPr>
                <p:cNvPr id="494" name="Freeform: Shape 493">
                  <a:extLst>
                    <a:ext uri="{FF2B5EF4-FFF2-40B4-BE49-F238E27FC236}">
                      <a16:creationId xmlns:a16="http://schemas.microsoft.com/office/drawing/2014/main" id="{3BE3D6EA-8BD5-4A99-1669-ECE485D3B62A}"/>
                    </a:ext>
                  </a:extLst>
                </p:cNvPr>
                <p:cNvSpPr/>
                <p:nvPr/>
              </p:nvSpPr>
              <p:spPr>
                <a:xfrm>
                  <a:off x="5977997" y="1174205"/>
                  <a:ext cx="59779" cy="33763"/>
                </a:xfrm>
                <a:custGeom>
                  <a:avLst/>
                  <a:gdLst>
                    <a:gd name="connsiteX0" fmla="*/ 0 w 59779"/>
                    <a:gd name="connsiteY0" fmla="*/ 0 h 33763"/>
                    <a:gd name="connsiteX1" fmla="*/ 59780 w 59779"/>
                    <a:gd name="connsiteY1" fmla="*/ 0 h 33763"/>
                    <a:gd name="connsiteX2" fmla="*/ 59780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80" y="0"/>
                      </a:lnTo>
                      <a:lnTo>
                        <a:pt x="5978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2AC68060-871F-C7C9-F13A-EEFA3A91C5E0}"/>
                    </a:ext>
                  </a:extLst>
                </p:cNvPr>
                <p:cNvSpPr/>
                <p:nvPr/>
              </p:nvSpPr>
              <p:spPr>
                <a:xfrm>
                  <a:off x="604553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E1B6A738-66E7-536E-5865-B00AC87E0ABB}"/>
                    </a:ext>
                  </a:extLst>
                </p:cNvPr>
                <p:cNvSpPr/>
                <p:nvPr/>
              </p:nvSpPr>
              <p:spPr>
                <a:xfrm>
                  <a:off x="6113216"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87" name="Freeform: Shape 486">
                <a:extLst>
                  <a:ext uri="{FF2B5EF4-FFF2-40B4-BE49-F238E27FC236}">
                    <a16:creationId xmlns:a16="http://schemas.microsoft.com/office/drawing/2014/main" id="{52271BF6-78EA-244B-E6A0-45E1913AE778}"/>
                  </a:ext>
                </a:extLst>
              </p:cNvPr>
              <p:cNvSpPr/>
              <p:nvPr/>
            </p:nvSpPr>
            <p:spPr>
              <a:xfrm>
                <a:off x="6045536"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9AD58154-CF22-D449-06AE-03DC4A2E73A8}"/>
                  </a:ext>
                </a:extLst>
              </p:cNvPr>
              <p:cNvSpPr/>
              <p:nvPr/>
            </p:nvSpPr>
            <p:spPr>
              <a:xfrm>
                <a:off x="597779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89" name="Graphic 4" descr="A city block">
                <a:extLst>
                  <a:ext uri="{FF2B5EF4-FFF2-40B4-BE49-F238E27FC236}">
                    <a16:creationId xmlns:a16="http://schemas.microsoft.com/office/drawing/2014/main" id="{E76C14B3-A119-0EF6-317B-3B88269D6ADE}"/>
                  </a:ext>
                </a:extLst>
              </p:cNvPr>
              <p:cNvGrpSpPr/>
              <p:nvPr/>
            </p:nvGrpSpPr>
            <p:grpSpPr>
              <a:xfrm>
                <a:off x="5897776" y="1364122"/>
                <a:ext cx="274524" cy="33763"/>
                <a:chOff x="5897776" y="1364122"/>
                <a:chExt cx="274524" cy="33763"/>
              </a:xfrm>
              <a:solidFill>
                <a:srgbClr val="E6E6E6"/>
              </a:solidFill>
            </p:grpSpPr>
            <p:sp>
              <p:nvSpPr>
                <p:cNvPr id="491" name="Freeform: Shape 490">
                  <a:extLst>
                    <a:ext uri="{FF2B5EF4-FFF2-40B4-BE49-F238E27FC236}">
                      <a16:creationId xmlns:a16="http://schemas.microsoft.com/office/drawing/2014/main" id="{262F6CA1-D223-20E6-8F6A-5C1F74E7D149}"/>
                    </a:ext>
                  </a:extLst>
                </p:cNvPr>
                <p:cNvSpPr/>
                <p:nvPr/>
              </p:nvSpPr>
              <p:spPr>
                <a:xfrm>
                  <a:off x="5897776"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6EB6E312-845A-FD69-C4AE-3655F3A5EAE2}"/>
                    </a:ext>
                  </a:extLst>
                </p:cNvPr>
                <p:cNvSpPr/>
                <p:nvPr/>
              </p:nvSpPr>
              <p:spPr>
                <a:xfrm>
                  <a:off x="6045536"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9D36F27A-EEA1-6C82-D8DA-3BC41C0F1C0D}"/>
                    </a:ext>
                  </a:extLst>
                </p:cNvPr>
                <p:cNvSpPr/>
                <p:nvPr/>
              </p:nvSpPr>
              <p:spPr>
                <a:xfrm>
                  <a:off x="6113813"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90" name="Freeform: Shape 489">
                <a:extLst>
                  <a:ext uri="{FF2B5EF4-FFF2-40B4-BE49-F238E27FC236}">
                    <a16:creationId xmlns:a16="http://schemas.microsoft.com/office/drawing/2014/main" id="{230FC203-DD5E-E426-C7E3-564F56DE84D7}"/>
                  </a:ext>
                </a:extLst>
              </p:cNvPr>
              <p:cNvSpPr/>
              <p:nvPr/>
            </p:nvSpPr>
            <p:spPr>
              <a:xfrm>
                <a:off x="6045536"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62" name="Graphic 4" descr="A city block">
              <a:extLst>
                <a:ext uri="{FF2B5EF4-FFF2-40B4-BE49-F238E27FC236}">
                  <a16:creationId xmlns:a16="http://schemas.microsoft.com/office/drawing/2014/main" id="{8122F846-2DF5-C92B-2778-652A05DFFD33}"/>
                </a:ext>
              </a:extLst>
            </p:cNvPr>
            <p:cNvGrpSpPr/>
            <p:nvPr/>
          </p:nvGrpSpPr>
          <p:grpSpPr>
            <a:xfrm>
              <a:off x="5092438" y="1047594"/>
              <a:ext cx="759667" cy="476902"/>
              <a:chOff x="5092438" y="1047594"/>
              <a:chExt cx="759667" cy="476902"/>
            </a:xfrm>
          </p:grpSpPr>
          <p:sp>
            <p:nvSpPr>
              <p:cNvPr id="460" name="Freeform: Shape 459">
                <a:extLst>
                  <a:ext uri="{FF2B5EF4-FFF2-40B4-BE49-F238E27FC236}">
                    <a16:creationId xmlns:a16="http://schemas.microsoft.com/office/drawing/2014/main" id="{9A94624D-8671-0BD7-01DF-171D4DDF4422}"/>
                  </a:ext>
                </a:extLst>
              </p:cNvPr>
              <p:cNvSpPr/>
              <p:nvPr/>
            </p:nvSpPr>
            <p:spPr>
              <a:xfrm>
                <a:off x="5092438" y="1047594"/>
                <a:ext cx="759667" cy="476902"/>
              </a:xfrm>
              <a:custGeom>
                <a:avLst/>
                <a:gdLst>
                  <a:gd name="connsiteX0" fmla="*/ 379834 w 759667"/>
                  <a:gd name="connsiteY0" fmla="*/ 0 h 476902"/>
                  <a:gd name="connsiteX1" fmla="*/ 379834 w 759667"/>
                  <a:gd name="connsiteY1" fmla="*/ 97069 h 476902"/>
                  <a:gd name="connsiteX2" fmla="*/ 126611 w 759667"/>
                  <a:gd name="connsiteY2" fmla="*/ 97069 h 476902"/>
                  <a:gd name="connsiteX3" fmla="*/ 126611 w 759667"/>
                  <a:gd name="connsiteY3" fmla="*/ 223680 h 476902"/>
                  <a:gd name="connsiteX4" fmla="*/ 0 w 759667"/>
                  <a:gd name="connsiteY4" fmla="*/ 224015 h 476902"/>
                  <a:gd name="connsiteX5" fmla="*/ 0 w 759667"/>
                  <a:gd name="connsiteY5" fmla="*/ 476763 h 476902"/>
                  <a:gd name="connsiteX6" fmla="*/ 759668 w 759667"/>
                  <a:gd name="connsiteY6" fmla="*/ 476902 h 476902"/>
                  <a:gd name="connsiteX7" fmla="*/ 759668 w 759667"/>
                  <a:gd name="connsiteY7" fmla="*/ 0 h 4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67" h="476902">
                    <a:moveTo>
                      <a:pt x="379834" y="0"/>
                    </a:moveTo>
                    <a:lnTo>
                      <a:pt x="379834" y="97069"/>
                    </a:lnTo>
                    <a:lnTo>
                      <a:pt x="126611" y="97069"/>
                    </a:lnTo>
                    <a:lnTo>
                      <a:pt x="126611" y="223680"/>
                    </a:lnTo>
                    <a:lnTo>
                      <a:pt x="0" y="224015"/>
                    </a:lnTo>
                    <a:lnTo>
                      <a:pt x="0" y="476763"/>
                    </a:lnTo>
                    <a:lnTo>
                      <a:pt x="759668" y="476902"/>
                    </a:lnTo>
                    <a:lnTo>
                      <a:pt x="759668" y="0"/>
                    </a:lnTo>
                    <a:close/>
                  </a:path>
                </a:pathLst>
              </a:custGeom>
              <a:solidFill>
                <a:srgbClr val="62A3D0"/>
              </a:solidFill>
              <a:ln w="2108" cap="flat">
                <a:noFill/>
                <a:prstDash val="solid"/>
                <a:miter/>
              </a:ln>
            </p:spPr>
            <p:txBody>
              <a:bodyPr rtlCol="0" anchor="ctr"/>
              <a:lstStyle/>
              <a:p>
                <a:endParaRPr lang="en-US"/>
              </a:p>
            </p:txBody>
          </p:sp>
          <p:grpSp>
            <p:nvGrpSpPr>
              <p:cNvPr id="461" name="Graphic 4" descr="A city block">
                <a:extLst>
                  <a:ext uri="{FF2B5EF4-FFF2-40B4-BE49-F238E27FC236}">
                    <a16:creationId xmlns:a16="http://schemas.microsoft.com/office/drawing/2014/main" id="{CD10F740-FBC6-C157-8C19-8147A057D7D0}"/>
                  </a:ext>
                </a:extLst>
              </p:cNvPr>
              <p:cNvGrpSpPr/>
              <p:nvPr/>
            </p:nvGrpSpPr>
            <p:grpSpPr>
              <a:xfrm>
                <a:off x="5306953" y="1335303"/>
                <a:ext cx="59258" cy="125163"/>
                <a:chOff x="5306953" y="1335303"/>
                <a:chExt cx="59258" cy="125163"/>
              </a:xfrm>
            </p:grpSpPr>
            <p:sp>
              <p:nvSpPr>
                <p:cNvPr id="478" name="Freeform: Shape 477">
                  <a:extLst>
                    <a:ext uri="{FF2B5EF4-FFF2-40B4-BE49-F238E27FC236}">
                      <a16:creationId xmlns:a16="http://schemas.microsoft.com/office/drawing/2014/main" id="{DE338EFC-81A7-78EC-AC39-E0FC29CF94D3}"/>
                    </a:ext>
                  </a:extLst>
                </p:cNvPr>
                <p:cNvSpPr/>
                <p:nvPr/>
              </p:nvSpPr>
              <p:spPr>
                <a:xfrm>
                  <a:off x="53069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B58DD0B0-A061-1E3E-A35F-609BE2F4A7B8}"/>
                    </a:ext>
                  </a:extLst>
                </p:cNvPr>
                <p:cNvSpPr/>
                <p:nvPr/>
              </p:nvSpPr>
              <p:spPr>
                <a:xfrm>
                  <a:off x="53069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2" name="Graphic 4" descr="A city block">
                <a:extLst>
                  <a:ext uri="{FF2B5EF4-FFF2-40B4-BE49-F238E27FC236}">
                    <a16:creationId xmlns:a16="http://schemas.microsoft.com/office/drawing/2014/main" id="{C0120519-C93C-76D1-ABE1-BA17075F31E6}"/>
                  </a:ext>
                </a:extLst>
              </p:cNvPr>
              <p:cNvGrpSpPr/>
              <p:nvPr/>
            </p:nvGrpSpPr>
            <p:grpSpPr>
              <a:xfrm>
                <a:off x="5218496" y="1335303"/>
                <a:ext cx="62676" cy="125163"/>
                <a:chOff x="5218496" y="1335303"/>
                <a:chExt cx="62676" cy="125163"/>
              </a:xfrm>
            </p:grpSpPr>
            <p:sp>
              <p:nvSpPr>
                <p:cNvPr id="476" name="Freeform: Shape 475">
                  <a:extLst>
                    <a:ext uri="{FF2B5EF4-FFF2-40B4-BE49-F238E27FC236}">
                      <a16:creationId xmlns:a16="http://schemas.microsoft.com/office/drawing/2014/main" id="{4F9DD68A-BE00-8047-4E73-F5174D084AD2}"/>
                    </a:ext>
                  </a:extLst>
                </p:cNvPr>
                <p:cNvSpPr/>
                <p:nvPr/>
              </p:nvSpPr>
              <p:spPr>
                <a:xfrm>
                  <a:off x="5218496"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2E8F2F56-D821-173A-09B7-755AFD91BAB3}"/>
                    </a:ext>
                  </a:extLst>
                </p:cNvPr>
                <p:cNvSpPr/>
                <p:nvPr/>
              </p:nvSpPr>
              <p:spPr>
                <a:xfrm>
                  <a:off x="5218496"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3" name="Graphic 4" descr="A city block">
                <a:extLst>
                  <a:ext uri="{FF2B5EF4-FFF2-40B4-BE49-F238E27FC236}">
                    <a16:creationId xmlns:a16="http://schemas.microsoft.com/office/drawing/2014/main" id="{C95D1780-3492-0845-435D-BD616833C742}"/>
                  </a:ext>
                </a:extLst>
              </p:cNvPr>
              <p:cNvGrpSpPr/>
              <p:nvPr/>
            </p:nvGrpSpPr>
            <p:grpSpPr>
              <a:xfrm>
                <a:off x="5707889" y="1399333"/>
                <a:ext cx="59258" cy="125163"/>
                <a:chOff x="5707889" y="1399333"/>
                <a:chExt cx="59258" cy="125163"/>
              </a:xfrm>
            </p:grpSpPr>
            <p:sp>
              <p:nvSpPr>
                <p:cNvPr id="474" name="Freeform: Shape 473">
                  <a:extLst>
                    <a:ext uri="{FF2B5EF4-FFF2-40B4-BE49-F238E27FC236}">
                      <a16:creationId xmlns:a16="http://schemas.microsoft.com/office/drawing/2014/main" id="{F610813E-6C03-6745-A60F-11C01649EA13}"/>
                    </a:ext>
                  </a:extLst>
                </p:cNvPr>
                <p:cNvSpPr/>
                <p:nvPr/>
              </p:nvSpPr>
              <p:spPr>
                <a:xfrm>
                  <a:off x="5707889"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DB97D63F-CC26-EA0D-2138-51D83A111294}"/>
                    </a:ext>
                  </a:extLst>
                </p:cNvPr>
                <p:cNvSpPr/>
                <p:nvPr/>
              </p:nvSpPr>
              <p:spPr>
                <a:xfrm>
                  <a:off x="5707889"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4" name="Graphic 4" descr="A city block">
                <a:extLst>
                  <a:ext uri="{FF2B5EF4-FFF2-40B4-BE49-F238E27FC236}">
                    <a16:creationId xmlns:a16="http://schemas.microsoft.com/office/drawing/2014/main" id="{31651028-29DB-C2EC-4252-8A1B23D3084D}"/>
                  </a:ext>
                </a:extLst>
              </p:cNvPr>
              <p:cNvGrpSpPr/>
              <p:nvPr/>
            </p:nvGrpSpPr>
            <p:grpSpPr>
              <a:xfrm>
                <a:off x="5623481" y="1399333"/>
                <a:ext cx="59258" cy="125163"/>
                <a:chOff x="5623481" y="1399333"/>
                <a:chExt cx="59258" cy="125163"/>
              </a:xfrm>
            </p:grpSpPr>
            <p:sp>
              <p:nvSpPr>
                <p:cNvPr id="472" name="Freeform: Shape 471">
                  <a:extLst>
                    <a:ext uri="{FF2B5EF4-FFF2-40B4-BE49-F238E27FC236}">
                      <a16:creationId xmlns:a16="http://schemas.microsoft.com/office/drawing/2014/main" id="{AFD66A5F-0F33-60B2-66DC-2BF6A3A06047}"/>
                    </a:ext>
                  </a:extLst>
                </p:cNvPr>
                <p:cNvSpPr/>
                <p:nvPr/>
              </p:nvSpPr>
              <p:spPr>
                <a:xfrm>
                  <a:off x="5623481"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80DF6E45-E37B-56BB-C930-CA8EB3C0E8CB}"/>
                    </a:ext>
                  </a:extLst>
                </p:cNvPr>
                <p:cNvSpPr/>
                <p:nvPr/>
              </p:nvSpPr>
              <p:spPr>
                <a:xfrm>
                  <a:off x="5623481"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465" name="Graphic 4" descr="A city block">
                <a:extLst>
                  <a:ext uri="{FF2B5EF4-FFF2-40B4-BE49-F238E27FC236}">
                    <a16:creationId xmlns:a16="http://schemas.microsoft.com/office/drawing/2014/main" id="{E9C74637-EFD1-E1DC-21BA-7141D9D8A71F}"/>
                  </a:ext>
                </a:extLst>
              </p:cNvPr>
              <p:cNvGrpSpPr/>
              <p:nvPr/>
            </p:nvGrpSpPr>
            <p:grpSpPr>
              <a:xfrm>
                <a:off x="5471718" y="1399333"/>
                <a:ext cx="125982" cy="125163"/>
                <a:chOff x="5471718" y="1399333"/>
                <a:chExt cx="125982" cy="125163"/>
              </a:xfrm>
            </p:grpSpPr>
            <p:sp>
              <p:nvSpPr>
                <p:cNvPr id="470" name="Freeform: Shape 469">
                  <a:extLst>
                    <a:ext uri="{FF2B5EF4-FFF2-40B4-BE49-F238E27FC236}">
                      <a16:creationId xmlns:a16="http://schemas.microsoft.com/office/drawing/2014/main" id="{832AD9B8-52E5-CE6A-2164-193DF55FD110}"/>
                    </a:ext>
                  </a:extLst>
                </p:cNvPr>
                <p:cNvSpPr/>
                <p:nvPr/>
              </p:nvSpPr>
              <p:spPr>
                <a:xfrm>
                  <a:off x="5471718"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5E73E128-3B39-3C73-DE1D-6D1DDF06E73C}"/>
                    </a:ext>
                  </a:extLst>
                </p:cNvPr>
                <p:cNvSpPr/>
                <p:nvPr/>
              </p:nvSpPr>
              <p:spPr>
                <a:xfrm>
                  <a:off x="5471718"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466" name="Freeform: Shape 465">
                <a:extLst>
                  <a:ext uri="{FF2B5EF4-FFF2-40B4-BE49-F238E27FC236}">
                    <a16:creationId xmlns:a16="http://schemas.microsoft.com/office/drawing/2014/main" id="{1C2DFC42-034D-9E3D-87B2-3AB04176108B}"/>
                  </a:ext>
                </a:extLst>
              </p:cNvPr>
              <p:cNvSpPr/>
              <p:nvPr/>
            </p:nvSpPr>
            <p:spPr>
              <a:xfrm>
                <a:off x="5471718" y="1271274"/>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9A65388A-3A2D-F97C-28D6-B8F7E804A57A}"/>
                  </a:ext>
                </a:extLst>
              </p:cNvPr>
              <p:cNvSpPr/>
              <p:nvPr/>
            </p:nvSpPr>
            <p:spPr>
              <a:xfrm>
                <a:off x="5471718" y="1144663"/>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DCDF372C-BDF5-A2CA-2621-C490B2272C72}"/>
                  </a:ext>
                </a:extLst>
              </p:cNvPr>
              <p:cNvSpPr/>
              <p:nvPr/>
            </p:nvSpPr>
            <p:spPr>
              <a:xfrm>
                <a:off x="5345107" y="1250172"/>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6C2F9FCA-C41C-3CFA-9F2C-147AFDB9821E}"/>
                  </a:ext>
                </a:extLst>
              </p:cNvPr>
              <p:cNvSpPr/>
              <p:nvPr/>
            </p:nvSpPr>
            <p:spPr>
              <a:xfrm>
                <a:off x="5345107" y="1123561"/>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nvGrpSpPr>
            <p:cNvPr id="63" name="Graphic 4" descr="A city block">
              <a:extLst>
                <a:ext uri="{FF2B5EF4-FFF2-40B4-BE49-F238E27FC236}">
                  <a16:creationId xmlns:a16="http://schemas.microsoft.com/office/drawing/2014/main" id="{893FD70C-9727-ACA9-E017-D9C0673B8889}"/>
                </a:ext>
              </a:extLst>
            </p:cNvPr>
            <p:cNvGrpSpPr/>
            <p:nvPr/>
          </p:nvGrpSpPr>
          <p:grpSpPr>
            <a:xfrm>
              <a:off x="7750873" y="1018051"/>
              <a:ext cx="379833" cy="506445"/>
              <a:chOff x="7750873" y="1018051"/>
              <a:chExt cx="379833" cy="506445"/>
            </a:xfrm>
          </p:grpSpPr>
          <p:sp>
            <p:nvSpPr>
              <p:cNvPr id="453" name="Freeform: Shape 452">
                <a:extLst>
                  <a:ext uri="{FF2B5EF4-FFF2-40B4-BE49-F238E27FC236}">
                    <a16:creationId xmlns:a16="http://schemas.microsoft.com/office/drawing/2014/main" id="{F67152C6-2153-C011-256D-ED6B86160283}"/>
                  </a:ext>
                </a:extLst>
              </p:cNvPr>
              <p:cNvSpPr/>
              <p:nvPr/>
            </p:nvSpPr>
            <p:spPr>
              <a:xfrm>
                <a:off x="7780416" y="1394388"/>
                <a:ext cx="256449" cy="66802"/>
              </a:xfrm>
              <a:custGeom>
                <a:avLst/>
                <a:gdLst>
                  <a:gd name="connsiteX0" fmla="*/ 0 w 256449"/>
                  <a:gd name="connsiteY0" fmla="*/ 0 h 66802"/>
                  <a:gd name="connsiteX1" fmla="*/ 256449 w 256449"/>
                  <a:gd name="connsiteY1" fmla="*/ 0 h 66802"/>
                  <a:gd name="connsiteX2" fmla="*/ 256449 w 256449"/>
                  <a:gd name="connsiteY2" fmla="*/ 66802 h 66802"/>
                  <a:gd name="connsiteX3" fmla="*/ 0 w 256449"/>
                  <a:gd name="connsiteY3" fmla="*/ 66802 h 66802"/>
                </a:gdLst>
                <a:ahLst/>
                <a:cxnLst>
                  <a:cxn ang="0">
                    <a:pos x="connsiteX0" y="connsiteY0"/>
                  </a:cxn>
                  <a:cxn ang="0">
                    <a:pos x="connsiteX1" y="connsiteY1"/>
                  </a:cxn>
                  <a:cxn ang="0">
                    <a:pos x="connsiteX2" y="connsiteY2"/>
                  </a:cxn>
                  <a:cxn ang="0">
                    <a:pos x="connsiteX3" y="connsiteY3"/>
                  </a:cxn>
                </a:cxnLst>
                <a:rect l="l" t="t" r="r" b="b"/>
                <a:pathLst>
                  <a:path w="256449" h="66802">
                    <a:moveTo>
                      <a:pt x="0" y="0"/>
                    </a:moveTo>
                    <a:lnTo>
                      <a:pt x="256449" y="0"/>
                    </a:lnTo>
                    <a:lnTo>
                      <a:pt x="256449" y="66802"/>
                    </a:lnTo>
                    <a:lnTo>
                      <a:pt x="0" y="66802"/>
                    </a:lnTo>
                    <a:close/>
                  </a:path>
                </a:pathLst>
              </a:custGeom>
              <a:solidFill>
                <a:srgbClr val="737373"/>
              </a:solidFill>
              <a:ln w="2108"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9B470B35-343E-292A-2B04-320FA4F748F6}"/>
                  </a:ext>
                </a:extLst>
              </p:cNvPr>
              <p:cNvSpPr/>
              <p:nvPr/>
            </p:nvSpPr>
            <p:spPr>
              <a:xfrm>
                <a:off x="7750874" y="1018051"/>
                <a:ext cx="379833" cy="506445"/>
              </a:xfrm>
              <a:custGeom>
                <a:avLst/>
                <a:gdLst>
                  <a:gd name="connsiteX0" fmla="*/ 379834 w 379833"/>
                  <a:gd name="connsiteY0" fmla="*/ 0 h 506445"/>
                  <a:gd name="connsiteX1" fmla="*/ 0 w 379833"/>
                  <a:gd name="connsiteY1" fmla="*/ 0 h 506445"/>
                  <a:gd name="connsiteX2" fmla="*/ 0 w 379833"/>
                  <a:gd name="connsiteY2" fmla="*/ 506445 h 506445"/>
                  <a:gd name="connsiteX3" fmla="*/ 34544 w 379833"/>
                  <a:gd name="connsiteY3" fmla="*/ 506445 h 506445"/>
                  <a:gd name="connsiteX4" fmla="*/ 34544 w 379833"/>
                  <a:gd name="connsiteY4" fmla="*/ 379834 h 506445"/>
                  <a:gd name="connsiteX5" fmla="*/ 219460 w 379833"/>
                  <a:gd name="connsiteY5" fmla="*/ 379834 h 506445"/>
                  <a:gd name="connsiteX6" fmla="*/ 219460 w 379833"/>
                  <a:gd name="connsiteY6" fmla="*/ 506445 h 506445"/>
                  <a:gd name="connsiteX7" fmla="*/ 254003 w 379833"/>
                  <a:gd name="connsiteY7" fmla="*/ 506445 h 506445"/>
                  <a:gd name="connsiteX8" fmla="*/ 254003 w 379833"/>
                  <a:gd name="connsiteY8" fmla="*/ 379834 h 506445"/>
                  <a:gd name="connsiteX9" fmla="*/ 281984 w 379833"/>
                  <a:gd name="connsiteY9" fmla="*/ 379834 h 506445"/>
                  <a:gd name="connsiteX10" fmla="*/ 281984 w 379833"/>
                  <a:gd name="connsiteY10" fmla="*/ 506445 h 506445"/>
                  <a:gd name="connsiteX11" fmla="*/ 316528 w 379833"/>
                  <a:gd name="connsiteY11" fmla="*/ 506445 h 506445"/>
                  <a:gd name="connsiteX12" fmla="*/ 316528 w 379833"/>
                  <a:gd name="connsiteY12" fmla="*/ 379834 h 506445"/>
                  <a:gd name="connsiteX13" fmla="*/ 379285 w 379833"/>
                  <a:gd name="connsiteY13" fmla="*/ 379834 h 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33" h="506445">
                    <a:moveTo>
                      <a:pt x="379834" y="0"/>
                    </a:moveTo>
                    <a:lnTo>
                      <a:pt x="0" y="0"/>
                    </a:lnTo>
                    <a:lnTo>
                      <a:pt x="0" y="506445"/>
                    </a:lnTo>
                    <a:lnTo>
                      <a:pt x="34544" y="506445"/>
                    </a:lnTo>
                    <a:lnTo>
                      <a:pt x="34544" y="379834"/>
                    </a:lnTo>
                    <a:lnTo>
                      <a:pt x="219460" y="379834"/>
                    </a:lnTo>
                    <a:lnTo>
                      <a:pt x="219460" y="506445"/>
                    </a:lnTo>
                    <a:lnTo>
                      <a:pt x="254003" y="506445"/>
                    </a:lnTo>
                    <a:lnTo>
                      <a:pt x="254003" y="379834"/>
                    </a:lnTo>
                    <a:lnTo>
                      <a:pt x="281984" y="379834"/>
                    </a:lnTo>
                    <a:lnTo>
                      <a:pt x="281984" y="506445"/>
                    </a:lnTo>
                    <a:lnTo>
                      <a:pt x="316528" y="506445"/>
                    </a:lnTo>
                    <a:lnTo>
                      <a:pt x="316528" y="379834"/>
                    </a:lnTo>
                    <a:lnTo>
                      <a:pt x="379285" y="379834"/>
                    </a:lnTo>
                    <a:close/>
                  </a:path>
                </a:pathLst>
              </a:custGeom>
              <a:solidFill>
                <a:srgbClr val="62A3D0"/>
              </a:solidFill>
              <a:ln w="210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F4D06AD5-2E47-799B-AE6B-02F741579404}"/>
                  </a:ext>
                </a:extLst>
              </p:cNvPr>
              <p:cNvSpPr/>
              <p:nvPr/>
            </p:nvSpPr>
            <p:spPr>
              <a:xfrm>
                <a:off x="7750873" y="1047594"/>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D29306A9-806E-1003-F1B4-497457BA736A}"/>
                  </a:ext>
                </a:extLst>
              </p:cNvPr>
              <p:cNvSpPr/>
              <p:nvPr/>
            </p:nvSpPr>
            <p:spPr>
              <a:xfrm>
                <a:off x="7750873" y="1174205"/>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4323845D-9BD9-9D17-CDDB-520503FCC2C8}"/>
                  </a:ext>
                </a:extLst>
              </p:cNvPr>
              <p:cNvSpPr/>
              <p:nvPr/>
            </p:nvSpPr>
            <p:spPr>
              <a:xfrm>
                <a:off x="7750873" y="1300816"/>
                <a:ext cx="189916" cy="63305"/>
              </a:xfrm>
              <a:custGeom>
                <a:avLst/>
                <a:gdLst>
                  <a:gd name="connsiteX0" fmla="*/ 0 w 189916"/>
                  <a:gd name="connsiteY0" fmla="*/ 0 h 63305"/>
                  <a:gd name="connsiteX1" fmla="*/ 189917 w 189916"/>
                  <a:gd name="connsiteY1" fmla="*/ 0 h 63305"/>
                  <a:gd name="connsiteX2" fmla="*/ 189917 w 189916"/>
                  <a:gd name="connsiteY2" fmla="*/ 63306 h 63305"/>
                  <a:gd name="connsiteX3" fmla="*/ 0 w 18991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189916" h="63305">
                    <a:moveTo>
                      <a:pt x="0" y="0"/>
                    </a:moveTo>
                    <a:lnTo>
                      <a:pt x="189917" y="0"/>
                    </a:lnTo>
                    <a:lnTo>
                      <a:pt x="189917" y="63306"/>
                    </a:lnTo>
                    <a:lnTo>
                      <a:pt x="0" y="63306"/>
                    </a:lnTo>
                    <a:close/>
                  </a:path>
                </a:pathLst>
              </a:custGeom>
              <a:solidFill>
                <a:srgbClr val="D2D2D2"/>
              </a:solidFill>
              <a:ln w="2108"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0DF08C50-5563-E557-AF86-3E5B4B251B6E}"/>
                  </a:ext>
                </a:extLst>
              </p:cNvPr>
              <p:cNvSpPr/>
              <p:nvPr/>
            </p:nvSpPr>
            <p:spPr>
              <a:xfrm>
                <a:off x="7835344" y="1237511"/>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B92A96E8-050A-B9E2-6131-31849D632AC0}"/>
                  </a:ext>
                </a:extLst>
              </p:cNvPr>
              <p:cNvSpPr/>
              <p:nvPr/>
            </p:nvSpPr>
            <p:spPr>
              <a:xfrm>
                <a:off x="7835344" y="1110900"/>
                <a:ext cx="232120" cy="33763"/>
              </a:xfrm>
              <a:custGeom>
                <a:avLst/>
                <a:gdLst>
                  <a:gd name="connsiteX0" fmla="*/ 0 w 232120"/>
                  <a:gd name="connsiteY0" fmla="*/ 0 h 33763"/>
                  <a:gd name="connsiteX1" fmla="*/ 232121 w 232120"/>
                  <a:gd name="connsiteY1" fmla="*/ 0 h 33763"/>
                  <a:gd name="connsiteX2" fmla="*/ 232121 w 232120"/>
                  <a:gd name="connsiteY2" fmla="*/ 33763 h 33763"/>
                  <a:gd name="connsiteX3" fmla="*/ 0 w 23212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232120" h="33763">
                    <a:moveTo>
                      <a:pt x="0" y="0"/>
                    </a:moveTo>
                    <a:lnTo>
                      <a:pt x="232121" y="0"/>
                    </a:lnTo>
                    <a:lnTo>
                      <a:pt x="232121" y="33763"/>
                    </a:lnTo>
                    <a:lnTo>
                      <a:pt x="0" y="33763"/>
                    </a:lnTo>
                    <a:close/>
                  </a:path>
                </a:pathLst>
              </a:custGeom>
              <a:solidFill>
                <a:srgbClr val="737373"/>
              </a:solidFill>
              <a:ln w="2108" cap="flat">
                <a:noFill/>
                <a:prstDash val="solid"/>
                <a:miter/>
              </a:ln>
            </p:spPr>
            <p:txBody>
              <a:bodyPr rtlCol="0" anchor="ctr"/>
              <a:lstStyle/>
              <a:p>
                <a:endParaRPr lang="en-US"/>
              </a:p>
            </p:txBody>
          </p:sp>
        </p:grpSp>
        <p:grpSp>
          <p:nvGrpSpPr>
            <p:cNvPr id="384" name="Graphic 4" descr="A city block">
              <a:extLst>
                <a:ext uri="{FF2B5EF4-FFF2-40B4-BE49-F238E27FC236}">
                  <a16:creationId xmlns:a16="http://schemas.microsoft.com/office/drawing/2014/main" id="{5DC82923-0881-F0EE-E804-14E4FDFA88E8}"/>
                </a:ext>
              </a:extLst>
            </p:cNvPr>
            <p:cNvGrpSpPr/>
            <p:nvPr/>
          </p:nvGrpSpPr>
          <p:grpSpPr>
            <a:xfrm>
              <a:off x="8890776" y="764824"/>
              <a:ext cx="253222" cy="759667"/>
              <a:chOff x="8890776" y="764824"/>
              <a:chExt cx="253222" cy="759667"/>
            </a:xfrm>
          </p:grpSpPr>
          <p:sp>
            <p:nvSpPr>
              <p:cNvPr id="444" name="Freeform: Shape 443">
                <a:extLst>
                  <a:ext uri="{FF2B5EF4-FFF2-40B4-BE49-F238E27FC236}">
                    <a16:creationId xmlns:a16="http://schemas.microsoft.com/office/drawing/2014/main" id="{4EFCB745-0154-C360-8965-70B149176767}"/>
                  </a:ext>
                </a:extLst>
              </p:cNvPr>
              <p:cNvSpPr/>
              <p:nvPr/>
            </p:nvSpPr>
            <p:spPr>
              <a:xfrm rot="-10800000">
                <a:off x="8890776" y="764824"/>
                <a:ext cx="253222" cy="759667"/>
              </a:xfrm>
              <a:custGeom>
                <a:avLst/>
                <a:gdLst>
                  <a:gd name="connsiteX0" fmla="*/ 0 w 253222"/>
                  <a:gd name="connsiteY0" fmla="*/ 0 h 759667"/>
                  <a:gd name="connsiteX1" fmla="*/ 253223 w 253222"/>
                  <a:gd name="connsiteY1" fmla="*/ 0 h 759667"/>
                  <a:gd name="connsiteX2" fmla="*/ 253223 w 253222"/>
                  <a:gd name="connsiteY2" fmla="*/ 759668 h 759667"/>
                  <a:gd name="connsiteX3" fmla="*/ 0 w 253222"/>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253222" h="759667">
                    <a:moveTo>
                      <a:pt x="0" y="0"/>
                    </a:moveTo>
                    <a:lnTo>
                      <a:pt x="253223" y="0"/>
                    </a:lnTo>
                    <a:lnTo>
                      <a:pt x="253223" y="759668"/>
                    </a:lnTo>
                    <a:lnTo>
                      <a:pt x="0" y="759668"/>
                    </a:lnTo>
                    <a:close/>
                  </a:path>
                </a:pathLst>
              </a:custGeom>
              <a:solidFill>
                <a:schemeClr val="tx1">
                  <a:lumMod val="60000"/>
                  <a:lumOff val="40000"/>
                </a:schemeClr>
              </a:solidFill>
              <a:ln w="2108" cap="flat">
                <a:noFill/>
                <a:prstDash val="solid"/>
                <a:miter/>
              </a:ln>
            </p:spPr>
            <p:txBody>
              <a:bodyPr rtlCol="0" anchor="ctr"/>
              <a:lstStyle/>
              <a:p>
                <a:endParaRPr lang="en-US"/>
              </a:p>
            </p:txBody>
          </p:sp>
          <p:grpSp>
            <p:nvGrpSpPr>
              <p:cNvPr id="445" name="Graphic 4" descr="A city block">
                <a:extLst>
                  <a:ext uri="{FF2B5EF4-FFF2-40B4-BE49-F238E27FC236}">
                    <a16:creationId xmlns:a16="http://schemas.microsoft.com/office/drawing/2014/main" id="{78D5E09C-6DB2-759B-5B36-E0945B7B3AAC}"/>
                  </a:ext>
                </a:extLst>
              </p:cNvPr>
              <p:cNvGrpSpPr/>
              <p:nvPr/>
            </p:nvGrpSpPr>
            <p:grpSpPr>
              <a:xfrm>
                <a:off x="8978855" y="891438"/>
                <a:ext cx="164594" cy="158264"/>
                <a:chOff x="8978855" y="891438"/>
                <a:chExt cx="164594" cy="158264"/>
              </a:xfrm>
              <a:solidFill>
                <a:srgbClr val="D2D2D2"/>
              </a:solidFill>
            </p:grpSpPr>
            <p:sp>
              <p:nvSpPr>
                <p:cNvPr id="446" name="Freeform: Shape 445">
                  <a:extLst>
                    <a:ext uri="{FF2B5EF4-FFF2-40B4-BE49-F238E27FC236}">
                      <a16:creationId xmlns:a16="http://schemas.microsoft.com/office/drawing/2014/main" id="{EB627E03-E13B-5E61-6668-128B58876B44}"/>
                    </a:ext>
                  </a:extLst>
                </p:cNvPr>
                <p:cNvSpPr/>
                <p:nvPr/>
              </p:nvSpPr>
              <p:spPr>
                <a:xfrm>
                  <a:off x="8978855" y="891438"/>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1B9642A1-D50B-D17E-8E86-0B6734D74FBA}"/>
                    </a:ext>
                  </a:extLst>
                </p:cNvPr>
                <p:cNvSpPr/>
                <p:nvPr/>
              </p:nvSpPr>
              <p:spPr>
                <a:xfrm>
                  <a:off x="8978855" y="916760"/>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0032B389-F875-4E8A-0AD3-A418FB88A226}"/>
                    </a:ext>
                  </a:extLst>
                </p:cNvPr>
                <p:cNvSpPr/>
                <p:nvPr/>
              </p:nvSpPr>
              <p:spPr>
                <a:xfrm>
                  <a:off x="8978855" y="942082"/>
                  <a:ext cx="164594" cy="6330"/>
                </a:xfrm>
                <a:custGeom>
                  <a:avLst/>
                  <a:gdLst>
                    <a:gd name="connsiteX0" fmla="*/ 0 w 164594"/>
                    <a:gd name="connsiteY0" fmla="*/ 0 h 6330"/>
                    <a:gd name="connsiteX1" fmla="*/ 164595 w 164594"/>
                    <a:gd name="connsiteY1" fmla="*/ 0 h 6330"/>
                    <a:gd name="connsiteX2" fmla="*/ 164595 w 164594"/>
                    <a:gd name="connsiteY2" fmla="*/ 6331 h 6330"/>
                    <a:gd name="connsiteX3" fmla="*/ 0 w 164594"/>
                    <a:gd name="connsiteY3" fmla="*/ 6331 h 6330"/>
                  </a:gdLst>
                  <a:ahLst/>
                  <a:cxnLst>
                    <a:cxn ang="0">
                      <a:pos x="connsiteX0" y="connsiteY0"/>
                    </a:cxn>
                    <a:cxn ang="0">
                      <a:pos x="connsiteX1" y="connsiteY1"/>
                    </a:cxn>
                    <a:cxn ang="0">
                      <a:pos x="connsiteX2" y="connsiteY2"/>
                    </a:cxn>
                    <a:cxn ang="0">
                      <a:pos x="connsiteX3" y="connsiteY3"/>
                    </a:cxn>
                  </a:cxnLst>
                  <a:rect l="l" t="t" r="r" b="b"/>
                  <a:pathLst>
                    <a:path w="164594" h="6330">
                      <a:moveTo>
                        <a:pt x="0" y="0"/>
                      </a:moveTo>
                      <a:lnTo>
                        <a:pt x="164595" y="0"/>
                      </a:lnTo>
                      <a:lnTo>
                        <a:pt x="164595" y="6331"/>
                      </a:lnTo>
                      <a:lnTo>
                        <a:pt x="0" y="6331"/>
                      </a:lnTo>
                      <a:close/>
                    </a:path>
                  </a:pathLst>
                </a:custGeom>
                <a:solidFill>
                  <a:srgbClr val="D2D2D2"/>
                </a:solidFill>
                <a:ln w="2108"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9C94BE83-D0A3-1AA4-3FD4-4D4374C71054}"/>
                    </a:ext>
                  </a:extLst>
                </p:cNvPr>
                <p:cNvSpPr/>
                <p:nvPr/>
              </p:nvSpPr>
              <p:spPr>
                <a:xfrm>
                  <a:off x="8978855" y="967405"/>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FA6C7047-A7EB-8292-72A5-29B92CF167DD}"/>
                    </a:ext>
                  </a:extLst>
                </p:cNvPr>
                <p:cNvSpPr/>
                <p:nvPr/>
              </p:nvSpPr>
              <p:spPr>
                <a:xfrm>
                  <a:off x="8978855" y="992727"/>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613149D4-6815-49A4-A0D5-6F0C2A6114E8}"/>
                    </a:ext>
                  </a:extLst>
                </p:cNvPr>
                <p:cNvSpPr/>
                <p:nvPr/>
              </p:nvSpPr>
              <p:spPr>
                <a:xfrm>
                  <a:off x="8978855" y="1018049"/>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821251BD-E250-FE07-9BF7-A2679410F924}"/>
                    </a:ext>
                  </a:extLst>
                </p:cNvPr>
                <p:cNvSpPr/>
                <p:nvPr/>
              </p:nvSpPr>
              <p:spPr>
                <a:xfrm>
                  <a:off x="8978855" y="1043371"/>
                  <a:ext cx="126611" cy="6330"/>
                </a:xfrm>
                <a:custGeom>
                  <a:avLst/>
                  <a:gdLst>
                    <a:gd name="connsiteX0" fmla="*/ 0 w 126611"/>
                    <a:gd name="connsiteY0" fmla="*/ 0 h 6330"/>
                    <a:gd name="connsiteX1" fmla="*/ 126611 w 126611"/>
                    <a:gd name="connsiteY1" fmla="*/ 0 h 6330"/>
                    <a:gd name="connsiteX2" fmla="*/ 126611 w 126611"/>
                    <a:gd name="connsiteY2" fmla="*/ 6331 h 6330"/>
                    <a:gd name="connsiteX3" fmla="*/ 0 w 126611"/>
                    <a:gd name="connsiteY3" fmla="*/ 6331 h 6330"/>
                  </a:gdLst>
                  <a:ahLst/>
                  <a:cxnLst>
                    <a:cxn ang="0">
                      <a:pos x="connsiteX0" y="connsiteY0"/>
                    </a:cxn>
                    <a:cxn ang="0">
                      <a:pos x="connsiteX1" y="connsiteY1"/>
                    </a:cxn>
                    <a:cxn ang="0">
                      <a:pos x="connsiteX2" y="connsiteY2"/>
                    </a:cxn>
                    <a:cxn ang="0">
                      <a:pos x="connsiteX3" y="connsiteY3"/>
                    </a:cxn>
                  </a:cxnLst>
                  <a:rect l="l" t="t" r="r" b="b"/>
                  <a:pathLst>
                    <a:path w="126611" h="6330">
                      <a:moveTo>
                        <a:pt x="0" y="0"/>
                      </a:moveTo>
                      <a:lnTo>
                        <a:pt x="126611" y="0"/>
                      </a:lnTo>
                      <a:lnTo>
                        <a:pt x="126611" y="6331"/>
                      </a:lnTo>
                      <a:lnTo>
                        <a:pt x="0" y="6331"/>
                      </a:lnTo>
                      <a:close/>
                    </a:path>
                  </a:pathLst>
                </a:custGeom>
                <a:solidFill>
                  <a:srgbClr val="D2D2D2"/>
                </a:solidFill>
                <a:ln w="2108" cap="flat">
                  <a:noFill/>
                  <a:prstDash val="solid"/>
                  <a:miter/>
                </a:ln>
              </p:spPr>
              <p:txBody>
                <a:bodyPr rtlCol="0" anchor="ctr"/>
                <a:lstStyle/>
                <a:p>
                  <a:endParaRPr lang="en-US"/>
                </a:p>
              </p:txBody>
            </p:sp>
          </p:grpSp>
        </p:grpSp>
        <p:grpSp>
          <p:nvGrpSpPr>
            <p:cNvPr id="385" name="Graphic 4" descr="A city block">
              <a:extLst>
                <a:ext uri="{FF2B5EF4-FFF2-40B4-BE49-F238E27FC236}">
                  <a16:creationId xmlns:a16="http://schemas.microsoft.com/office/drawing/2014/main" id="{B1DD4394-88B5-BCAD-0B20-3E5B0CB142A5}"/>
                </a:ext>
              </a:extLst>
            </p:cNvPr>
            <p:cNvGrpSpPr/>
            <p:nvPr/>
          </p:nvGrpSpPr>
          <p:grpSpPr>
            <a:xfrm>
              <a:off x="8130560" y="764824"/>
              <a:ext cx="379833" cy="759671"/>
              <a:chOff x="8130560" y="764824"/>
              <a:chExt cx="379833" cy="759671"/>
            </a:xfrm>
          </p:grpSpPr>
          <p:sp>
            <p:nvSpPr>
              <p:cNvPr id="414" name="Freeform: Shape 413">
                <a:extLst>
                  <a:ext uri="{FF2B5EF4-FFF2-40B4-BE49-F238E27FC236}">
                    <a16:creationId xmlns:a16="http://schemas.microsoft.com/office/drawing/2014/main" id="{EEC1CA13-5C81-8FD2-CB66-DF969C375745}"/>
                  </a:ext>
                </a:extLst>
              </p:cNvPr>
              <p:cNvSpPr/>
              <p:nvPr/>
            </p:nvSpPr>
            <p:spPr>
              <a:xfrm rot="-10800000">
                <a:off x="8130560" y="764824"/>
                <a:ext cx="379833" cy="759667"/>
              </a:xfrm>
              <a:custGeom>
                <a:avLst/>
                <a:gdLst>
                  <a:gd name="connsiteX0" fmla="*/ 0 w 379833"/>
                  <a:gd name="connsiteY0" fmla="*/ 0 h 759667"/>
                  <a:gd name="connsiteX1" fmla="*/ 379834 w 379833"/>
                  <a:gd name="connsiteY1" fmla="*/ 0 h 759667"/>
                  <a:gd name="connsiteX2" fmla="*/ 379834 w 379833"/>
                  <a:gd name="connsiteY2" fmla="*/ 759668 h 759667"/>
                  <a:gd name="connsiteX3" fmla="*/ 0 w 379833"/>
                  <a:gd name="connsiteY3" fmla="*/ 759668 h 759667"/>
                </a:gdLst>
                <a:ahLst/>
                <a:cxnLst>
                  <a:cxn ang="0">
                    <a:pos x="connsiteX0" y="connsiteY0"/>
                  </a:cxn>
                  <a:cxn ang="0">
                    <a:pos x="connsiteX1" y="connsiteY1"/>
                  </a:cxn>
                  <a:cxn ang="0">
                    <a:pos x="connsiteX2" y="connsiteY2"/>
                  </a:cxn>
                  <a:cxn ang="0">
                    <a:pos x="connsiteX3" y="connsiteY3"/>
                  </a:cxn>
                </a:cxnLst>
                <a:rect l="l" t="t" r="r" b="b"/>
                <a:pathLst>
                  <a:path w="379833" h="759667">
                    <a:moveTo>
                      <a:pt x="0" y="0"/>
                    </a:moveTo>
                    <a:lnTo>
                      <a:pt x="379834" y="0"/>
                    </a:lnTo>
                    <a:lnTo>
                      <a:pt x="379834" y="759668"/>
                    </a:lnTo>
                    <a:lnTo>
                      <a:pt x="0" y="759668"/>
                    </a:lnTo>
                    <a:close/>
                  </a:path>
                </a:pathLst>
              </a:custGeom>
              <a:solidFill>
                <a:srgbClr val="D2D2D2"/>
              </a:solidFill>
              <a:ln w="2108" cap="flat">
                <a:noFill/>
                <a:prstDash val="solid"/>
                <a:miter/>
              </a:ln>
            </p:spPr>
            <p:txBody>
              <a:bodyPr rtlCol="0" anchor="ctr"/>
              <a:lstStyle/>
              <a:p>
                <a:endParaRPr lang="en-US"/>
              </a:p>
            </p:txBody>
          </p:sp>
          <p:grpSp>
            <p:nvGrpSpPr>
              <p:cNvPr id="415" name="Graphic 4" descr="A city block">
                <a:extLst>
                  <a:ext uri="{FF2B5EF4-FFF2-40B4-BE49-F238E27FC236}">
                    <a16:creationId xmlns:a16="http://schemas.microsoft.com/office/drawing/2014/main" id="{160167CC-8C7D-ABAE-8186-B7B7D60B9D08}"/>
                  </a:ext>
                </a:extLst>
              </p:cNvPr>
              <p:cNvGrpSpPr/>
              <p:nvPr/>
            </p:nvGrpSpPr>
            <p:grpSpPr>
              <a:xfrm>
                <a:off x="8185277" y="828134"/>
                <a:ext cx="274514" cy="126611"/>
                <a:chOff x="8185277" y="828134"/>
                <a:chExt cx="274514" cy="126611"/>
              </a:xfrm>
              <a:solidFill>
                <a:srgbClr val="E6E6E6"/>
              </a:solidFill>
            </p:grpSpPr>
            <p:sp>
              <p:nvSpPr>
                <p:cNvPr id="441" name="Freeform: Shape 440">
                  <a:extLst>
                    <a:ext uri="{FF2B5EF4-FFF2-40B4-BE49-F238E27FC236}">
                      <a16:creationId xmlns:a16="http://schemas.microsoft.com/office/drawing/2014/main" id="{82F63516-85FA-D54D-8C54-EC1963C2EADC}"/>
                    </a:ext>
                  </a:extLst>
                </p:cNvPr>
                <p:cNvSpPr/>
                <p:nvPr/>
              </p:nvSpPr>
              <p:spPr>
                <a:xfrm>
                  <a:off x="8320519" y="828134"/>
                  <a:ext cx="139272" cy="126611"/>
                </a:xfrm>
                <a:custGeom>
                  <a:avLst/>
                  <a:gdLst>
                    <a:gd name="connsiteX0" fmla="*/ 0 w 139272"/>
                    <a:gd name="connsiteY0" fmla="*/ 0 h 126611"/>
                    <a:gd name="connsiteX1" fmla="*/ 139272 w 139272"/>
                    <a:gd name="connsiteY1" fmla="*/ 0 h 126611"/>
                    <a:gd name="connsiteX2" fmla="*/ 139272 w 139272"/>
                    <a:gd name="connsiteY2" fmla="*/ 126611 h 126611"/>
                    <a:gd name="connsiteX3" fmla="*/ 0 w 139272"/>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139272" h="126611">
                      <a:moveTo>
                        <a:pt x="0" y="0"/>
                      </a:moveTo>
                      <a:lnTo>
                        <a:pt x="139272" y="0"/>
                      </a:lnTo>
                      <a:lnTo>
                        <a:pt x="139272"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891BFFA5-1CA6-D4D8-6061-361DC79FA0E0}"/>
                    </a:ext>
                  </a:extLst>
                </p:cNvPr>
                <p:cNvSpPr/>
                <p:nvPr/>
              </p:nvSpPr>
              <p:spPr>
                <a:xfrm>
                  <a:off x="8252993"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F9837B22-5EAF-E9B0-EB10-FD9CD495E02B}"/>
                    </a:ext>
                  </a:extLst>
                </p:cNvPr>
                <p:cNvSpPr/>
                <p:nvPr/>
              </p:nvSpPr>
              <p:spPr>
                <a:xfrm>
                  <a:off x="8185277" y="828134"/>
                  <a:ext cx="59287" cy="126611"/>
                </a:xfrm>
                <a:custGeom>
                  <a:avLst/>
                  <a:gdLst>
                    <a:gd name="connsiteX0" fmla="*/ 0 w 59287"/>
                    <a:gd name="connsiteY0" fmla="*/ 0 h 126611"/>
                    <a:gd name="connsiteX1" fmla="*/ 59288 w 59287"/>
                    <a:gd name="connsiteY1" fmla="*/ 0 h 126611"/>
                    <a:gd name="connsiteX2" fmla="*/ 59288 w 59287"/>
                    <a:gd name="connsiteY2" fmla="*/ 126611 h 126611"/>
                    <a:gd name="connsiteX3" fmla="*/ 0 w 59287"/>
                    <a:gd name="connsiteY3" fmla="*/ 126611 h 126611"/>
                  </a:gdLst>
                  <a:ahLst/>
                  <a:cxnLst>
                    <a:cxn ang="0">
                      <a:pos x="connsiteX0" y="connsiteY0"/>
                    </a:cxn>
                    <a:cxn ang="0">
                      <a:pos x="connsiteX1" y="connsiteY1"/>
                    </a:cxn>
                    <a:cxn ang="0">
                      <a:pos x="connsiteX2" y="connsiteY2"/>
                    </a:cxn>
                    <a:cxn ang="0">
                      <a:pos x="connsiteX3" y="connsiteY3"/>
                    </a:cxn>
                  </a:cxnLst>
                  <a:rect l="l" t="t" r="r" b="b"/>
                  <a:pathLst>
                    <a:path w="59287" h="126611">
                      <a:moveTo>
                        <a:pt x="0" y="0"/>
                      </a:moveTo>
                      <a:lnTo>
                        <a:pt x="59288" y="0"/>
                      </a:lnTo>
                      <a:lnTo>
                        <a:pt x="59288" y="126611"/>
                      </a:lnTo>
                      <a:lnTo>
                        <a:pt x="0" y="126611"/>
                      </a:lnTo>
                      <a:close/>
                    </a:path>
                  </a:pathLst>
                </a:custGeom>
                <a:solidFill>
                  <a:srgbClr val="E6E6E6"/>
                </a:solidFill>
                <a:ln w="2108" cap="flat">
                  <a:noFill/>
                  <a:prstDash val="solid"/>
                  <a:miter/>
                </a:ln>
              </p:spPr>
              <p:txBody>
                <a:bodyPr rtlCol="0" anchor="ctr"/>
                <a:lstStyle/>
                <a:p>
                  <a:endParaRPr lang="en-US"/>
                </a:p>
              </p:txBody>
            </p:sp>
          </p:grpSp>
          <p:grpSp>
            <p:nvGrpSpPr>
              <p:cNvPr id="416" name="Graphic 4" descr="A city block">
                <a:extLst>
                  <a:ext uri="{FF2B5EF4-FFF2-40B4-BE49-F238E27FC236}">
                    <a16:creationId xmlns:a16="http://schemas.microsoft.com/office/drawing/2014/main" id="{977B9883-A61F-4A96-D60B-2944D00A5854}"/>
                  </a:ext>
                </a:extLst>
              </p:cNvPr>
              <p:cNvGrpSpPr/>
              <p:nvPr/>
            </p:nvGrpSpPr>
            <p:grpSpPr>
              <a:xfrm>
                <a:off x="8185277" y="984288"/>
                <a:ext cx="274714" cy="33763"/>
                <a:chOff x="8185277" y="984288"/>
                <a:chExt cx="274714" cy="33763"/>
              </a:xfrm>
              <a:solidFill>
                <a:srgbClr val="E6E6E6"/>
              </a:solidFill>
            </p:grpSpPr>
            <p:sp>
              <p:nvSpPr>
                <p:cNvPr id="438" name="Freeform: Shape 437">
                  <a:extLst>
                    <a:ext uri="{FF2B5EF4-FFF2-40B4-BE49-F238E27FC236}">
                      <a16:creationId xmlns:a16="http://schemas.microsoft.com/office/drawing/2014/main" id="{5FFCAC39-D775-A081-26BE-D5E09ACC343C}"/>
                    </a:ext>
                  </a:extLst>
                </p:cNvPr>
                <p:cNvSpPr/>
                <p:nvPr/>
              </p:nvSpPr>
              <p:spPr>
                <a:xfrm>
                  <a:off x="8319991" y="984288"/>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EA93752B-E500-6162-3639-88CE94DA21E7}"/>
                    </a:ext>
                  </a:extLst>
                </p:cNvPr>
                <p:cNvSpPr/>
                <p:nvPr/>
              </p:nvSpPr>
              <p:spPr>
                <a:xfrm>
                  <a:off x="8252993"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2BDB0EAE-9400-945A-B852-115D6E0B34D5}"/>
                    </a:ext>
                  </a:extLst>
                </p:cNvPr>
                <p:cNvSpPr/>
                <p:nvPr/>
              </p:nvSpPr>
              <p:spPr>
                <a:xfrm>
                  <a:off x="8185277" y="984288"/>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7" name="Graphic 4" descr="A city block">
                <a:extLst>
                  <a:ext uri="{FF2B5EF4-FFF2-40B4-BE49-F238E27FC236}">
                    <a16:creationId xmlns:a16="http://schemas.microsoft.com/office/drawing/2014/main" id="{5765B02D-D923-43B7-46E4-17E8F6BC3A72}"/>
                  </a:ext>
                </a:extLst>
              </p:cNvPr>
              <p:cNvGrpSpPr/>
              <p:nvPr/>
            </p:nvGrpSpPr>
            <p:grpSpPr>
              <a:xfrm>
                <a:off x="8185277" y="1047594"/>
                <a:ext cx="274518" cy="33763"/>
                <a:chOff x="8185277" y="1047594"/>
                <a:chExt cx="274518" cy="33763"/>
              </a:xfrm>
              <a:solidFill>
                <a:srgbClr val="FFFFFF"/>
              </a:solidFill>
            </p:grpSpPr>
            <p:sp>
              <p:nvSpPr>
                <p:cNvPr id="435" name="Freeform: Shape 434">
                  <a:extLst>
                    <a:ext uri="{FF2B5EF4-FFF2-40B4-BE49-F238E27FC236}">
                      <a16:creationId xmlns:a16="http://schemas.microsoft.com/office/drawing/2014/main" id="{2D380249-AAD7-5BCC-7DDE-05034620954D}"/>
                    </a:ext>
                  </a:extLst>
                </p:cNvPr>
                <p:cNvSpPr/>
                <p:nvPr/>
              </p:nvSpPr>
              <p:spPr>
                <a:xfrm>
                  <a:off x="8320730" y="1047594"/>
                  <a:ext cx="139065" cy="33763"/>
                </a:xfrm>
                <a:custGeom>
                  <a:avLst/>
                  <a:gdLst>
                    <a:gd name="connsiteX0" fmla="*/ 0 w 139065"/>
                    <a:gd name="connsiteY0" fmla="*/ 0 h 33763"/>
                    <a:gd name="connsiteX1" fmla="*/ 139066 w 139065"/>
                    <a:gd name="connsiteY1" fmla="*/ 0 h 33763"/>
                    <a:gd name="connsiteX2" fmla="*/ 139066 w 139065"/>
                    <a:gd name="connsiteY2" fmla="*/ 33763 h 33763"/>
                    <a:gd name="connsiteX3" fmla="*/ 0 w 139065"/>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9065" h="33763">
                      <a:moveTo>
                        <a:pt x="0" y="0"/>
                      </a:moveTo>
                      <a:lnTo>
                        <a:pt x="139066" y="0"/>
                      </a:lnTo>
                      <a:lnTo>
                        <a:pt x="139066"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18FDEBDD-9B87-42F7-9EEC-C38FAC31F556}"/>
                    </a:ext>
                  </a:extLst>
                </p:cNvPr>
                <p:cNvSpPr/>
                <p:nvPr/>
              </p:nvSpPr>
              <p:spPr>
                <a:xfrm>
                  <a:off x="8253605" y="1047594"/>
                  <a:ext cx="58680" cy="33763"/>
                </a:xfrm>
                <a:custGeom>
                  <a:avLst/>
                  <a:gdLst>
                    <a:gd name="connsiteX0" fmla="*/ 0 w 58680"/>
                    <a:gd name="connsiteY0" fmla="*/ 0 h 33763"/>
                    <a:gd name="connsiteX1" fmla="*/ 58680 w 58680"/>
                    <a:gd name="connsiteY1" fmla="*/ 0 h 33763"/>
                    <a:gd name="connsiteX2" fmla="*/ 58680 w 58680"/>
                    <a:gd name="connsiteY2" fmla="*/ 33763 h 33763"/>
                    <a:gd name="connsiteX3" fmla="*/ 0 w 5868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680" h="33763">
                      <a:moveTo>
                        <a:pt x="0" y="0"/>
                      </a:moveTo>
                      <a:lnTo>
                        <a:pt x="58680" y="0"/>
                      </a:lnTo>
                      <a:lnTo>
                        <a:pt x="58680" y="33763"/>
                      </a:lnTo>
                      <a:lnTo>
                        <a:pt x="0" y="33763"/>
                      </a:lnTo>
                      <a:close/>
                    </a:path>
                  </a:pathLst>
                </a:custGeom>
                <a:solidFill>
                  <a:srgbClr val="FFFFFF"/>
                </a:solidFill>
                <a:ln w="2108"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8EAA8408-1824-F290-00FE-571C16BF05DE}"/>
                    </a:ext>
                  </a:extLst>
                </p:cNvPr>
                <p:cNvSpPr/>
                <p:nvPr/>
              </p:nvSpPr>
              <p:spPr>
                <a:xfrm>
                  <a:off x="8185277" y="1047594"/>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FFFFFF"/>
                </a:solidFill>
                <a:ln w="2108" cap="flat">
                  <a:noFill/>
                  <a:prstDash val="solid"/>
                  <a:miter/>
                </a:ln>
              </p:spPr>
              <p:txBody>
                <a:bodyPr rtlCol="0" anchor="ctr"/>
                <a:lstStyle/>
                <a:p>
                  <a:endParaRPr lang="en-US"/>
                </a:p>
              </p:txBody>
            </p:sp>
          </p:grpSp>
          <p:grpSp>
            <p:nvGrpSpPr>
              <p:cNvPr id="418" name="Graphic 4" descr="A city block">
                <a:extLst>
                  <a:ext uri="{FF2B5EF4-FFF2-40B4-BE49-F238E27FC236}">
                    <a16:creationId xmlns:a16="http://schemas.microsoft.com/office/drawing/2014/main" id="{153F25E8-A691-7211-D95D-F3FAD46D76CE}"/>
                  </a:ext>
                </a:extLst>
              </p:cNvPr>
              <p:cNvGrpSpPr/>
              <p:nvPr/>
            </p:nvGrpSpPr>
            <p:grpSpPr>
              <a:xfrm>
                <a:off x="8252993" y="1110900"/>
                <a:ext cx="126929" cy="33763"/>
                <a:chOff x="8252993" y="1110900"/>
                <a:chExt cx="126929" cy="33763"/>
              </a:xfrm>
              <a:solidFill>
                <a:srgbClr val="E6E6E6"/>
              </a:solidFill>
            </p:grpSpPr>
            <p:sp>
              <p:nvSpPr>
                <p:cNvPr id="433" name="Freeform: Shape 432">
                  <a:extLst>
                    <a:ext uri="{FF2B5EF4-FFF2-40B4-BE49-F238E27FC236}">
                      <a16:creationId xmlns:a16="http://schemas.microsoft.com/office/drawing/2014/main" id="{44C397E2-5810-C69F-9C7A-F622385B36EF}"/>
                    </a:ext>
                  </a:extLst>
                </p:cNvPr>
                <p:cNvSpPr/>
                <p:nvPr/>
              </p:nvSpPr>
              <p:spPr>
                <a:xfrm>
                  <a:off x="8319991" y="1110900"/>
                  <a:ext cx="59931" cy="33763"/>
                </a:xfrm>
                <a:custGeom>
                  <a:avLst/>
                  <a:gdLst>
                    <a:gd name="connsiteX0" fmla="*/ 0 w 59931"/>
                    <a:gd name="connsiteY0" fmla="*/ 0 h 33763"/>
                    <a:gd name="connsiteX1" fmla="*/ 59931 w 59931"/>
                    <a:gd name="connsiteY1" fmla="*/ 0 h 33763"/>
                    <a:gd name="connsiteX2" fmla="*/ 59931 w 59931"/>
                    <a:gd name="connsiteY2" fmla="*/ 33763 h 33763"/>
                    <a:gd name="connsiteX3" fmla="*/ 0 w 5993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931" h="33763">
                      <a:moveTo>
                        <a:pt x="0" y="0"/>
                      </a:moveTo>
                      <a:lnTo>
                        <a:pt x="59931" y="0"/>
                      </a:lnTo>
                      <a:lnTo>
                        <a:pt x="59931"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A83A2848-7D61-D97A-828F-D02CCC9100E5}"/>
                    </a:ext>
                  </a:extLst>
                </p:cNvPr>
                <p:cNvSpPr/>
                <p:nvPr/>
              </p:nvSpPr>
              <p:spPr>
                <a:xfrm>
                  <a:off x="8252993" y="1110900"/>
                  <a:ext cx="59239" cy="33763"/>
                </a:xfrm>
                <a:custGeom>
                  <a:avLst/>
                  <a:gdLst>
                    <a:gd name="connsiteX0" fmla="*/ 0 w 59239"/>
                    <a:gd name="connsiteY0" fmla="*/ 0 h 33763"/>
                    <a:gd name="connsiteX1" fmla="*/ 59239 w 59239"/>
                    <a:gd name="connsiteY1" fmla="*/ 0 h 33763"/>
                    <a:gd name="connsiteX2" fmla="*/ 59239 w 59239"/>
                    <a:gd name="connsiteY2" fmla="*/ 33763 h 33763"/>
                    <a:gd name="connsiteX3" fmla="*/ 0 w 5923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39" h="33763">
                      <a:moveTo>
                        <a:pt x="0" y="0"/>
                      </a:moveTo>
                      <a:lnTo>
                        <a:pt x="59239" y="0"/>
                      </a:lnTo>
                      <a:lnTo>
                        <a:pt x="59239"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19" name="Graphic 4" descr="A city block">
                <a:extLst>
                  <a:ext uri="{FF2B5EF4-FFF2-40B4-BE49-F238E27FC236}">
                    <a16:creationId xmlns:a16="http://schemas.microsoft.com/office/drawing/2014/main" id="{05DBA7CC-3C79-978D-AB76-B96E436E4CC8}"/>
                  </a:ext>
                </a:extLst>
              </p:cNvPr>
              <p:cNvGrpSpPr/>
              <p:nvPr/>
            </p:nvGrpSpPr>
            <p:grpSpPr>
              <a:xfrm>
                <a:off x="8252993" y="1237511"/>
                <a:ext cx="206585" cy="33763"/>
                <a:chOff x="8252993" y="1237511"/>
                <a:chExt cx="206585" cy="33763"/>
              </a:xfrm>
              <a:solidFill>
                <a:srgbClr val="E6E6E6"/>
              </a:solidFill>
            </p:grpSpPr>
            <p:sp>
              <p:nvSpPr>
                <p:cNvPr id="431" name="Freeform: Shape 430">
                  <a:extLst>
                    <a:ext uri="{FF2B5EF4-FFF2-40B4-BE49-F238E27FC236}">
                      <a16:creationId xmlns:a16="http://schemas.microsoft.com/office/drawing/2014/main" id="{04EBB0BF-EDF1-D87C-93ED-E0808591F41B}"/>
                    </a:ext>
                  </a:extLst>
                </p:cNvPr>
                <p:cNvSpPr/>
                <p:nvPr/>
              </p:nvSpPr>
              <p:spPr>
                <a:xfrm>
                  <a:off x="8320730" y="1237511"/>
                  <a:ext cx="138848" cy="33763"/>
                </a:xfrm>
                <a:custGeom>
                  <a:avLst/>
                  <a:gdLst>
                    <a:gd name="connsiteX0" fmla="*/ 0 w 138848"/>
                    <a:gd name="connsiteY0" fmla="*/ 0 h 33763"/>
                    <a:gd name="connsiteX1" fmla="*/ 138848 w 138848"/>
                    <a:gd name="connsiteY1" fmla="*/ 0 h 33763"/>
                    <a:gd name="connsiteX2" fmla="*/ 138848 w 138848"/>
                    <a:gd name="connsiteY2" fmla="*/ 33763 h 33763"/>
                    <a:gd name="connsiteX3" fmla="*/ 0 w 13884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38848" h="33763">
                      <a:moveTo>
                        <a:pt x="0" y="0"/>
                      </a:moveTo>
                      <a:lnTo>
                        <a:pt x="138848" y="0"/>
                      </a:lnTo>
                      <a:lnTo>
                        <a:pt x="13884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0DD8A0B1-8EB0-EB32-9E31-DEEC1C5ABFA3}"/>
                    </a:ext>
                  </a:extLst>
                </p:cNvPr>
                <p:cNvSpPr/>
                <p:nvPr/>
              </p:nvSpPr>
              <p:spPr>
                <a:xfrm>
                  <a:off x="8252993" y="1237511"/>
                  <a:ext cx="59287" cy="33763"/>
                </a:xfrm>
                <a:custGeom>
                  <a:avLst/>
                  <a:gdLst>
                    <a:gd name="connsiteX0" fmla="*/ 0 w 59287"/>
                    <a:gd name="connsiteY0" fmla="*/ 0 h 33763"/>
                    <a:gd name="connsiteX1" fmla="*/ 59288 w 59287"/>
                    <a:gd name="connsiteY1" fmla="*/ 0 h 33763"/>
                    <a:gd name="connsiteX2" fmla="*/ 59288 w 59287"/>
                    <a:gd name="connsiteY2" fmla="*/ 33763 h 33763"/>
                    <a:gd name="connsiteX3" fmla="*/ 0 w 59287"/>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87" h="33763">
                      <a:moveTo>
                        <a:pt x="0" y="0"/>
                      </a:moveTo>
                      <a:lnTo>
                        <a:pt x="59288" y="0"/>
                      </a:lnTo>
                      <a:lnTo>
                        <a:pt x="59288" y="33763"/>
                      </a:lnTo>
                      <a:lnTo>
                        <a:pt x="0" y="33763"/>
                      </a:lnTo>
                      <a:close/>
                    </a:path>
                  </a:pathLst>
                </a:custGeom>
                <a:solidFill>
                  <a:srgbClr val="E6E6E6"/>
                </a:solidFill>
                <a:ln w="2108" cap="flat">
                  <a:noFill/>
                  <a:prstDash val="solid"/>
                  <a:miter/>
                </a:ln>
              </p:spPr>
              <p:txBody>
                <a:bodyPr rtlCol="0" anchor="ctr"/>
                <a:lstStyle/>
                <a:p>
                  <a:endParaRPr lang="en-US"/>
                </a:p>
              </p:txBody>
            </p:sp>
          </p:grpSp>
          <p:grpSp>
            <p:nvGrpSpPr>
              <p:cNvPr id="420" name="Graphic 4" descr="A city block">
                <a:extLst>
                  <a:ext uri="{FF2B5EF4-FFF2-40B4-BE49-F238E27FC236}">
                    <a16:creationId xmlns:a16="http://schemas.microsoft.com/office/drawing/2014/main" id="{BD2CC529-B1F3-FFFC-FAEE-734BFBDA0554}"/>
                  </a:ext>
                </a:extLst>
              </p:cNvPr>
              <p:cNvGrpSpPr/>
              <p:nvPr/>
            </p:nvGrpSpPr>
            <p:grpSpPr>
              <a:xfrm>
                <a:off x="8185298" y="1174205"/>
                <a:ext cx="194472" cy="33763"/>
                <a:chOff x="8185298" y="1174205"/>
                <a:chExt cx="194472" cy="33763"/>
              </a:xfrm>
              <a:solidFill>
                <a:srgbClr val="E6E6E6"/>
              </a:solidFill>
            </p:grpSpPr>
            <p:sp>
              <p:nvSpPr>
                <p:cNvPr id="428" name="Freeform: Shape 427">
                  <a:extLst>
                    <a:ext uri="{FF2B5EF4-FFF2-40B4-BE49-F238E27FC236}">
                      <a16:creationId xmlns:a16="http://schemas.microsoft.com/office/drawing/2014/main" id="{30334BF9-0247-137C-9E45-F317AD36E09B}"/>
                    </a:ext>
                  </a:extLst>
                </p:cNvPr>
                <p:cNvSpPr/>
                <p:nvPr/>
              </p:nvSpPr>
              <p:spPr>
                <a:xfrm>
                  <a:off x="8319991" y="1174205"/>
                  <a:ext cx="59779" cy="33763"/>
                </a:xfrm>
                <a:custGeom>
                  <a:avLst/>
                  <a:gdLst>
                    <a:gd name="connsiteX0" fmla="*/ 0 w 59779"/>
                    <a:gd name="connsiteY0" fmla="*/ 0 h 33763"/>
                    <a:gd name="connsiteX1" fmla="*/ 59779 w 59779"/>
                    <a:gd name="connsiteY1" fmla="*/ 0 h 33763"/>
                    <a:gd name="connsiteX2" fmla="*/ 59779 w 59779"/>
                    <a:gd name="connsiteY2" fmla="*/ 33763 h 33763"/>
                    <a:gd name="connsiteX3" fmla="*/ 0 w 59779"/>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779" h="33763">
                      <a:moveTo>
                        <a:pt x="0" y="0"/>
                      </a:moveTo>
                      <a:lnTo>
                        <a:pt x="59779" y="0"/>
                      </a:lnTo>
                      <a:lnTo>
                        <a:pt x="59779"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7AF5FD90-A531-FDA0-2C89-4E7B31885160}"/>
                    </a:ext>
                  </a:extLst>
                </p:cNvPr>
                <p:cNvSpPr/>
                <p:nvPr/>
              </p:nvSpPr>
              <p:spPr>
                <a:xfrm>
                  <a:off x="8252972"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880DFAB3-7585-63B6-B1C5-1D4E20A5AC86}"/>
                    </a:ext>
                  </a:extLst>
                </p:cNvPr>
                <p:cNvSpPr/>
                <p:nvPr/>
              </p:nvSpPr>
              <p:spPr>
                <a:xfrm>
                  <a:off x="8185298" y="1174205"/>
                  <a:ext cx="59258" cy="33763"/>
                </a:xfrm>
                <a:custGeom>
                  <a:avLst/>
                  <a:gdLst>
                    <a:gd name="connsiteX0" fmla="*/ 0 w 59258"/>
                    <a:gd name="connsiteY0" fmla="*/ 0 h 33763"/>
                    <a:gd name="connsiteX1" fmla="*/ 59258 w 59258"/>
                    <a:gd name="connsiteY1" fmla="*/ 0 h 33763"/>
                    <a:gd name="connsiteX2" fmla="*/ 59258 w 59258"/>
                    <a:gd name="connsiteY2" fmla="*/ 33763 h 33763"/>
                    <a:gd name="connsiteX3" fmla="*/ 0 w 5925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8" h="33763">
                      <a:moveTo>
                        <a:pt x="0" y="0"/>
                      </a:moveTo>
                      <a:lnTo>
                        <a:pt x="59258" y="0"/>
                      </a:lnTo>
                      <a:lnTo>
                        <a:pt x="5925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1" name="Freeform: Shape 420">
                <a:extLst>
                  <a:ext uri="{FF2B5EF4-FFF2-40B4-BE49-F238E27FC236}">
                    <a16:creationId xmlns:a16="http://schemas.microsoft.com/office/drawing/2014/main" id="{60CCD0B6-2A6B-7C7F-D7E3-5DE827BAEE8C}"/>
                  </a:ext>
                </a:extLst>
              </p:cNvPr>
              <p:cNvSpPr/>
              <p:nvPr/>
            </p:nvSpPr>
            <p:spPr>
              <a:xfrm>
                <a:off x="8253752" y="1300816"/>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FBA5043E-EE46-AB17-321A-3109405E8783}"/>
                  </a:ext>
                </a:extLst>
              </p:cNvPr>
              <p:cNvSpPr/>
              <p:nvPr/>
            </p:nvSpPr>
            <p:spPr>
              <a:xfrm>
                <a:off x="8320730" y="1427428"/>
                <a:ext cx="59251" cy="33763"/>
              </a:xfrm>
              <a:custGeom>
                <a:avLst/>
                <a:gdLst>
                  <a:gd name="connsiteX0" fmla="*/ 0 w 59251"/>
                  <a:gd name="connsiteY0" fmla="*/ 0 h 33763"/>
                  <a:gd name="connsiteX1" fmla="*/ 59252 w 59251"/>
                  <a:gd name="connsiteY1" fmla="*/ 0 h 33763"/>
                  <a:gd name="connsiteX2" fmla="*/ 59252 w 59251"/>
                  <a:gd name="connsiteY2" fmla="*/ 33763 h 33763"/>
                  <a:gd name="connsiteX3" fmla="*/ 0 w 59251"/>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9251" h="33763">
                    <a:moveTo>
                      <a:pt x="0" y="0"/>
                    </a:moveTo>
                    <a:lnTo>
                      <a:pt x="59252" y="0"/>
                    </a:lnTo>
                    <a:lnTo>
                      <a:pt x="59252" y="33763"/>
                    </a:lnTo>
                    <a:lnTo>
                      <a:pt x="0" y="33763"/>
                    </a:lnTo>
                    <a:close/>
                  </a:path>
                </a:pathLst>
              </a:custGeom>
              <a:solidFill>
                <a:srgbClr val="E6E6E6"/>
              </a:solidFill>
              <a:ln w="2108" cap="flat">
                <a:noFill/>
                <a:prstDash val="solid"/>
                <a:miter/>
              </a:ln>
            </p:spPr>
            <p:txBody>
              <a:bodyPr rtlCol="0" anchor="ctr"/>
              <a:lstStyle/>
              <a:p>
                <a:endParaRPr lang="en-US"/>
              </a:p>
            </p:txBody>
          </p:sp>
          <p:grpSp>
            <p:nvGrpSpPr>
              <p:cNvPr id="423" name="Graphic 4" descr="A city block">
                <a:extLst>
                  <a:ext uri="{FF2B5EF4-FFF2-40B4-BE49-F238E27FC236}">
                    <a16:creationId xmlns:a16="http://schemas.microsoft.com/office/drawing/2014/main" id="{603E10C3-35BB-1F29-3E6C-D9BD5FA3FB46}"/>
                  </a:ext>
                </a:extLst>
              </p:cNvPr>
              <p:cNvGrpSpPr/>
              <p:nvPr/>
            </p:nvGrpSpPr>
            <p:grpSpPr>
              <a:xfrm>
                <a:off x="8185467" y="1364122"/>
                <a:ext cx="274524" cy="33763"/>
                <a:chOff x="8185467" y="1364122"/>
                <a:chExt cx="274524" cy="33763"/>
              </a:xfrm>
              <a:solidFill>
                <a:srgbClr val="E6E6E6"/>
              </a:solidFill>
            </p:grpSpPr>
            <p:sp>
              <p:nvSpPr>
                <p:cNvPr id="425" name="Freeform: Shape 424">
                  <a:extLst>
                    <a:ext uri="{FF2B5EF4-FFF2-40B4-BE49-F238E27FC236}">
                      <a16:creationId xmlns:a16="http://schemas.microsoft.com/office/drawing/2014/main" id="{CE9A22E4-B97C-657C-3817-14CD32F052EF}"/>
                    </a:ext>
                  </a:extLst>
                </p:cNvPr>
                <p:cNvSpPr/>
                <p:nvPr/>
              </p:nvSpPr>
              <p:spPr>
                <a:xfrm>
                  <a:off x="8319991" y="1364122"/>
                  <a:ext cx="140000" cy="33763"/>
                </a:xfrm>
                <a:custGeom>
                  <a:avLst/>
                  <a:gdLst>
                    <a:gd name="connsiteX0" fmla="*/ 0 w 140000"/>
                    <a:gd name="connsiteY0" fmla="*/ 0 h 33763"/>
                    <a:gd name="connsiteX1" fmla="*/ 140000 w 140000"/>
                    <a:gd name="connsiteY1" fmla="*/ 0 h 33763"/>
                    <a:gd name="connsiteX2" fmla="*/ 140000 w 140000"/>
                    <a:gd name="connsiteY2" fmla="*/ 33763 h 33763"/>
                    <a:gd name="connsiteX3" fmla="*/ 0 w 140000"/>
                    <a:gd name="connsiteY3" fmla="*/ 33763 h 33763"/>
                  </a:gdLst>
                  <a:ahLst/>
                  <a:cxnLst>
                    <a:cxn ang="0">
                      <a:pos x="connsiteX0" y="connsiteY0"/>
                    </a:cxn>
                    <a:cxn ang="0">
                      <a:pos x="connsiteX1" y="connsiteY1"/>
                    </a:cxn>
                    <a:cxn ang="0">
                      <a:pos x="connsiteX2" y="connsiteY2"/>
                    </a:cxn>
                    <a:cxn ang="0">
                      <a:pos x="connsiteX3" y="connsiteY3"/>
                    </a:cxn>
                  </a:cxnLst>
                  <a:rect l="l" t="t" r="r" b="b"/>
                  <a:pathLst>
                    <a:path w="140000" h="33763">
                      <a:moveTo>
                        <a:pt x="0" y="0"/>
                      </a:moveTo>
                      <a:lnTo>
                        <a:pt x="140000" y="0"/>
                      </a:lnTo>
                      <a:lnTo>
                        <a:pt x="140000"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2D5FCC21-331C-4FDF-1762-860126B83EF9}"/>
                    </a:ext>
                  </a:extLst>
                </p:cNvPr>
                <p:cNvSpPr/>
                <p:nvPr/>
              </p:nvSpPr>
              <p:spPr>
                <a:xfrm>
                  <a:off x="8253752"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E99D6D18-A457-06F9-1473-B184622B0CFD}"/>
                    </a:ext>
                  </a:extLst>
                </p:cNvPr>
                <p:cNvSpPr/>
                <p:nvPr/>
              </p:nvSpPr>
              <p:spPr>
                <a:xfrm>
                  <a:off x="8185467" y="1364122"/>
                  <a:ext cx="58488" cy="33763"/>
                </a:xfrm>
                <a:custGeom>
                  <a:avLst/>
                  <a:gdLst>
                    <a:gd name="connsiteX0" fmla="*/ 0 w 58488"/>
                    <a:gd name="connsiteY0" fmla="*/ 0 h 33763"/>
                    <a:gd name="connsiteX1" fmla="*/ 58488 w 58488"/>
                    <a:gd name="connsiteY1" fmla="*/ 0 h 33763"/>
                    <a:gd name="connsiteX2" fmla="*/ 58488 w 58488"/>
                    <a:gd name="connsiteY2" fmla="*/ 33763 h 33763"/>
                    <a:gd name="connsiteX3" fmla="*/ 0 w 58488"/>
                    <a:gd name="connsiteY3" fmla="*/ 33763 h 33763"/>
                  </a:gdLst>
                  <a:ahLst/>
                  <a:cxnLst>
                    <a:cxn ang="0">
                      <a:pos x="connsiteX0" y="connsiteY0"/>
                    </a:cxn>
                    <a:cxn ang="0">
                      <a:pos x="connsiteX1" y="connsiteY1"/>
                    </a:cxn>
                    <a:cxn ang="0">
                      <a:pos x="connsiteX2" y="connsiteY2"/>
                    </a:cxn>
                    <a:cxn ang="0">
                      <a:pos x="connsiteX3" y="connsiteY3"/>
                    </a:cxn>
                  </a:cxnLst>
                  <a:rect l="l" t="t" r="r" b="b"/>
                  <a:pathLst>
                    <a:path w="58488" h="33763">
                      <a:moveTo>
                        <a:pt x="0" y="0"/>
                      </a:moveTo>
                      <a:lnTo>
                        <a:pt x="58488" y="0"/>
                      </a:lnTo>
                      <a:lnTo>
                        <a:pt x="58488" y="33763"/>
                      </a:lnTo>
                      <a:lnTo>
                        <a:pt x="0" y="33763"/>
                      </a:lnTo>
                      <a:close/>
                    </a:path>
                  </a:pathLst>
                </a:custGeom>
                <a:solidFill>
                  <a:srgbClr val="E6E6E6"/>
                </a:solidFill>
                <a:ln w="2108" cap="flat">
                  <a:noFill/>
                  <a:prstDash val="solid"/>
                  <a:miter/>
                </a:ln>
              </p:spPr>
              <p:txBody>
                <a:bodyPr rtlCol="0" anchor="ctr"/>
                <a:lstStyle/>
                <a:p>
                  <a:endParaRPr lang="en-US"/>
                </a:p>
              </p:txBody>
            </p:sp>
          </p:grpSp>
          <p:sp>
            <p:nvSpPr>
              <p:cNvPr id="424" name="Freeform: Shape 423">
                <a:extLst>
                  <a:ext uri="{FF2B5EF4-FFF2-40B4-BE49-F238E27FC236}">
                    <a16:creationId xmlns:a16="http://schemas.microsoft.com/office/drawing/2014/main" id="{877DD9B2-4604-DF8E-D2FD-EFCEBCB044E7}"/>
                  </a:ext>
                </a:extLst>
              </p:cNvPr>
              <p:cNvSpPr/>
              <p:nvPr/>
            </p:nvSpPr>
            <p:spPr>
              <a:xfrm>
                <a:off x="8252972" y="1427196"/>
                <a:ext cx="59258" cy="97300"/>
              </a:xfrm>
              <a:custGeom>
                <a:avLst/>
                <a:gdLst>
                  <a:gd name="connsiteX0" fmla="*/ 0 w 59258"/>
                  <a:gd name="connsiteY0" fmla="*/ 0 h 97300"/>
                  <a:gd name="connsiteX1" fmla="*/ 59258 w 59258"/>
                  <a:gd name="connsiteY1" fmla="*/ 0 h 97300"/>
                  <a:gd name="connsiteX2" fmla="*/ 59258 w 59258"/>
                  <a:gd name="connsiteY2" fmla="*/ 97301 h 97300"/>
                  <a:gd name="connsiteX3" fmla="*/ 0 w 59258"/>
                  <a:gd name="connsiteY3" fmla="*/ 97301 h 97300"/>
                </a:gdLst>
                <a:ahLst/>
                <a:cxnLst>
                  <a:cxn ang="0">
                    <a:pos x="connsiteX0" y="connsiteY0"/>
                  </a:cxn>
                  <a:cxn ang="0">
                    <a:pos x="connsiteX1" y="connsiteY1"/>
                  </a:cxn>
                  <a:cxn ang="0">
                    <a:pos x="connsiteX2" y="connsiteY2"/>
                  </a:cxn>
                  <a:cxn ang="0">
                    <a:pos x="connsiteX3" y="connsiteY3"/>
                  </a:cxn>
                </a:cxnLst>
                <a:rect l="l" t="t" r="r" b="b"/>
                <a:pathLst>
                  <a:path w="59258" h="97300">
                    <a:moveTo>
                      <a:pt x="0" y="0"/>
                    </a:moveTo>
                    <a:lnTo>
                      <a:pt x="59258" y="0"/>
                    </a:lnTo>
                    <a:lnTo>
                      <a:pt x="59258" y="97301"/>
                    </a:lnTo>
                    <a:lnTo>
                      <a:pt x="0" y="97301"/>
                    </a:lnTo>
                    <a:close/>
                  </a:path>
                </a:pathLst>
              </a:custGeom>
              <a:solidFill>
                <a:srgbClr val="E6E6E6"/>
              </a:solidFill>
              <a:ln w="2108" cap="flat">
                <a:noFill/>
                <a:prstDash val="solid"/>
                <a:miter/>
              </a:ln>
            </p:spPr>
            <p:txBody>
              <a:bodyPr rtlCol="0" anchor="ctr"/>
              <a:lstStyle/>
              <a:p>
                <a:endParaRPr lang="en-US"/>
              </a:p>
            </p:txBody>
          </p:sp>
        </p:grpSp>
        <p:grpSp>
          <p:nvGrpSpPr>
            <p:cNvPr id="386" name="Graphic 4" descr="A city block">
              <a:extLst>
                <a:ext uri="{FF2B5EF4-FFF2-40B4-BE49-F238E27FC236}">
                  <a16:creationId xmlns:a16="http://schemas.microsoft.com/office/drawing/2014/main" id="{A9CA0066-6715-785D-4752-6AD4756B05CF}"/>
                </a:ext>
              </a:extLst>
            </p:cNvPr>
            <p:cNvGrpSpPr/>
            <p:nvPr/>
          </p:nvGrpSpPr>
          <p:grpSpPr>
            <a:xfrm>
              <a:off x="8510246" y="829267"/>
              <a:ext cx="633056" cy="695228"/>
              <a:chOff x="8510246" y="829267"/>
              <a:chExt cx="633056" cy="695228"/>
            </a:xfrm>
          </p:grpSpPr>
          <p:sp>
            <p:nvSpPr>
              <p:cNvPr id="387" name="Freeform: Shape 386">
                <a:extLst>
                  <a:ext uri="{FF2B5EF4-FFF2-40B4-BE49-F238E27FC236}">
                    <a16:creationId xmlns:a16="http://schemas.microsoft.com/office/drawing/2014/main" id="{BA7BF5BE-BBC6-BA0F-CC18-0F51C822B57A}"/>
                  </a:ext>
                </a:extLst>
              </p:cNvPr>
              <p:cNvSpPr/>
              <p:nvPr/>
            </p:nvSpPr>
            <p:spPr>
              <a:xfrm>
                <a:off x="8510246" y="829267"/>
                <a:ext cx="633056" cy="695228"/>
              </a:xfrm>
              <a:custGeom>
                <a:avLst/>
                <a:gdLst>
                  <a:gd name="connsiteX0" fmla="*/ 380699 w 633056"/>
                  <a:gd name="connsiteY0" fmla="*/ 0 h 695228"/>
                  <a:gd name="connsiteX1" fmla="*/ 380699 w 633056"/>
                  <a:gd name="connsiteY1" fmla="*/ 315395 h 695228"/>
                  <a:gd name="connsiteX2" fmla="*/ 633056 w 633056"/>
                  <a:gd name="connsiteY2" fmla="*/ 315395 h 695228"/>
                  <a:gd name="connsiteX3" fmla="*/ 633056 w 633056"/>
                  <a:gd name="connsiteY3" fmla="*/ 695229 h 695228"/>
                  <a:gd name="connsiteX4" fmla="*/ 0 w 633056"/>
                  <a:gd name="connsiteY4" fmla="*/ 695229 h 695228"/>
                  <a:gd name="connsiteX5" fmla="*/ 0 w 633056"/>
                  <a:gd name="connsiteY5" fmla="*/ 0 h 6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56" h="695228">
                    <a:moveTo>
                      <a:pt x="380699" y="0"/>
                    </a:moveTo>
                    <a:lnTo>
                      <a:pt x="380699" y="315395"/>
                    </a:lnTo>
                    <a:lnTo>
                      <a:pt x="633056" y="315395"/>
                    </a:lnTo>
                    <a:lnTo>
                      <a:pt x="633056" y="695229"/>
                    </a:lnTo>
                    <a:lnTo>
                      <a:pt x="0" y="695229"/>
                    </a:lnTo>
                    <a:lnTo>
                      <a:pt x="0" y="0"/>
                    </a:lnTo>
                    <a:close/>
                  </a:path>
                </a:pathLst>
              </a:custGeom>
              <a:solidFill>
                <a:srgbClr val="62A3D0"/>
              </a:solidFill>
              <a:ln w="2108" cap="flat">
                <a:noFill/>
                <a:prstDash val="solid"/>
                <a:miter/>
              </a:ln>
            </p:spPr>
            <p:txBody>
              <a:bodyPr rtlCol="0" anchor="ctr"/>
              <a:lstStyle/>
              <a:p>
                <a:endParaRPr lang="en-US"/>
              </a:p>
            </p:txBody>
          </p:sp>
          <p:grpSp>
            <p:nvGrpSpPr>
              <p:cNvPr id="388" name="Graphic 4" descr="A city block">
                <a:extLst>
                  <a:ext uri="{FF2B5EF4-FFF2-40B4-BE49-F238E27FC236}">
                    <a16:creationId xmlns:a16="http://schemas.microsoft.com/office/drawing/2014/main" id="{211853E2-FCEC-40EC-36BB-99E092B65CC5}"/>
                  </a:ext>
                </a:extLst>
              </p:cNvPr>
              <p:cNvGrpSpPr/>
              <p:nvPr/>
            </p:nvGrpSpPr>
            <p:grpSpPr>
              <a:xfrm>
                <a:off x="8594632" y="984288"/>
                <a:ext cx="295430" cy="62581"/>
                <a:chOff x="8594632" y="984288"/>
                <a:chExt cx="295430" cy="62581"/>
              </a:xfrm>
              <a:solidFill>
                <a:srgbClr val="D2D2D2"/>
              </a:solidFill>
            </p:grpSpPr>
            <p:sp>
              <p:nvSpPr>
                <p:cNvPr id="411" name="Freeform: Shape 410">
                  <a:extLst>
                    <a:ext uri="{FF2B5EF4-FFF2-40B4-BE49-F238E27FC236}">
                      <a16:creationId xmlns:a16="http://schemas.microsoft.com/office/drawing/2014/main" id="{2AAB68D0-CDFC-AD29-96D3-3A56E2468589}"/>
                    </a:ext>
                  </a:extLst>
                </p:cNvPr>
                <p:cNvSpPr/>
                <p:nvPr/>
              </p:nvSpPr>
              <p:spPr>
                <a:xfrm>
                  <a:off x="8594632"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14CC04FA-CB7F-323C-6A5C-32D48DCE3E0A}"/>
                    </a:ext>
                  </a:extLst>
                </p:cNvPr>
                <p:cNvSpPr/>
                <p:nvPr/>
              </p:nvSpPr>
              <p:spPr>
                <a:xfrm>
                  <a:off x="8679040" y="984288"/>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42CD30DA-848E-CE8D-F580-ADD6C7115A15}"/>
                    </a:ext>
                  </a:extLst>
                </p:cNvPr>
                <p:cNvSpPr/>
                <p:nvPr/>
              </p:nvSpPr>
              <p:spPr>
                <a:xfrm>
                  <a:off x="8764080" y="984288"/>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89" name="Graphic 4" descr="A city block">
                <a:extLst>
                  <a:ext uri="{FF2B5EF4-FFF2-40B4-BE49-F238E27FC236}">
                    <a16:creationId xmlns:a16="http://schemas.microsoft.com/office/drawing/2014/main" id="{03588C91-5507-1844-4099-2206BAE48D19}"/>
                  </a:ext>
                </a:extLst>
              </p:cNvPr>
              <p:cNvGrpSpPr/>
              <p:nvPr/>
            </p:nvGrpSpPr>
            <p:grpSpPr>
              <a:xfrm>
                <a:off x="8957753" y="1335303"/>
                <a:ext cx="59258" cy="125163"/>
                <a:chOff x="8957753" y="1335303"/>
                <a:chExt cx="59258" cy="125163"/>
              </a:xfrm>
            </p:grpSpPr>
            <p:sp>
              <p:nvSpPr>
                <p:cNvPr id="409" name="Freeform: Shape 408">
                  <a:extLst>
                    <a:ext uri="{FF2B5EF4-FFF2-40B4-BE49-F238E27FC236}">
                      <a16:creationId xmlns:a16="http://schemas.microsoft.com/office/drawing/2014/main" id="{BA7E324A-E332-B3CC-55CB-524E5C71386C}"/>
                    </a:ext>
                  </a:extLst>
                </p:cNvPr>
                <p:cNvSpPr/>
                <p:nvPr/>
              </p:nvSpPr>
              <p:spPr>
                <a:xfrm>
                  <a:off x="8957753" y="133530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79BD6295-893D-832F-330F-25E4E1C019B6}"/>
                    </a:ext>
                  </a:extLst>
                </p:cNvPr>
                <p:cNvSpPr/>
                <p:nvPr/>
              </p:nvSpPr>
              <p:spPr>
                <a:xfrm>
                  <a:off x="8957753" y="139788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0" name="Graphic 4" descr="A city block">
                <a:extLst>
                  <a:ext uri="{FF2B5EF4-FFF2-40B4-BE49-F238E27FC236}">
                    <a16:creationId xmlns:a16="http://schemas.microsoft.com/office/drawing/2014/main" id="{C9EA691D-8A85-ECA4-BC90-4687EE7BDD98}"/>
                  </a:ext>
                </a:extLst>
              </p:cNvPr>
              <p:cNvGrpSpPr/>
              <p:nvPr/>
            </p:nvGrpSpPr>
            <p:grpSpPr>
              <a:xfrm>
                <a:off x="9042794" y="1335303"/>
                <a:ext cx="62676" cy="125163"/>
                <a:chOff x="9042794" y="1335303"/>
                <a:chExt cx="62676" cy="125163"/>
              </a:xfrm>
            </p:grpSpPr>
            <p:sp>
              <p:nvSpPr>
                <p:cNvPr id="407" name="Freeform: Shape 406">
                  <a:extLst>
                    <a:ext uri="{FF2B5EF4-FFF2-40B4-BE49-F238E27FC236}">
                      <a16:creationId xmlns:a16="http://schemas.microsoft.com/office/drawing/2014/main" id="{10EC8B11-5E01-BCC4-7DB6-6BA4121BFB1A}"/>
                    </a:ext>
                  </a:extLst>
                </p:cNvPr>
                <p:cNvSpPr/>
                <p:nvPr/>
              </p:nvSpPr>
              <p:spPr>
                <a:xfrm>
                  <a:off x="9042794" y="1335303"/>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52370078-8AA4-21E5-E49E-67744865515E}"/>
                    </a:ext>
                  </a:extLst>
                </p:cNvPr>
                <p:cNvSpPr/>
                <p:nvPr/>
              </p:nvSpPr>
              <p:spPr>
                <a:xfrm>
                  <a:off x="9042794" y="1397885"/>
                  <a:ext cx="62676" cy="62581"/>
                </a:xfrm>
                <a:custGeom>
                  <a:avLst/>
                  <a:gdLst>
                    <a:gd name="connsiteX0" fmla="*/ 0 w 62676"/>
                    <a:gd name="connsiteY0" fmla="*/ 0 h 62581"/>
                    <a:gd name="connsiteX1" fmla="*/ 62677 w 62676"/>
                    <a:gd name="connsiteY1" fmla="*/ 0 h 62581"/>
                    <a:gd name="connsiteX2" fmla="*/ 62677 w 62676"/>
                    <a:gd name="connsiteY2" fmla="*/ 62582 h 62581"/>
                    <a:gd name="connsiteX3" fmla="*/ 0 w 62676"/>
                    <a:gd name="connsiteY3" fmla="*/ 62582 h 62581"/>
                  </a:gdLst>
                  <a:ahLst/>
                  <a:cxnLst>
                    <a:cxn ang="0">
                      <a:pos x="connsiteX0" y="connsiteY0"/>
                    </a:cxn>
                    <a:cxn ang="0">
                      <a:pos x="connsiteX1" y="connsiteY1"/>
                    </a:cxn>
                    <a:cxn ang="0">
                      <a:pos x="connsiteX2" y="connsiteY2"/>
                    </a:cxn>
                    <a:cxn ang="0">
                      <a:pos x="connsiteX3" y="connsiteY3"/>
                    </a:cxn>
                  </a:cxnLst>
                  <a:rect l="l" t="t" r="r" b="b"/>
                  <a:pathLst>
                    <a:path w="62676" h="62581">
                      <a:moveTo>
                        <a:pt x="0" y="0"/>
                      </a:moveTo>
                      <a:lnTo>
                        <a:pt x="62677" y="0"/>
                      </a:lnTo>
                      <a:lnTo>
                        <a:pt x="62677"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1" name="Graphic 4" descr="A city block">
                <a:extLst>
                  <a:ext uri="{FF2B5EF4-FFF2-40B4-BE49-F238E27FC236}">
                    <a16:creationId xmlns:a16="http://schemas.microsoft.com/office/drawing/2014/main" id="{D2FF17F6-6079-4044-96F5-7E4DBE6ADBF8}"/>
                  </a:ext>
                </a:extLst>
              </p:cNvPr>
              <p:cNvGrpSpPr/>
              <p:nvPr/>
            </p:nvGrpSpPr>
            <p:grpSpPr>
              <a:xfrm>
                <a:off x="8594632" y="1399333"/>
                <a:ext cx="59258" cy="125163"/>
                <a:chOff x="8594632" y="1399333"/>
                <a:chExt cx="59258" cy="125163"/>
              </a:xfrm>
            </p:grpSpPr>
            <p:sp>
              <p:nvSpPr>
                <p:cNvPr id="405" name="Freeform: Shape 404">
                  <a:extLst>
                    <a:ext uri="{FF2B5EF4-FFF2-40B4-BE49-F238E27FC236}">
                      <a16:creationId xmlns:a16="http://schemas.microsoft.com/office/drawing/2014/main" id="{6E62685B-A146-CAF2-74C4-215DF8CEF29C}"/>
                    </a:ext>
                  </a:extLst>
                </p:cNvPr>
                <p:cNvSpPr/>
                <p:nvPr/>
              </p:nvSpPr>
              <p:spPr>
                <a:xfrm>
                  <a:off x="8594632"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E45F006C-CBE2-4327-F77D-293D632142AC}"/>
                    </a:ext>
                  </a:extLst>
                </p:cNvPr>
                <p:cNvSpPr/>
                <p:nvPr/>
              </p:nvSpPr>
              <p:spPr>
                <a:xfrm>
                  <a:off x="8594632"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2" name="Graphic 4" descr="A city block">
                <a:extLst>
                  <a:ext uri="{FF2B5EF4-FFF2-40B4-BE49-F238E27FC236}">
                    <a16:creationId xmlns:a16="http://schemas.microsoft.com/office/drawing/2014/main" id="{37067D32-7011-B919-B157-951C7ADA6468}"/>
                  </a:ext>
                </a:extLst>
              </p:cNvPr>
              <p:cNvGrpSpPr/>
              <p:nvPr/>
            </p:nvGrpSpPr>
            <p:grpSpPr>
              <a:xfrm>
                <a:off x="8679040" y="1399333"/>
                <a:ext cx="59258" cy="125163"/>
                <a:chOff x="8679040" y="1399333"/>
                <a:chExt cx="59258" cy="125163"/>
              </a:xfrm>
            </p:grpSpPr>
            <p:sp>
              <p:nvSpPr>
                <p:cNvPr id="403" name="Freeform: Shape 402">
                  <a:extLst>
                    <a:ext uri="{FF2B5EF4-FFF2-40B4-BE49-F238E27FC236}">
                      <a16:creationId xmlns:a16="http://schemas.microsoft.com/office/drawing/2014/main" id="{F504FBE1-33A3-5276-4B95-69CDA863C0F9}"/>
                    </a:ext>
                  </a:extLst>
                </p:cNvPr>
                <p:cNvSpPr/>
                <p:nvPr/>
              </p:nvSpPr>
              <p:spPr>
                <a:xfrm>
                  <a:off x="8679040" y="1399333"/>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737373"/>
                </a:solidFill>
                <a:ln w="2108"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EDAE780F-21CA-0E89-BE43-B0623B53B161}"/>
                    </a:ext>
                  </a:extLst>
                </p:cNvPr>
                <p:cNvSpPr/>
                <p:nvPr/>
              </p:nvSpPr>
              <p:spPr>
                <a:xfrm>
                  <a:off x="8679040" y="1461915"/>
                  <a:ext cx="59258" cy="62581"/>
                </a:xfrm>
                <a:custGeom>
                  <a:avLst/>
                  <a:gdLst>
                    <a:gd name="connsiteX0" fmla="*/ 0 w 59258"/>
                    <a:gd name="connsiteY0" fmla="*/ 0 h 62581"/>
                    <a:gd name="connsiteX1" fmla="*/ 59258 w 59258"/>
                    <a:gd name="connsiteY1" fmla="*/ 0 h 62581"/>
                    <a:gd name="connsiteX2" fmla="*/ 59258 w 59258"/>
                    <a:gd name="connsiteY2" fmla="*/ 62582 h 62581"/>
                    <a:gd name="connsiteX3" fmla="*/ 0 w 59258"/>
                    <a:gd name="connsiteY3" fmla="*/ 62582 h 62581"/>
                  </a:gdLst>
                  <a:ahLst/>
                  <a:cxnLst>
                    <a:cxn ang="0">
                      <a:pos x="connsiteX0" y="connsiteY0"/>
                    </a:cxn>
                    <a:cxn ang="0">
                      <a:pos x="connsiteX1" y="connsiteY1"/>
                    </a:cxn>
                    <a:cxn ang="0">
                      <a:pos x="connsiteX2" y="connsiteY2"/>
                    </a:cxn>
                    <a:cxn ang="0">
                      <a:pos x="connsiteX3" y="connsiteY3"/>
                    </a:cxn>
                  </a:cxnLst>
                  <a:rect l="l" t="t" r="r" b="b"/>
                  <a:pathLst>
                    <a:path w="59258" h="62581">
                      <a:moveTo>
                        <a:pt x="0" y="0"/>
                      </a:moveTo>
                      <a:lnTo>
                        <a:pt x="59258" y="0"/>
                      </a:lnTo>
                      <a:lnTo>
                        <a:pt x="59258" y="62582"/>
                      </a:lnTo>
                      <a:lnTo>
                        <a:pt x="0" y="62582"/>
                      </a:lnTo>
                      <a:close/>
                    </a:path>
                  </a:pathLst>
                </a:custGeom>
                <a:solidFill>
                  <a:srgbClr val="D2D2D2"/>
                </a:solidFill>
                <a:ln w="2108" cap="flat">
                  <a:noFill/>
                  <a:prstDash val="solid"/>
                  <a:miter/>
                </a:ln>
              </p:spPr>
              <p:txBody>
                <a:bodyPr rtlCol="0" anchor="ctr"/>
                <a:lstStyle/>
                <a:p>
                  <a:endParaRPr lang="en-US"/>
                </a:p>
              </p:txBody>
            </p:sp>
          </p:grpSp>
          <p:grpSp>
            <p:nvGrpSpPr>
              <p:cNvPr id="393" name="Graphic 4" descr="A city block">
                <a:extLst>
                  <a:ext uri="{FF2B5EF4-FFF2-40B4-BE49-F238E27FC236}">
                    <a16:creationId xmlns:a16="http://schemas.microsoft.com/office/drawing/2014/main" id="{1D0A28DB-C328-D1A8-6387-FB35BEFD75BC}"/>
                  </a:ext>
                </a:extLst>
              </p:cNvPr>
              <p:cNvGrpSpPr/>
              <p:nvPr/>
            </p:nvGrpSpPr>
            <p:grpSpPr>
              <a:xfrm>
                <a:off x="8764080" y="1399333"/>
                <a:ext cx="125982" cy="125163"/>
                <a:chOff x="8764080" y="1399333"/>
                <a:chExt cx="125982" cy="125163"/>
              </a:xfrm>
            </p:grpSpPr>
            <p:sp>
              <p:nvSpPr>
                <p:cNvPr id="398" name="Freeform: Shape 397">
                  <a:extLst>
                    <a:ext uri="{FF2B5EF4-FFF2-40B4-BE49-F238E27FC236}">
                      <a16:creationId xmlns:a16="http://schemas.microsoft.com/office/drawing/2014/main" id="{89251CD8-1A1B-A6FE-9483-F88D85B1C167}"/>
                    </a:ext>
                  </a:extLst>
                </p:cNvPr>
                <p:cNvSpPr/>
                <p:nvPr/>
              </p:nvSpPr>
              <p:spPr>
                <a:xfrm>
                  <a:off x="8764080" y="1399333"/>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737373"/>
                </a:solidFill>
                <a:ln w="2108"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F10119CD-43BD-94BF-CA03-F7E5306C4E60}"/>
                    </a:ext>
                  </a:extLst>
                </p:cNvPr>
                <p:cNvSpPr/>
                <p:nvPr/>
              </p:nvSpPr>
              <p:spPr>
                <a:xfrm>
                  <a:off x="8764080" y="1461915"/>
                  <a:ext cx="125982" cy="62581"/>
                </a:xfrm>
                <a:custGeom>
                  <a:avLst/>
                  <a:gdLst>
                    <a:gd name="connsiteX0" fmla="*/ 0 w 125982"/>
                    <a:gd name="connsiteY0" fmla="*/ 0 h 62581"/>
                    <a:gd name="connsiteX1" fmla="*/ 125982 w 125982"/>
                    <a:gd name="connsiteY1" fmla="*/ 0 h 62581"/>
                    <a:gd name="connsiteX2" fmla="*/ 125982 w 125982"/>
                    <a:gd name="connsiteY2" fmla="*/ 62582 h 62581"/>
                    <a:gd name="connsiteX3" fmla="*/ 0 w 125982"/>
                    <a:gd name="connsiteY3" fmla="*/ 62582 h 62581"/>
                  </a:gdLst>
                  <a:ahLst/>
                  <a:cxnLst>
                    <a:cxn ang="0">
                      <a:pos x="connsiteX0" y="connsiteY0"/>
                    </a:cxn>
                    <a:cxn ang="0">
                      <a:pos x="connsiteX1" y="connsiteY1"/>
                    </a:cxn>
                    <a:cxn ang="0">
                      <a:pos x="connsiteX2" y="connsiteY2"/>
                    </a:cxn>
                    <a:cxn ang="0">
                      <a:pos x="connsiteX3" y="connsiteY3"/>
                    </a:cxn>
                  </a:cxnLst>
                  <a:rect l="l" t="t" r="r" b="b"/>
                  <a:pathLst>
                    <a:path w="125982" h="62581">
                      <a:moveTo>
                        <a:pt x="0" y="0"/>
                      </a:moveTo>
                      <a:lnTo>
                        <a:pt x="125982" y="0"/>
                      </a:lnTo>
                      <a:lnTo>
                        <a:pt x="125982" y="62582"/>
                      </a:lnTo>
                      <a:lnTo>
                        <a:pt x="0" y="62582"/>
                      </a:lnTo>
                      <a:close/>
                    </a:path>
                  </a:pathLst>
                </a:custGeom>
                <a:solidFill>
                  <a:srgbClr val="D2D2D2"/>
                </a:solidFill>
                <a:ln w="2108" cap="flat">
                  <a:noFill/>
                  <a:prstDash val="solid"/>
                  <a:miter/>
                </a:ln>
              </p:spPr>
              <p:txBody>
                <a:bodyPr rtlCol="0" anchor="ctr"/>
                <a:lstStyle/>
                <a:p>
                  <a:endParaRPr lang="en-US"/>
                </a:p>
              </p:txBody>
            </p:sp>
          </p:grpSp>
          <p:sp>
            <p:nvSpPr>
              <p:cNvPr id="394" name="Freeform: Shape 393">
                <a:extLst>
                  <a:ext uri="{FF2B5EF4-FFF2-40B4-BE49-F238E27FC236}">
                    <a16:creationId xmlns:a16="http://schemas.microsoft.com/office/drawing/2014/main" id="{F301D2AE-D1A1-27CD-360B-4E7C427889FB}"/>
                  </a:ext>
                </a:extLst>
              </p:cNvPr>
              <p:cNvSpPr/>
              <p:nvPr/>
            </p:nvSpPr>
            <p:spPr>
              <a:xfrm rot="-10800000">
                <a:off x="8594653" y="1271270"/>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D8C96951-CAB8-53BF-91F7-421E8E97F793}"/>
                  </a:ext>
                </a:extLst>
              </p:cNvPr>
              <p:cNvSpPr/>
              <p:nvPr/>
            </p:nvSpPr>
            <p:spPr>
              <a:xfrm rot="-10800000">
                <a:off x="8594653" y="1144658"/>
                <a:ext cx="295426" cy="63305"/>
              </a:xfrm>
              <a:custGeom>
                <a:avLst/>
                <a:gdLst>
                  <a:gd name="connsiteX0" fmla="*/ 0 w 295426"/>
                  <a:gd name="connsiteY0" fmla="*/ 0 h 63305"/>
                  <a:gd name="connsiteX1" fmla="*/ 295426 w 295426"/>
                  <a:gd name="connsiteY1" fmla="*/ 0 h 63305"/>
                  <a:gd name="connsiteX2" fmla="*/ 295426 w 295426"/>
                  <a:gd name="connsiteY2" fmla="*/ 63306 h 63305"/>
                  <a:gd name="connsiteX3" fmla="*/ 0 w 295426"/>
                  <a:gd name="connsiteY3" fmla="*/ 63306 h 63305"/>
                </a:gdLst>
                <a:ahLst/>
                <a:cxnLst>
                  <a:cxn ang="0">
                    <a:pos x="connsiteX0" y="connsiteY0"/>
                  </a:cxn>
                  <a:cxn ang="0">
                    <a:pos x="connsiteX1" y="connsiteY1"/>
                  </a:cxn>
                  <a:cxn ang="0">
                    <a:pos x="connsiteX2" y="connsiteY2"/>
                  </a:cxn>
                  <a:cxn ang="0">
                    <a:pos x="connsiteX3" y="connsiteY3"/>
                  </a:cxn>
                </a:cxnLst>
                <a:rect l="l" t="t" r="r" b="b"/>
                <a:pathLst>
                  <a:path w="295426" h="63305">
                    <a:moveTo>
                      <a:pt x="0" y="0"/>
                    </a:moveTo>
                    <a:lnTo>
                      <a:pt x="295426" y="0"/>
                    </a:lnTo>
                    <a:lnTo>
                      <a:pt x="295426" y="63306"/>
                    </a:lnTo>
                    <a:lnTo>
                      <a:pt x="0" y="63306"/>
                    </a:lnTo>
                    <a:close/>
                  </a:path>
                </a:pathLst>
              </a:custGeom>
              <a:solidFill>
                <a:srgbClr val="D2D2D2"/>
              </a:solidFill>
              <a:ln w="210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CF6E5192-72E2-6572-B4E3-ACDB99D59FFF}"/>
                  </a:ext>
                </a:extLst>
              </p:cNvPr>
              <p:cNvSpPr/>
              <p:nvPr/>
            </p:nvSpPr>
            <p:spPr>
              <a:xfrm rot="-10800000">
                <a:off x="8721265" y="1250168"/>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DE2A61EB-ADEB-89D7-048D-FBCA259AF50E}"/>
                  </a:ext>
                </a:extLst>
              </p:cNvPr>
              <p:cNvSpPr/>
              <p:nvPr/>
            </p:nvSpPr>
            <p:spPr>
              <a:xfrm rot="-10800000">
                <a:off x="8721265" y="1123556"/>
                <a:ext cx="295426" cy="21101"/>
              </a:xfrm>
              <a:custGeom>
                <a:avLst/>
                <a:gdLst>
                  <a:gd name="connsiteX0" fmla="*/ 0 w 295426"/>
                  <a:gd name="connsiteY0" fmla="*/ 0 h 21101"/>
                  <a:gd name="connsiteX1" fmla="*/ 295426 w 295426"/>
                  <a:gd name="connsiteY1" fmla="*/ 0 h 21101"/>
                  <a:gd name="connsiteX2" fmla="*/ 295426 w 295426"/>
                  <a:gd name="connsiteY2" fmla="*/ 21102 h 21101"/>
                  <a:gd name="connsiteX3" fmla="*/ 0 w 295426"/>
                  <a:gd name="connsiteY3" fmla="*/ 21102 h 21101"/>
                </a:gdLst>
                <a:ahLst/>
                <a:cxnLst>
                  <a:cxn ang="0">
                    <a:pos x="connsiteX0" y="connsiteY0"/>
                  </a:cxn>
                  <a:cxn ang="0">
                    <a:pos x="connsiteX1" y="connsiteY1"/>
                  </a:cxn>
                  <a:cxn ang="0">
                    <a:pos x="connsiteX2" y="connsiteY2"/>
                  </a:cxn>
                  <a:cxn ang="0">
                    <a:pos x="connsiteX3" y="connsiteY3"/>
                  </a:cxn>
                </a:cxnLst>
                <a:rect l="l" t="t" r="r" b="b"/>
                <a:pathLst>
                  <a:path w="295426" h="21101">
                    <a:moveTo>
                      <a:pt x="0" y="0"/>
                    </a:moveTo>
                    <a:lnTo>
                      <a:pt x="295426" y="0"/>
                    </a:lnTo>
                    <a:lnTo>
                      <a:pt x="295426" y="21102"/>
                    </a:lnTo>
                    <a:lnTo>
                      <a:pt x="0" y="21102"/>
                    </a:lnTo>
                    <a:close/>
                  </a:path>
                </a:pathLst>
              </a:custGeom>
              <a:solidFill>
                <a:srgbClr val="737373"/>
              </a:solidFill>
              <a:ln w="210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29307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6"/>
          <p:cNvSpPr txBox="1">
            <a:spLocks noGrp="1"/>
          </p:cNvSpPr>
          <p:nvPr>
            <p:ph type="ctrTitle" idx="4294967295"/>
          </p:nvPr>
        </p:nvSpPr>
        <p:spPr>
          <a:xfrm>
            <a:off x="644435" y="439738"/>
            <a:ext cx="4864100" cy="116046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000" dirty="0"/>
              <a:t>Thanks!</a:t>
            </a:r>
            <a:endParaRPr sz="6000" dirty="0"/>
          </a:p>
        </p:txBody>
      </p:sp>
      <p:sp>
        <p:nvSpPr>
          <p:cNvPr id="325" name="Google Shape;325;p36"/>
          <p:cNvSpPr txBox="1">
            <a:spLocks noGrp="1"/>
          </p:cNvSpPr>
          <p:nvPr>
            <p:ph type="subTitle" idx="4294967295"/>
          </p:nvPr>
        </p:nvSpPr>
        <p:spPr>
          <a:xfrm>
            <a:off x="644435" y="1639888"/>
            <a:ext cx="4864100" cy="784225"/>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n" sz="3600" b="1"/>
              <a:t>Any questions?</a:t>
            </a:r>
            <a:endParaRPr sz="3600" b="1"/>
          </a:p>
        </p:txBody>
      </p:sp>
      <p:sp>
        <p:nvSpPr>
          <p:cNvPr id="326" name="Google Shape;326;p36"/>
          <p:cNvSpPr txBox="1">
            <a:spLocks noGrp="1"/>
          </p:cNvSpPr>
          <p:nvPr>
            <p:ph type="body" idx="4294967295"/>
          </p:nvPr>
        </p:nvSpPr>
        <p:spPr>
          <a:xfrm>
            <a:off x="644435" y="2463800"/>
            <a:ext cx="4864100" cy="2462213"/>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You can find me at:</a:t>
            </a:r>
            <a:endParaRPr dirty="0"/>
          </a:p>
          <a:p>
            <a:pPr marL="457200" lvl="0" indent="-368300" algn="l" rtl="0">
              <a:spcBef>
                <a:spcPts val="600"/>
              </a:spcBef>
              <a:spcAft>
                <a:spcPts val="0"/>
              </a:spcAft>
              <a:buSzPts val="2200"/>
              <a:buChar char="●"/>
            </a:pPr>
            <a:r>
              <a:rPr lang="en" dirty="0"/>
              <a:t>@username</a:t>
            </a:r>
            <a:endParaRPr dirty="0"/>
          </a:p>
          <a:p>
            <a:pPr marL="457200" lvl="0" indent="-368300" algn="l" rtl="0">
              <a:spcBef>
                <a:spcPts val="0"/>
              </a:spcBef>
              <a:spcAft>
                <a:spcPts val="0"/>
              </a:spcAft>
              <a:buSzPts val="2200"/>
              <a:buChar char="●"/>
            </a:pPr>
            <a:r>
              <a:rPr lang="en" dirty="0"/>
              <a:t>user@mail.me</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771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1" name="Google Shape;631;p49"/>
          <p:cNvSpPr txBox="1">
            <a:spLocks noGrp="1"/>
          </p:cNvSpPr>
          <p:nvPr>
            <p:ph type="title" idx="4294967295"/>
          </p:nvPr>
        </p:nvSpPr>
        <p:spPr>
          <a:xfrm>
            <a:off x="0" y="358775"/>
            <a:ext cx="8323263" cy="393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dirty="0"/>
              <a:t>Illustrations by </a:t>
            </a:r>
            <a:r>
              <a:rPr lang="en" sz="1800" u="sng" dirty="0">
                <a:hlinkClick r:id="rId3"/>
              </a:rPr>
              <a:t>undraw.co</a:t>
            </a:r>
            <a:r>
              <a:rPr lang="en" sz="1800" dirty="0"/>
              <a:t> (completely free and without attribution)</a:t>
            </a:r>
            <a:endParaRPr sz="1800" dirty="0"/>
          </a:p>
        </p:txBody>
      </p:sp>
      <p:pic>
        <p:nvPicPr>
          <p:cNvPr id="632" name="Google Shape;632;p49"/>
          <p:cNvPicPr preferRelativeResize="0"/>
          <p:nvPr/>
        </p:nvPicPr>
        <p:blipFill>
          <a:blip r:embed="rId4">
            <a:alphaModFix/>
          </a:blip>
          <a:stretch>
            <a:fillRect/>
          </a:stretch>
        </p:blipFill>
        <p:spPr>
          <a:xfrm>
            <a:off x="4727614" y="820808"/>
            <a:ext cx="1644563" cy="1242549"/>
          </a:xfrm>
          <a:prstGeom prst="rect">
            <a:avLst/>
          </a:prstGeom>
          <a:noFill/>
          <a:ln>
            <a:noFill/>
          </a:ln>
        </p:spPr>
      </p:pic>
      <p:pic>
        <p:nvPicPr>
          <p:cNvPr id="633" name="Google Shape;633;p49"/>
          <p:cNvPicPr preferRelativeResize="0"/>
          <p:nvPr/>
        </p:nvPicPr>
        <p:blipFill>
          <a:blip r:embed="rId5">
            <a:alphaModFix/>
          </a:blip>
          <a:stretch>
            <a:fillRect/>
          </a:stretch>
        </p:blipFill>
        <p:spPr>
          <a:xfrm>
            <a:off x="395625" y="3715997"/>
            <a:ext cx="1870722" cy="1053834"/>
          </a:xfrm>
          <a:prstGeom prst="rect">
            <a:avLst/>
          </a:prstGeom>
          <a:noFill/>
          <a:ln>
            <a:noFill/>
          </a:ln>
        </p:spPr>
      </p:pic>
      <p:pic>
        <p:nvPicPr>
          <p:cNvPr id="634" name="Google Shape;634;p49"/>
          <p:cNvPicPr preferRelativeResize="0"/>
          <p:nvPr/>
        </p:nvPicPr>
        <p:blipFill>
          <a:blip r:embed="rId6">
            <a:alphaModFix/>
          </a:blip>
          <a:stretch>
            <a:fillRect/>
          </a:stretch>
        </p:blipFill>
        <p:spPr>
          <a:xfrm>
            <a:off x="2503665" y="845480"/>
            <a:ext cx="1760472" cy="1193206"/>
          </a:xfrm>
          <a:prstGeom prst="rect">
            <a:avLst/>
          </a:prstGeom>
          <a:noFill/>
          <a:ln>
            <a:noFill/>
          </a:ln>
        </p:spPr>
      </p:pic>
      <p:pic>
        <p:nvPicPr>
          <p:cNvPr id="635" name="Google Shape;635;p49"/>
          <p:cNvPicPr preferRelativeResize="0"/>
          <p:nvPr/>
        </p:nvPicPr>
        <p:blipFill>
          <a:blip r:embed="rId7">
            <a:alphaModFix/>
          </a:blip>
          <a:stretch>
            <a:fillRect/>
          </a:stretch>
        </p:blipFill>
        <p:spPr>
          <a:xfrm>
            <a:off x="395627" y="845488"/>
            <a:ext cx="1644561" cy="1193189"/>
          </a:xfrm>
          <a:prstGeom prst="rect">
            <a:avLst/>
          </a:prstGeom>
          <a:noFill/>
          <a:ln>
            <a:noFill/>
          </a:ln>
        </p:spPr>
      </p:pic>
      <p:pic>
        <p:nvPicPr>
          <p:cNvPr id="636" name="Google Shape;636;p49"/>
          <p:cNvPicPr preferRelativeResize="0"/>
          <p:nvPr/>
        </p:nvPicPr>
        <p:blipFill>
          <a:blip r:embed="rId8">
            <a:alphaModFix/>
          </a:blip>
          <a:stretch>
            <a:fillRect/>
          </a:stretch>
        </p:blipFill>
        <p:spPr>
          <a:xfrm>
            <a:off x="4532315" y="2207477"/>
            <a:ext cx="1821371" cy="1339721"/>
          </a:xfrm>
          <a:prstGeom prst="rect">
            <a:avLst/>
          </a:prstGeom>
          <a:noFill/>
          <a:ln>
            <a:noFill/>
          </a:ln>
        </p:spPr>
      </p:pic>
      <p:pic>
        <p:nvPicPr>
          <p:cNvPr id="637" name="Google Shape;637;p49"/>
          <p:cNvPicPr preferRelativeResize="0"/>
          <p:nvPr/>
        </p:nvPicPr>
        <p:blipFill>
          <a:blip r:embed="rId9">
            <a:alphaModFix/>
          </a:blip>
          <a:stretch>
            <a:fillRect/>
          </a:stretch>
        </p:blipFill>
        <p:spPr>
          <a:xfrm>
            <a:off x="2588710" y="2207470"/>
            <a:ext cx="1510987" cy="1339736"/>
          </a:xfrm>
          <a:prstGeom prst="rect">
            <a:avLst/>
          </a:prstGeom>
          <a:noFill/>
          <a:ln>
            <a:noFill/>
          </a:ln>
        </p:spPr>
      </p:pic>
      <p:pic>
        <p:nvPicPr>
          <p:cNvPr id="638" name="Google Shape;638;p49"/>
          <p:cNvPicPr preferRelativeResize="0"/>
          <p:nvPr/>
        </p:nvPicPr>
        <p:blipFill>
          <a:blip r:embed="rId10">
            <a:alphaModFix/>
          </a:blip>
          <a:stretch>
            <a:fillRect/>
          </a:stretch>
        </p:blipFill>
        <p:spPr>
          <a:xfrm>
            <a:off x="395632" y="2224992"/>
            <a:ext cx="1760461" cy="1304692"/>
          </a:xfrm>
          <a:prstGeom prst="rect">
            <a:avLst/>
          </a:prstGeom>
          <a:noFill/>
          <a:ln>
            <a:noFill/>
          </a:ln>
        </p:spPr>
      </p:pic>
      <p:pic>
        <p:nvPicPr>
          <p:cNvPr id="639" name="Google Shape;639;p49"/>
          <p:cNvPicPr preferRelativeResize="0"/>
          <p:nvPr/>
        </p:nvPicPr>
        <p:blipFill>
          <a:blip r:embed="rId11">
            <a:alphaModFix/>
          </a:blip>
          <a:stretch>
            <a:fillRect/>
          </a:stretch>
        </p:blipFill>
        <p:spPr>
          <a:xfrm>
            <a:off x="2473216" y="3746291"/>
            <a:ext cx="1821370" cy="1024009"/>
          </a:xfrm>
          <a:prstGeom prst="rect">
            <a:avLst/>
          </a:prstGeom>
          <a:noFill/>
          <a:ln>
            <a:noFill/>
          </a:ln>
        </p:spPr>
      </p:pic>
      <p:pic>
        <p:nvPicPr>
          <p:cNvPr id="640" name="Google Shape;640;p49"/>
          <p:cNvPicPr preferRelativeResize="0"/>
          <p:nvPr/>
        </p:nvPicPr>
        <p:blipFill>
          <a:blip r:embed="rId12">
            <a:alphaModFix/>
          </a:blip>
          <a:stretch>
            <a:fillRect/>
          </a:stretch>
        </p:blipFill>
        <p:spPr>
          <a:xfrm>
            <a:off x="6786303" y="2206996"/>
            <a:ext cx="1870722" cy="1340684"/>
          </a:xfrm>
          <a:prstGeom prst="rect">
            <a:avLst/>
          </a:prstGeom>
          <a:noFill/>
          <a:ln>
            <a:noFill/>
          </a:ln>
        </p:spPr>
      </p:pic>
      <p:pic>
        <p:nvPicPr>
          <p:cNvPr id="641" name="Google Shape;641;p49"/>
          <p:cNvPicPr preferRelativeResize="0"/>
          <p:nvPr/>
        </p:nvPicPr>
        <p:blipFill>
          <a:blip r:embed="rId13">
            <a:alphaModFix/>
          </a:blip>
          <a:stretch>
            <a:fillRect/>
          </a:stretch>
        </p:blipFill>
        <p:spPr>
          <a:xfrm>
            <a:off x="6835686" y="733020"/>
            <a:ext cx="1760456" cy="1302729"/>
          </a:xfrm>
          <a:prstGeom prst="rect">
            <a:avLst/>
          </a:prstGeom>
          <a:noFill/>
          <a:ln>
            <a:noFill/>
          </a:ln>
        </p:spPr>
      </p:pic>
      <p:pic>
        <p:nvPicPr>
          <p:cNvPr id="642" name="Google Shape;642;p49"/>
          <p:cNvPicPr preferRelativeResize="0"/>
          <p:nvPr/>
        </p:nvPicPr>
        <p:blipFill>
          <a:blip r:embed="rId14">
            <a:alphaModFix/>
          </a:blip>
          <a:stretch>
            <a:fillRect/>
          </a:stretch>
        </p:blipFill>
        <p:spPr>
          <a:xfrm>
            <a:off x="4653250" y="3691325"/>
            <a:ext cx="1579498" cy="12425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6"/>
        <p:cNvGrpSpPr/>
        <p:nvPr/>
      </p:nvGrpSpPr>
      <p:grpSpPr>
        <a:xfrm>
          <a:off x="0" y="0"/>
          <a:ext cx="0" cy="0"/>
          <a:chOff x="0" y="0"/>
          <a:chExt cx="0" cy="0"/>
        </a:xfrm>
      </p:grpSpPr>
      <p:sp>
        <p:nvSpPr>
          <p:cNvPr id="647" name="Google Shape;647;p50"/>
          <p:cNvSpPr txBox="1">
            <a:spLocks noGrp="1"/>
          </p:cNvSpPr>
          <p:nvPr>
            <p:ph type="body" idx="4294967295"/>
          </p:nvPr>
        </p:nvSpPr>
        <p:spPr>
          <a:xfrm>
            <a:off x="6705600" y="312738"/>
            <a:ext cx="2438400" cy="1525587"/>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900" b="1" dirty="0"/>
              <a:t>These icons are editable shapes. </a:t>
            </a:r>
            <a:br>
              <a:rPr lang="en" sz="900" dirty="0"/>
            </a:br>
            <a:br>
              <a:rPr lang="en" sz="900" dirty="0"/>
            </a:br>
            <a:r>
              <a:rPr lang="en" sz="900" dirty="0"/>
              <a:t>This means that you can:</a:t>
            </a:r>
            <a:endParaRPr sz="900" dirty="0"/>
          </a:p>
          <a:p>
            <a:pPr marL="457200" lvl="0" indent="-285750" algn="l" rtl="0">
              <a:spcBef>
                <a:spcPts val="600"/>
              </a:spcBef>
              <a:spcAft>
                <a:spcPts val="0"/>
              </a:spcAft>
              <a:buSzPts val="900"/>
              <a:buChar char="●"/>
            </a:pPr>
            <a:r>
              <a:rPr lang="en" sz="900" dirty="0"/>
              <a:t>Resize them without losing quality.</a:t>
            </a:r>
            <a:endParaRPr sz="900" dirty="0"/>
          </a:p>
          <a:p>
            <a:pPr marL="457200" lvl="0" indent="-285750" algn="l" rtl="0">
              <a:spcBef>
                <a:spcPts val="0"/>
              </a:spcBef>
              <a:spcAft>
                <a:spcPts val="0"/>
              </a:spcAft>
              <a:buSzPts val="900"/>
              <a:buChar char="●"/>
            </a:pPr>
            <a:r>
              <a:rPr lang="en" sz="900" dirty="0"/>
              <a:t>Change fill color and opacity.</a:t>
            </a:r>
            <a:endParaRPr sz="900" dirty="0"/>
          </a:p>
          <a:p>
            <a:pPr marL="457200" lvl="0" indent="-285750" algn="l" rtl="0">
              <a:spcBef>
                <a:spcPts val="0"/>
              </a:spcBef>
              <a:spcAft>
                <a:spcPts val="0"/>
              </a:spcAft>
              <a:buSzPts val="900"/>
              <a:buChar char="●"/>
            </a:pPr>
            <a:r>
              <a:rPr lang="en" sz="900" dirty="0"/>
              <a:t>Change line color, width and style.</a:t>
            </a:r>
            <a:endParaRPr sz="900" dirty="0"/>
          </a:p>
          <a:p>
            <a:pPr marL="0" lvl="0" indent="0" algn="l" rtl="0">
              <a:spcBef>
                <a:spcPts val="600"/>
              </a:spcBef>
              <a:spcAft>
                <a:spcPts val="0"/>
              </a:spcAft>
              <a:buNone/>
            </a:pPr>
            <a:br>
              <a:rPr lang="en" sz="900" dirty="0"/>
            </a:br>
            <a:br>
              <a:rPr lang="en" sz="900" dirty="0"/>
            </a:br>
            <a:r>
              <a:rPr lang="en" sz="900" dirty="0"/>
              <a:t>Examples:</a:t>
            </a:r>
            <a:br>
              <a:rPr lang="en" sz="900" dirty="0"/>
            </a:br>
            <a:br>
              <a:rPr lang="en" sz="900" dirty="0"/>
            </a:br>
            <a:br>
              <a:rPr lang="en" sz="900" dirty="0"/>
            </a:br>
            <a:endParaRPr sz="900" dirty="0"/>
          </a:p>
        </p:txBody>
      </p:sp>
      <p:grpSp>
        <p:nvGrpSpPr>
          <p:cNvPr id="648" name="Google Shape;648;p50"/>
          <p:cNvGrpSpPr/>
          <p:nvPr/>
        </p:nvGrpSpPr>
        <p:grpSpPr>
          <a:xfrm>
            <a:off x="358968" y="342338"/>
            <a:ext cx="347107" cy="438984"/>
            <a:chOff x="584925" y="238125"/>
            <a:chExt cx="415200" cy="525100"/>
          </a:xfrm>
        </p:grpSpPr>
        <p:sp>
          <p:nvSpPr>
            <p:cNvPr id="649" name="Google Shape;649;p50"/>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0"/>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0"/>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0"/>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0"/>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0"/>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50"/>
          <p:cNvGrpSpPr/>
          <p:nvPr/>
        </p:nvGrpSpPr>
        <p:grpSpPr>
          <a:xfrm>
            <a:off x="910227" y="406125"/>
            <a:ext cx="371623" cy="309362"/>
            <a:chOff x="1244325" y="314425"/>
            <a:chExt cx="444525" cy="370050"/>
          </a:xfrm>
        </p:grpSpPr>
        <p:sp>
          <p:nvSpPr>
            <p:cNvPr id="656" name="Google Shape;656;p50"/>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0"/>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50"/>
          <p:cNvGrpSpPr/>
          <p:nvPr/>
        </p:nvGrpSpPr>
        <p:grpSpPr>
          <a:xfrm>
            <a:off x="1481925" y="404599"/>
            <a:ext cx="355300" cy="312413"/>
            <a:chOff x="1928175" y="312600"/>
            <a:chExt cx="425000" cy="373700"/>
          </a:xfrm>
        </p:grpSpPr>
        <p:sp>
          <p:nvSpPr>
            <p:cNvPr id="659" name="Google Shape;659;p50"/>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0"/>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50"/>
          <p:cNvSpPr/>
          <p:nvPr/>
        </p:nvSpPr>
        <p:spPr>
          <a:xfrm>
            <a:off x="2077702" y="393385"/>
            <a:ext cx="290970" cy="334860"/>
          </a:xfrm>
          <a:custGeom>
            <a:avLst/>
            <a:gdLst/>
            <a:ahLst/>
            <a:cxnLst/>
            <a:rect l="l" t="t" r="r" b="b"/>
            <a:pathLst>
              <a:path w="13922" h="16022" extrusionOk="0">
                <a:moveTo>
                  <a:pt x="13922" y="0"/>
                </a:moveTo>
                <a:lnTo>
                  <a:pt x="3249" y="3249"/>
                </a:lnTo>
                <a:lnTo>
                  <a:pt x="3249" y="12651"/>
                </a:lnTo>
                <a:lnTo>
                  <a:pt x="2907" y="12627"/>
                </a:lnTo>
                <a:lnTo>
                  <a:pt x="2565" y="12627"/>
                </a:lnTo>
                <a:lnTo>
                  <a:pt x="2198" y="12676"/>
                </a:lnTo>
                <a:lnTo>
                  <a:pt x="1832" y="12774"/>
                </a:lnTo>
                <a:lnTo>
                  <a:pt x="1612" y="12847"/>
                </a:lnTo>
                <a:lnTo>
                  <a:pt x="1393" y="12945"/>
                </a:lnTo>
                <a:lnTo>
                  <a:pt x="1197" y="13067"/>
                </a:lnTo>
                <a:lnTo>
                  <a:pt x="1002" y="13164"/>
                </a:lnTo>
                <a:lnTo>
                  <a:pt x="806" y="13311"/>
                </a:lnTo>
                <a:lnTo>
                  <a:pt x="660" y="13433"/>
                </a:lnTo>
                <a:lnTo>
                  <a:pt x="513" y="13580"/>
                </a:lnTo>
                <a:lnTo>
                  <a:pt x="391" y="13726"/>
                </a:lnTo>
                <a:lnTo>
                  <a:pt x="269" y="13897"/>
                </a:lnTo>
                <a:lnTo>
                  <a:pt x="171" y="14044"/>
                </a:lnTo>
                <a:lnTo>
                  <a:pt x="98" y="14215"/>
                </a:lnTo>
                <a:lnTo>
                  <a:pt x="49" y="14386"/>
                </a:lnTo>
                <a:lnTo>
                  <a:pt x="25" y="14532"/>
                </a:lnTo>
                <a:lnTo>
                  <a:pt x="0" y="14703"/>
                </a:lnTo>
                <a:lnTo>
                  <a:pt x="25" y="14874"/>
                </a:lnTo>
                <a:lnTo>
                  <a:pt x="49" y="15021"/>
                </a:lnTo>
                <a:lnTo>
                  <a:pt x="123" y="15191"/>
                </a:lnTo>
                <a:lnTo>
                  <a:pt x="196" y="15338"/>
                </a:lnTo>
                <a:lnTo>
                  <a:pt x="293" y="15460"/>
                </a:lnTo>
                <a:lnTo>
                  <a:pt x="416" y="15582"/>
                </a:lnTo>
                <a:lnTo>
                  <a:pt x="562" y="15680"/>
                </a:lnTo>
                <a:lnTo>
                  <a:pt x="709" y="15778"/>
                </a:lnTo>
                <a:lnTo>
                  <a:pt x="880" y="15851"/>
                </a:lnTo>
                <a:lnTo>
                  <a:pt x="1075" y="15924"/>
                </a:lnTo>
                <a:lnTo>
                  <a:pt x="1246" y="15973"/>
                </a:lnTo>
                <a:lnTo>
                  <a:pt x="1466" y="15997"/>
                </a:lnTo>
                <a:lnTo>
                  <a:pt x="1661" y="16022"/>
                </a:lnTo>
                <a:lnTo>
                  <a:pt x="1881" y="16022"/>
                </a:lnTo>
                <a:lnTo>
                  <a:pt x="2101" y="15997"/>
                </a:lnTo>
                <a:lnTo>
                  <a:pt x="2345" y="15973"/>
                </a:lnTo>
                <a:lnTo>
                  <a:pt x="2565" y="15924"/>
                </a:lnTo>
                <a:lnTo>
                  <a:pt x="2809" y="15875"/>
                </a:lnTo>
                <a:lnTo>
                  <a:pt x="3224" y="15704"/>
                </a:lnTo>
                <a:lnTo>
                  <a:pt x="3591" y="15509"/>
                </a:lnTo>
                <a:lnTo>
                  <a:pt x="3908" y="15289"/>
                </a:lnTo>
                <a:lnTo>
                  <a:pt x="4177" y="15021"/>
                </a:lnTo>
                <a:lnTo>
                  <a:pt x="4372" y="14752"/>
                </a:lnTo>
                <a:lnTo>
                  <a:pt x="4470" y="14605"/>
                </a:lnTo>
                <a:lnTo>
                  <a:pt x="4543" y="14459"/>
                </a:lnTo>
                <a:lnTo>
                  <a:pt x="4592" y="14312"/>
                </a:lnTo>
                <a:lnTo>
                  <a:pt x="4616" y="14166"/>
                </a:lnTo>
                <a:lnTo>
                  <a:pt x="4641" y="14019"/>
                </a:lnTo>
                <a:lnTo>
                  <a:pt x="4641" y="13873"/>
                </a:lnTo>
                <a:lnTo>
                  <a:pt x="4641" y="6204"/>
                </a:lnTo>
                <a:lnTo>
                  <a:pt x="12505" y="3737"/>
                </a:lnTo>
                <a:lnTo>
                  <a:pt x="12505" y="10136"/>
                </a:lnTo>
                <a:lnTo>
                  <a:pt x="12187" y="10111"/>
                </a:lnTo>
                <a:lnTo>
                  <a:pt x="11846" y="10111"/>
                </a:lnTo>
                <a:lnTo>
                  <a:pt x="11479" y="10160"/>
                </a:lnTo>
                <a:lnTo>
                  <a:pt x="11113" y="10258"/>
                </a:lnTo>
                <a:lnTo>
                  <a:pt x="10893" y="10331"/>
                </a:lnTo>
                <a:lnTo>
                  <a:pt x="10673" y="10429"/>
                </a:lnTo>
                <a:lnTo>
                  <a:pt x="10453" y="10551"/>
                </a:lnTo>
                <a:lnTo>
                  <a:pt x="10283" y="10649"/>
                </a:lnTo>
                <a:lnTo>
                  <a:pt x="10087" y="10795"/>
                </a:lnTo>
                <a:lnTo>
                  <a:pt x="9941" y="10917"/>
                </a:lnTo>
                <a:lnTo>
                  <a:pt x="9794" y="11064"/>
                </a:lnTo>
                <a:lnTo>
                  <a:pt x="9648" y="11211"/>
                </a:lnTo>
                <a:lnTo>
                  <a:pt x="9550" y="11381"/>
                </a:lnTo>
                <a:lnTo>
                  <a:pt x="9452" y="11528"/>
                </a:lnTo>
                <a:lnTo>
                  <a:pt x="9379" y="11699"/>
                </a:lnTo>
                <a:lnTo>
                  <a:pt x="9330" y="11870"/>
                </a:lnTo>
                <a:lnTo>
                  <a:pt x="9306" y="12016"/>
                </a:lnTo>
                <a:lnTo>
                  <a:pt x="9281" y="12187"/>
                </a:lnTo>
                <a:lnTo>
                  <a:pt x="9306" y="12358"/>
                </a:lnTo>
                <a:lnTo>
                  <a:pt x="9330" y="12505"/>
                </a:lnTo>
                <a:lnTo>
                  <a:pt x="9403" y="12676"/>
                </a:lnTo>
                <a:lnTo>
                  <a:pt x="9477" y="12822"/>
                </a:lnTo>
                <a:lnTo>
                  <a:pt x="9574" y="12945"/>
                </a:lnTo>
                <a:lnTo>
                  <a:pt x="9696" y="13067"/>
                </a:lnTo>
                <a:lnTo>
                  <a:pt x="9843" y="13164"/>
                </a:lnTo>
                <a:lnTo>
                  <a:pt x="9989" y="13262"/>
                </a:lnTo>
                <a:lnTo>
                  <a:pt x="10160" y="13335"/>
                </a:lnTo>
                <a:lnTo>
                  <a:pt x="10331" y="13409"/>
                </a:lnTo>
                <a:lnTo>
                  <a:pt x="10527" y="13457"/>
                </a:lnTo>
                <a:lnTo>
                  <a:pt x="10747" y="13482"/>
                </a:lnTo>
                <a:lnTo>
                  <a:pt x="10942" y="13506"/>
                </a:lnTo>
                <a:lnTo>
                  <a:pt x="11162" y="13506"/>
                </a:lnTo>
                <a:lnTo>
                  <a:pt x="11382" y="13482"/>
                </a:lnTo>
                <a:lnTo>
                  <a:pt x="11626" y="13457"/>
                </a:lnTo>
                <a:lnTo>
                  <a:pt x="11846" y="13409"/>
                </a:lnTo>
                <a:lnTo>
                  <a:pt x="12090" y="13360"/>
                </a:lnTo>
                <a:lnTo>
                  <a:pt x="12456" y="13213"/>
                </a:lnTo>
                <a:lnTo>
                  <a:pt x="12798" y="13042"/>
                </a:lnTo>
                <a:lnTo>
                  <a:pt x="13091" y="12822"/>
                </a:lnTo>
                <a:lnTo>
                  <a:pt x="13360" y="12603"/>
                </a:lnTo>
                <a:lnTo>
                  <a:pt x="13580" y="12358"/>
                </a:lnTo>
                <a:lnTo>
                  <a:pt x="13751" y="12090"/>
                </a:lnTo>
                <a:lnTo>
                  <a:pt x="13848" y="11821"/>
                </a:lnTo>
                <a:lnTo>
                  <a:pt x="13897" y="11675"/>
                </a:lnTo>
                <a:lnTo>
                  <a:pt x="13922" y="11552"/>
                </a:lnTo>
                <a:lnTo>
                  <a:pt x="139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0"/>
          <p:cNvSpPr/>
          <p:nvPr/>
        </p:nvSpPr>
        <p:spPr>
          <a:xfrm>
            <a:off x="2661148" y="394410"/>
            <a:ext cx="251176" cy="332812"/>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50"/>
          <p:cNvGrpSpPr/>
          <p:nvPr/>
        </p:nvGrpSpPr>
        <p:grpSpPr>
          <a:xfrm>
            <a:off x="3145963" y="388276"/>
            <a:ext cx="408386" cy="345080"/>
            <a:chOff x="3918650" y="293075"/>
            <a:chExt cx="488500" cy="412775"/>
          </a:xfrm>
        </p:grpSpPr>
        <p:sp>
          <p:nvSpPr>
            <p:cNvPr id="664" name="Google Shape;664;p50"/>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0"/>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0"/>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50"/>
          <p:cNvGrpSpPr/>
          <p:nvPr/>
        </p:nvGrpSpPr>
        <p:grpSpPr>
          <a:xfrm>
            <a:off x="3745730" y="362235"/>
            <a:ext cx="335905" cy="397142"/>
            <a:chOff x="4636075" y="261925"/>
            <a:chExt cx="401800" cy="475050"/>
          </a:xfrm>
        </p:grpSpPr>
        <p:sp>
          <p:nvSpPr>
            <p:cNvPr id="668" name="Google Shape;668;p50"/>
            <p:cNvSpPr/>
            <p:nvPr/>
          </p:nvSpPr>
          <p:spPr>
            <a:xfrm>
              <a:off x="4665400" y="326650"/>
              <a:ext cx="372475" cy="97100"/>
            </a:xfrm>
            <a:custGeom>
              <a:avLst/>
              <a:gdLst/>
              <a:ahLst/>
              <a:cxnLst/>
              <a:rect l="l" t="t" r="r" b="b"/>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0"/>
            <p:cNvSpPr/>
            <p:nvPr/>
          </p:nvSpPr>
          <p:spPr>
            <a:xfrm>
              <a:off x="4636075" y="438375"/>
              <a:ext cx="372475" cy="97125"/>
            </a:xfrm>
            <a:custGeom>
              <a:avLst/>
              <a:gdLst/>
              <a:ahLst/>
              <a:cxnLst/>
              <a:rect l="l" t="t" r="r" b="b"/>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0"/>
            <p:cNvSpPr/>
            <p:nvPr/>
          </p:nvSpPr>
          <p:spPr>
            <a:xfrm>
              <a:off x="4814975" y="261925"/>
              <a:ext cx="44000" cy="50100"/>
            </a:xfrm>
            <a:custGeom>
              <a:avLst/>
              <a:gdLst/>
              <a:ahLst/>
              <a:cxnLst/>
              <a:rect l="l" t="t" r="r" b="b"/>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0"/>
            <p:cNvSpPr/>
            <p:nvPr/>
          </p:nvSpPr>
          <p:spPr>
            <a:xfrm>
              <a:off x="4814975" y="550125"/>
              <a:ext cx="44000" cy="186850"/>
            </a:xfrm>
            <a:custGeom>
              <a:avLst/>
              <a:gdLst/>
              <a:ahLst/>
              <a:cxnLst/>
              <a:rect l="l" t="t" r="r" b="b"/>
              <a:pathLst>
                <a:path w="1760" h="7474" extrusionOk="0">
                  <a:moveTo>
                    <a:pt x="1" y="0"/>
                  </a:moveTo>
                  <a:lnTo>
                    <a:pt x="1" y="7474"/>
                  </a:lnTo>
                  <a:lnTo>
                    <a:pt x="1759" y="7474"/>
                  </a:lnTo>
                  <a:lnTo>
                    <a:pt x="17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50"/>
          <p:cNvSpPr/>
          <p:nvPr/>
        </p:nvSpPr>
        <p:spPr>
          <a:xfrm>
            <a:off x="4284931" y="392863"/>
            <a:ext cx="384894" cy="335905"/>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50"/>
          <p:cNvGrpSpPr/>
          <p:nvPr/>
        </p:nvGrpSpPr>
        <p:grpSpPr>
          <a:xfrm>
            <a:off x="4872282" y="395424"/>
            <a:ext cx="336908" cy="330262"/>
            <a:chOff x="5983625" y="301625"/>
            <a:chExt cx="403000" cy="395050"/>
          </a:xfrm>
        </p:grpSpPr>
        <p:sp>
          <p:nvSpPr>
            <p:cNvPr id="674" name="Google Shape;674;p50"/>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0"/>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0"/>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0"/>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0"/>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0"/>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0"/>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0"/>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0"/>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0"/>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0"/>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0"/>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0"/>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0"/>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0"/>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0"/>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0"/>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0"/>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50"/>
          <p:cNvGrpSpPr/>
          <p:nvPr/>
        </p:nvGrpSpPr>
        <p:grpSpPr>
          <a:xfrm>
            <a:off x="5438358" y="392853"/>
            <a:ext cx="331808" cy="331307"/>
            <a:chOff x="6660750" y="298550"/>
            <a:chExt cx="396900" cy="396300"/>
          </a:xfrm>
        </p:grpSpPr>
        <p:sp>
          <p:nvSpPr>
            <p:cNvPr id="695" name="Google Shape;695;p50"/>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0"/>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50"/>
          <p:cNvGrpSpPr/>
          <p:nvPr/>
        </p:nvGrpSpPr>
        <p:grpSpPr>
          <a:xfrm>
            <a:off x="358968" y="914538"/>
            <a:ext cx="347107" cy="420111"/>
            <a:chOff x="584925" y="922575"/>
            <a:chExt cx="415200" cy="502525"/>
          </a:xfrm>
        </p:grpSpPr>
        <p:sp>
          <p:nvSpPr>
            <p:cNvPr id="698" name="Google Shape;698;p50"/>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0"/>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0"/>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50"/>
          <p:cNvGrpSpPr/>
          <p:nvPr/>
        </p:nvGrpSpPr>
        <p:grpSpPr>
          <a:xfrm>
            <a:off x="912275" y="904841"/>
            <a:ext cx="367547" cy="437980"/>
            <a:chOff x="1246775" y="910975"/>
            <a:chExt cx="439650" cy="523900"/>
          </a:xfrm>
        </p:grpSpPr>
        <p:sp>
          <p:nvSpPr>
            <p:cNvPr id="702" name="Google Shape;702;p50"/>
            <p:cNvSpPr/>
            <p:nvPr/>
          </p:nvSpPr>
          <p:spPr>
            <a:xfrm>
              <a:off x="1246775" y="970800"/>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0"/>
            <p:cNvSpPr/>
            <p:nvPr/>
          </p:nvSpPr>
          <p:spPr>
            <a:xfrm>
              <a:off x="1307825" y="910975"/>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0"/>
            <p:cNvSpPr/>
            <p:nvPr/>
          </p:nvSpPr>
          <p:spPr>
            <a:xfrm>
              <a:off x="1602125" y="910975"/>
              <a:ext cx="84300" cy="84275"/>
            </a:xfrm>
            <a:custGeom>
              <a:avLst/>
              <a:gdLst/>
              <a:ahLst/>
              <a:cxnLst/>
              <a:rect l="l" t="t" r="r" b="b"/>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50"/>
          <p:cNvGrpSpPr/>
          <p:nvPr/>
        </p:nvGrpSpPr>
        <p:grpSpPr>
          <a:xfrm>
            <a:off x="1480400" y="975274"/>
            <a:ext cx="358351" cy="298118"/>
            <a:chOff x="1926350" y="995225"/>
            <a:chExt cx="428650" cy="356600"/>
          </a:xfrm>
        </p:grpSpPr>
        <p:sp>
          <p:nvSpPr>
            <p:cNvPr id="706" name="Google Shape;706;p50"/>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0"/>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0"/>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0"/>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50"/>
          <p:cNvSpPr/>
          <p:nvPr/>
        </p:nvSpPr>
        <p:spPr>
          <a:xfrm>
            <a:off x="2048085" y="950288"/>
            <a:ext cx="350200" cy="348152"/>
          </a:xfrm>
          <a:custGeom>
            <a:avLst/>
            <a:gdLst/>
            <a:ahLst/>
            <a:cxnLst/>
            <a:rect l="l" t="t" r="r" b="b"/>
            <a:pathLst>
              <a:path w="16756" h="16658" extrusionOk="0">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0"/>
          <p:cNvSpPr/>
          <p:nvPr/>
        </p:nvSpPr>
        <p:spPr>
          <a:xfrm>
            <a:off x="2612156" y="967656"/>
            <a:ext cx="349155" cy="313437"/>
          </a:xfrm>
          <a:custGeom>
            <a:avLst/>
            <a:gdLst/>
            <a:ahLst/>
            <a:cxnLst/>
            <a:rect l="l" t="t" r="r" b="b"/>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0"/>
          <p:cNvSpPr/>
          <p:nvPr/>
        </p:nvSpPr>
        <p:spPr>
          <a:xfrm>
            <a:off x="3180804" y="970206"/>
            <a:ext cx="338956" cy="308317"/>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0"/>
          <p:cNvSpPr/>
          <p:nvPr/>
        </p:nvSpPr>
        <p:spPr>
          <a:xfrm>
            <a:off x="3755576" y="973258"/>
            <a:ext cx="316510" cy="30221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50"/>
          <p:cNvGrpSpPr/>
          <p:nvPr/>
        </p:nvGrpSpPr>
        <p:grpSpPr>
          <a:xfrm>
            <a:off x="4302631" y="952827"/>
            <a:ext cx="349155" cy="349657"/>
            <a:chOff x="5302225" y="968375"/>
            <a:chExt cx="417650" cy="418250"/>
          </a:xfrm>
        </p:grpSpPr>
        <p:sp>
          <p:nvSpPr>
            <p:cNvPr id="715" name="Google Shape;715;p50"/>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0"/>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50"/>
          <p:cNvGrpSpPr/>
          <p:nvPr/>
        </p:nvGrpSpPr>
        <p:grpSpPr>
          <a:xfrm>
            <a:off x="4824295" y="913514"/>
            <a:ext cx="432881" cy="421637"/>
            <a:chOff x="5926225" y="921350"/>
            <a:chExt cx="517800" cy="504350"/>
          </a:xfrm>
        </p:grpSpPr>
        <p:sp>
          <p:nvSpPr>
            <p:cNvPr id="718" name="Google Shape;718;p5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0" name="Google Shape;720;p50"/>
          <p:cNvGrpSpPr/>
          <p:nvPr/>
        </p:nvGrpSpPr>
        <p:grpSpPr>
          <a:xfrm>
            <a:off x="5402118" y="921686"/>
            <a:ext cx="404290" cy="405314"/>
            <a:chOff x="6617400" y="931125"/>
            <a:chExt cx="483600" cy="484825"/>
          </a:xfrm>
        </p:grpSpPr>
        <p:sp>
          <p:nvSpPr>
            <p:cNvPr id="721" name="Google Shape;721;p50"/>
            <p:cNvSpPr/>
            <p:nvPr/>
          </p:nvSpPr>
          <p:spPr>
            <a:xfrm>
              <a:off x="6843925" y="1183900"/>
              <a:ext cx="121525" cy="232050"/>
            </a:xfrm>
            <a:custGeom>
              <a:avLst/>
              <a:gdLst/>
              <a:ahLst/>
              <a:cxnLst/>
              <a:rect l="l" t="t" r="r" b="b"/>
              <a:pathLst>
                <a:path w="4861" h="9282" extrusionOk="0">
                  <a:moveTo>
                    <a:pt x="1" y="0"/>
                  </a:moveTo>
                  <a:lnTo>
                    <a:pt x="1" y="6863"/>
                  </a:lnTo>
                  <a:lnTo>
                    <a:pt x="25" y="7107"/>
                  </a:lnTo>
                  <a:lnTo>
                    <a:pt x="49" y="7327"/>
                  </a:lnTo>
                  <a:lnTo>
                    <a:pt x="123" y="7572"/>
                  </a:lnTo>
                  <a:lnTo>
                    <a:pt x="196" y="7791"/>
                  </a:lnTo>
                  <a:lnTo>
                    <a:pt x="294" y="8011"/>
                  </a:lnTo>
                  <a:lnTo>
                    <a:pt x="416" y="8207"/>
                  </a:lnTo>
                  <a:lnTo>
                    <a:pt x="562" y="8402"/>
                  </a:lnTo>
                  <a:lnTo>
                    <a:pt x="709" y="8573"/>
                  </a:lnTo>
                  <a:lnTo>
                    <a:pt x="880" y="8719"/>
                  </a:lnTo>
                  <a:lnTo>
                    <a:pt x="1075" y="8866"/>
                  </a:lnTo>
                  <a:lnTo>
                    <a:pt x="1271" y="8988"/>
                  </a:lnTo>
                  <a:lnTo>
                    <a:pt x="1490" y="9086"/>
                  </a:lnTo>
                  <a:lnTo>
                    <a:pt x="1710" y="9159"/>
                  </a:lnTo>
                  <a:lnTo>
                    <a:pt x="1930" y="9232"/>
                  </a:lnTo>
                  <a:lnTo>
                    <a:pt x="2174" y="9257"/>
                  </a:lnTo>
                  <a:lnTo>
                    <a:pt x="2418" y="9281"/>
                  </a:lnTo>
                  <a:lnTo>
                    <a:pt x="2663" y="9257"/>
                  </a:lnTo>
                  <a:lnTo>
                    <a:pt x="2907" y="9232"/>
                  </a:lnTo>
                  <a:lnTo>
                    <a:pt x="3151" y="9159"/>
                  </a:lnTo>
                  <a:lnTo>
                    <a:pt x="3371" y="9086"/>
                  </a:lnTo>
                  <a:lnTo>
                    <a:pt x="3591" y="8988"/>
                  </a:lnTo>
                  <a:lnTo>
                    <a:pt x="3786" y="8866"/>
                  </a:lnTo>
                  <a:lnTo>
                    <a:pt x="3957" y="8719"/>
                  </a:lnTo>
                  <a:lnTo>
                    <a:pt x="4128" y="8573"/>
                  </a:lnTo>
                  <a:lnTo>
                    <a:pt x="4299" y="8402"/>
                  </a:lnTo>
                  <a:lnTo>
                    <a:pt x="4446" y="8207"/>
                  </a:lnTo>
                  <a:lnTo>
                    <a:pt x="4568" y="8011"/>
                  </a:lnTo>
                  <a:lnTo>
                    <a:pt x="4665" y="7791"/>
                  </a:lnTo>
                  <a:lnTo>
                    <a:pt x="4739" y="7572"/>
                  </a:lnTo>
                  <a:lnTo>
                    <a:pt x="4812" y="7327"/>
                  </a:lnTo>
                  <a:lnTo>
                    <a:pt x="4836" y="7107"/>
                  </a:lnTo>
                  <a:lnTo>
                    <a:pt x="4861" y="6863"/>
                  </a:lnTo>
                  <a:lnTo>
                    <a:pt x="4836" y="6717"/>
                  </a:lnTo>
                  <a:lnTo>
                    <a:pt x="4812" y="6619"/>
                  </a:lnTo>
                  <a:lnTo>
                    <a:pt x="4739" y="6521"/>
                  </a:lnTo>
                  <a:lnTo>
                    <a:pt x="4665" y="6424"/>
                  </a:lnTo>
                  <a:lnTo>
                    <a:pt x="4592" y="6350"/>
                  </a:lnTo>
                  <a:lnTo>
                    <a:pt x="4470" y="6302"/>
                  </a:lnTo>
                  <a:lnTo>
                    <a:pt x="4372" y="6253"/>
                  </a:lnTo>
                  <a:lnTo>
                    <a:pt x="4128" y="6253"/>
                  </a:lnTo>
                  <a:lnTo>
                    <a:pt x="4006" y="6302"/>
                  </a:lnTo>
                  <a:lnTo>
                    <a:pt x="3908" y="6350"/>
                  </a:lnTo>
                  <a:lnTo>
                    <a:pt x="3811" y="6424"/>
                  </a:lnTo>
                  <a:lnTo>
                    <a:pt x="3737" y="6521"/>
                  </a:lnTo>
                  <a:lnTo>
                    <a:pt x="3688" y="6619"/>
                  </a:lnTo>
                  <a:lnTo>
                    <a:pt x="3640" y="6717"/>
                  </a:lnTo>
                  <a:lnTo>
                    <a:pt x="3640" y="6863"/>
                  </a:lnTo>
                  <a:lnTo>
                    <a:pt x="3615" y="7083"/>
                  </a:lnTo>
                  <a:lnTo>
                    <a:pt x="3542" y="7327"/>
                  </a:lnTo>
                  <a:lnTo>
                    <a:pt x="3420" y="7523"/>
                  </a:lnTo>
                  <a:lnTo>
                    <a:pt x="3273" y="7718"/>
                  </a:lnTo>
                  <a:lnTo>
                    <a:pt x="3102" y="7865"/>
                  </a:lnTo>
                  <a:lnTo>
                    <a:pt x="2907" y="7962"/>
                  </a:lnTo>
                  <a:lnTo>
                    <a:pt x="2663" y="8036"/>
                  </a:lnTo>
                  <a:lnTo>
                    <a:pt x="2418" y="8060"/>
                  </a:lnTo>
                  <a:lnTo>
                    <a:pt x="2174" y="8036"/>
                  </a:lnTo>
                  <a:lnTo>
                    <a:pt x="1954" y="7962"/>
                  </a:lnTo>
                  <a:lnTo>
                    <a:pt x="1759" y="7865"/>
                  </a:lnTo>
                  <a:lnTo>
                    <a:pt x="1564" y="7718"/>
                  </a:lnTo>
                  <a:lnTo>
                    <a:pt x="1417" y="7523"/>
                  </a:lnTo>
                  <a:lnTo>
                    <a:pt x="1319" y="7327"/>
                  </a:lnTo>
                  <a:lnTo>
                    <a:pt x="1246" y="7083"/>
                  </a:lnTo>
                  <a:lnTo>
                    <a:pt x="1222" y="6863"/>
                  </a:lnTo>
                  <a:lnTo>
                    <a:pt x="1222" y="0"/>
                  </a:lnTo>
                  <a:lnTo>
                    <a:pt x="953" y="220"/>
                  </a:lnTo>
                  <a:lnTo>
                    <a:pt x="880" y="293"/>
                  </a:lnTo>
                  <a:lnTo>
                    <a:pt x="806" y="342"/>
                  </a:lnTo>
                  <a:lnTo>
                    <a:pt x="709" y="367"/>
                  </a:lnTo>
                  <a:lnTo>
                    <a:pt x="513" y="367"/>
                  </a:lnTo>
                  <a:lnTo>
                    <a:pt x="416" y="342"/>
                  </a:lnTo>
                  <a:lnTo>
                    <a:pt x="342" y="293"/>
                  </a:lnTo>
                  <a:lnTo>
                    <a:pt x="269" y="220"/>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0"/>
            <p:cNvSpPr/>
            <p:nvPr/>
          </p:nvSpPr>
          <p:spPr>
            <a:xfrm>
              <a:off x="6617400" y="931125"/>
              <a:ext cx="483600" cy="259500"/>
            </a:xfrm>
            <a:custGeom>
              <a:avLst/>
              <a:gdLst/>
              <a:ahLst/>
              <a:cxnLst/>
              <a:rect l="l" t="t" r="r" b="b"/>
              <a:pathLst>
                <a:path w="19344" h="10380" extrusionOk="0">
                  <a:moveTo>
                    <a:pt x="5252" y="9769"/>
                  </a:moveTo>
                  <a:lnTo>
                    <a:pt x="5252" y="9769"/>
                  </a:lnTo>
                  <a:lnTo>
                    <a:pt x="5252" y="9769"/>
                  </a:lnTo>
                  <a:close/>
                  <a:moveTo>
                    <a:pt x="9672" y="0"/>
                  </a:moveTo>
                  <a:lnTo>
                    <a:pt x="9550" y="25"/>
                  </a:lnTo>
                  <a:lnTo>
                    <a:pt x="9428" y="49"/>
                  </a:lnTo>
                  <a:lnTo>
                    <a:pt x="9330" y="122"/>
                  </a:lnTo>
                  <a:lnTo>
                    <a:pt x="9232" y="196"/>
                  </a:lnTo>
                  <a:lnTo>
                    <a:pt x="9159" y="269"/>
                  </a:lnTo>
                  <a:lnTo>
                    <a:pt x="9110" y="367"/>
                  </a:lnTo>
                  <a:lnTo>
                    <a:pt x="9086" y="489"/>
                  </a:lnTo>
                  <a:lnTo>
                    <a:pt x="9062" y="611"/>
                  </a:lnTo>
                  <a:lnTo>
                    <a:pt x="9062" y="1246"/>
                  </a:lnTo>
                  <a:lnTo>
                    <a:pt x="8622" y="1270"/>
                  </a:lnTo>
                  <a:lnTo>
                    <a:pt x="8182" y="1343"/>
                  </a:lnTo>
                  <a:lnTo>
                    <a:pt x="7767" y="1417"/>
                  </a:lnTo>
                  <a:lnTo>
                    <a:pt x="7328" y="1514"/>
                  </a:lnTo>
                  <a:lnTo>
                    <a:pt x="6912" y="1612"/>
                  </a:lnTo>
                  <a:lnTo>
                    <a:pt x="6497" y="1759"/>
                  </a:lnTo>
                  <a:lnTo>
                    <a:pt x="6082" y="1905"/>
                  </a:lnTo>
                  <a:lnTo>
                    <a:pt x="5691" y="2076"/>
                  </a:lnTo>
                  <a:lnTo>
                    <a:pt x="5300" y="2247"/>
                  </a:lnTo>
                  <a:lnTo>
                    <a:pt x="4910" y="2467"/>
                  </a:lnTo>
                  <a:lnTo>
                    <a:pt x="4543" y="2687"/>
                  </a:lnTo>
                  <a:lnTo>
                    <a:pt x="4177" y="2931"/>
                  </a:lnTo>
                  <a:lnTo>
                    <a:pt x="3811" y="3175"/>
                  </a:lnTo>
                  <a:lnTo>
                    <a:pt x="3469" y="3468"/>
                  </a:lnTo>
                  <a:lnTo>
                    <a:pt x="3151" y="3761"/>
                  </a:lnTo>
                  <a:lnTo>
                    <a:pt x="2834" y="4054"/>
                  </a:lnTo>
                  <a:lnTo>
                    <a:pt x="2516" y="4372"/>
                  </a:lnTo>
                  <a:lnTo>
                    <a:pt x="2223" y="4714"/>
                  </a:lnTo>
                  <a:lnTo>
                    <a:pt x="1930" y="5080"/>
                  </a:lnTo>
                  <a:lnTo>
                    <a:pt x="1686" y="5422"/>
                  </a:lnTo>
                  <a:lnTo>
                    <a:pt x="1442" y="5788"/>
                  </a:lnTo>
                  <a:lnTo>
                    <a:pt x="1222" y="6179"/>
                  </a:lnTo>
                  <a:lnTo>
                    <a:pt x="1002" y="6570"/>
                  </a:lnTo>
                  <a:lnTo>
                    <a:pt x="807" y="6961"/>
                  </a:lnTo>
                  <a:lnTo>
                    <a:pt x="660" y="7376"/>
                  </a:lnTo>
                  <a:lnTo>
                    <a:pt x="489" y="7791"/>
                  </a:lnTo>
                  <a:lnTo>
                    <a:pt x="367" y="8206"/>
                  </a:lnTo>
                  <a:lnTo>
                    <a:pt x="245" y="8622"/>
                  </a:lnTo>
                  <a:lnTo>
                    <a:pt x="172" y="9061"/>
                  </a:lnTo>
                  <a:lnTo>
                    <a:pt x="98" y="9501"/>
                  </a:lnTo>
                  <a:lnTo>
                    <a:pt x="25" y="9940"/>
                  </a:lnTo>
                  <a:lnTo>
                    <a:pt x="1" y="10380"/>
                  </a:lnTo>
                  <a:lnTo>
                    <a:pt x="196" y="10111"/>
                  </a:lnTo>
                  <a:lnTo>
                    <a:pt x="465" y="9867"/>
                  </a:lnTo>
                  <a:lnTo>
                    <a:pt x="758" y="9647"/>
                  </a:lnTo>
                  <a:lnTo>
                    <a:pt x="1075" y="9452"/>
                  </a:lnTo>
                  <a:lnTo>
                    <a:pt x="1442" y="9305"/>
                  </a:lnTo>
                  <a:lnTo>
                    <a:pt x="1808" y="9183"/>
                  </a:lnTo>
                  <a:lnTo>
                    <a:pt x="2223" y="9110"/>
                  </a:lnTo>
                  <a:lnTo>
                    <a:pt x="2638" y="9086"/>
                  </a:lnTo>
                  <a:lnTo>
                    <a:pt x="2956" y="9110"/>
                  </a:lnTo>
                  <a:lnTo>
                    <a:pt x="3249" y="9134"/>
                  </a:lnTo>
                  <a:lnTo>
                    <a:pt x="3542" y="9208"/>
                  </a:lnTo>
                  <a:lnTo>
                    <a:pt x="3811" y="9281"/>
                  </a:lnTo>
                  <a:lnTo>
                    <a:pt x="4079" y="9379"/>
                  </a:lnTo>
                  <a:lnTo>
                    <a:pt x="4323" y="9501"/>
                  </a:lnTo>
                  <a:lnTo>
                    <a:pt x="4543" y="9647"/>
                  </a:lnTo>
                  <a:lnTo>
                    <a:pt x="4763" y="9794"/>
                  </a:lnTo>
                  <a:lnTo>
                    <a:pt x="4812" y="9305"/>
                  </a:lnTo>
                  <a:lnTo>
                    <a:pt x="4934" y="8573"/>
                  </a:lnTo>
                  <a:lnTo>
                    <a:pt x="5007" y="8109"/>
                  </a:lnTo>
                  <a:lnTo>
                    <a:pt x="5129" y="7620"/>
                  </a:lnTo>
                  <a:lnTo>
                    <a:pt x="5276" y="7107"/>
                  </a:lnTo>
                  <a:lnTo>
                    <a:pt x="5447" y="6546"/>
                  </a:lnTo>
                  <a:lnTo>
                    <a:pt x="5642" y="5984"/>
                  </a:lnTo>
                  <a:lnTo>
                    <a:pt x="5887" y="5373"/>
                  </a:lnTo>
                  <a:lnTo>
                    <a:pt x="6180" y="4763"/>
                  </a:lnTo>
                  <a:lnTo>
                    <a:pt x="6522" y="4152"/>
                  </a:lnTo>
                  <a:lnTo>
                    <a:pt x="6888" y="3542"/>
                  </a:lnTo>
                  <a:lnTo>
                    <a:pt x="7303" y="2931"/>
                  </a:lnTo>
                  <a:lnTo>
                    <a:pt x="7792" y="2345"/>
                  </a:lnTo>
                  <a:lnTo>
                    <a:pt x="8329" y="1783"/>
                  </a:lnTo>
                  <a:lnTo>
                    <a:pt x="8402" y="1710"/>
                  </a:lnTo>
                  <a:lnTo>
                    <a:pt x="8597" y="1710"/>
                  </a:lnTo>
                  <a:lnTo>
                    <a:pt x="8671" y="1783"/>
                  </a:lnTo>
                  <a:lnTo>
                    <a:pt x="8720" y="1856"/>
                  </a:lnTo>
                  <a:lnTo>
                    <a:pt x="8744" y="1954"/>
                  </a:lnTo>
                  <a:lnTo>
                    <a:pt x="8720" y="2027"/>
                  </a:lnTo>
                  <a:lnTo>
                    <a:pt x="8671" y="2125"/>
                  </a:lnTo>
                  <a:lnTo>
                    <a:pt x="8182" y="2662"/>
                  </a:lnTo>
                  <a:lnTo>
                    <a:pt x="7718" y="3200"/>
                  </a:lnTo>
                  <a:lnTo>
                    <a:pt x="7328" y="3786"/>
                  </a:lnTo>
                  <a:lnTo>
                    <a:pt x="6961" y="4348"/>
                  </a:lnTo>
                  <a:lnTo>
                    <a:pt x="6668" y="4934"/>
                  </a:lnTo>
                  <a:lnTo>
                    <a:pt x="6375" y="5495"/>
                  </a:lnTo>
                  <a:lnTo>
                    <a:pt x="6155" y="6082"/>
                  </a:lnTo>
                  <a:lnTo>
                    <a:pt x="5960" y="6619"/>
                  </a:lnTo>
                  <a:lnTo>
                    <a:pt x="5789" y="7156"/>
                  </a:lnTo>
                  <a:lnTo>
                    <a:pt x="5642" y="7645"/>
                  </a:lnTo>
                  <a:lnTo>
                    <a:pt x="5520" y="8109"/>
                  </a:lnTo>
                  <a:lnTo>
                    <a:pt x="5423" y="8548"/>
                  </a:lnTo>
                  <a:lnTo>
                    <a:pt x="5300" y="9257"/>
                  </a:lnTo>
                  <a:lnTo>
                    <a:pt x="5252" y="9769"/>
                  </a:lnTo>
                  <a:lnTo>
                    <a:pt x="5471" y="9623"/>
                  </a:lnTo>
                  <a:lnTo>
                    <a:pt x="5691" y="9476"/>
                  </a:lnTo>
                  <a:lnTo>
                    <a:pt x="5935" y="9379"/>
                  </a:lnTo>
                  <a:lnTo>
                    <a:pt x="6180" y="9281"/>
                  </a:lnTo>
                  <a:lnTo>
                    <a:pt x="6448" y="9208"/>
                  </a:lnTo>
                  <a:lnTo>
                    <a:pt x="6741" y="9134"/>
                  </a:lnTo>
                  <a:lnTo>
                    <a:pt x="7034" y="9110"/>
                  </a:lnTo>
                  <a:lnTo>
                    <a:pt x="7328" y="9086"/>
                  </a:lnTo>
                  <a:lnTo>
                    <a:pt x="7645" y="9110"/>
                  </a:lnTo>
                  <a:lnTo>
                    <a:pt x="7938" y="9134"/>
                  </a:lnTo>
                  <a:lnTo>
                    <a:pt x="8207" y="9208"/>
                  </a:lnTo>
                  <a:lnTo>
                    <a:pt x="8475" y="9281"/>
                  </a:lnTo>
                  <a:lnTo>
                    <a:pt x="8744" y="9379"/>
                  </a:lnTo>
                  <a:lnTo>
                    <a:pt x="8988" y="9501"/>
                  </a:lnTo>
                  <a:lnTo>
                    <a:pt x="9208" y="9623"/>
                  </a:lnTo>
                  <a:lnTo>
                    <a:pt x="9428" y="9794"/>
                  </a:lnTo>
                  <a:lnTo>
                    <a:pt x="9428" y="1954"/>
                  </a:lnTo>
                  <a:lnTo>
                    <a:pt x="9452" y="1856"/>
                  </a:lnTo>
                  <a:lnTo>
                    <a:pt x="9501" y="1783"/>
                  </a:lnTo>
                  <a:lnTo>
                    <a:pt x="9574" y="1710"/>
                  </a:lnTo>
                  <a:lnTo>
                    <a:pt x="9770" y="1710"/>
                  </a:lnTo>
                  <a:lnTo>
                    <a:pt x="9843" y="1783"/>
                  </a:lnTo>
                  <a:lnTo>
                    <a:pt x="9892" y="1856"/>
                  </a:lnTo>
                  <a:lnTo>
                    <a:pt x="9916" y="1954"/>
                  </a:lnTo>
                  <a:lnTo>
                    <a:pt x="9916" y="9794"/>
                  </a:lnTo>
                  <a:lnTo>
                    <a:pt x="10136" y="9623"/>
                  </a:lnTo>
                  <a:lnTo>
                    <a:pt x="10356" y="9501"/>
                  </a:lnTo>
                  <a:lnTo>
                    <a:pt x="10600" y="9379"/>
                  </a:lnTo>
                  <a:lnTo>
                    <a:pt x="10869" y="9281"/>
                  </a:lnTo>
                  <a:lnTo>
                    <a:pt x="11137" y="9208"/>
                  </a:lnTo>
                  <a:lnTo>
                    <a:pt x="11406" y="9134"/>
                  </a:lnTo>
                  <a:lnTo>
                    <a:pt x="11699" y="9110"/>
                  </a:lnTo>
                  <a:lnTo>
                    <a:pt x="12017" y="9086"/>
                  </a:lnTo>
                  <a:lnTo>
                    <a:pt x="12310" y="9110"/>
                  </a:lnTo>
                  <a:lnTo>
                    <a:pt x="12603" y="9134"/>
                  </a:lnTo>
                  <a:lnTo>
                    <a:pt x="12896" y="9208"/>
                  </a:lnTo>
                  <a:lnTo>
                    <a:pt x="13165" y="9281"/>
                  </a:lnTo>
                  <a:lnTo>
                    <a:pt x="13409" y="9379"/>
                  </a:lnTo>
                  <a:lnTo>
                    <a:pt x="13653" y="9476"/>
                  </a:lnTo>
                  <a:lnTo>
                    <a:pt x="13873" y="9623"/>
                  </a:lnTo>
                  <a:lnTo>
                    <a:pt x="14093" y="9769"/>
                  </a:lnTo>
                  <a:lnTo>
                    <a:pt x="14019" y="9257"/>
                  </a:lnTo>
                  <a:lnTo>
                    <a:pt x="13897" y="8548"/>
                  </a:lnTo>
                  <a:lnTo>
                    <a:pt x="13824" y="8109"/>
                  </a:lnTo>
                  <a:lnTo>
                    <a:pt x="13702" y="7645"/>
                  </a:lnTo>
                  <a:lnTo>
                    <a:pt x="13555" y="7132"/>
                  </a:lnTo>
                  <a:lnTo>
                    <a:pt x="13384" y="6619"/>
                  </a:lnTo>
                  <a:lnTo>
                    <a:pt x="13189" y="6057"/>
                  </a:lnTo>
                  <a:lnTo>
                    <a:pt x="12945" y="5495"/>
                  </a:lnTo>
                  <a:lnTo>
                    <a:pt x="12676" y="4934"/>
                  </a:lnTo>
                  <a:lnTo>
                    <a:pt x="12359" y="4348"/>
                  </a:lnTo>
                  <a:lnTo>
                    <a:pt x="12017" y="3786"/>
                  </a:lnTo>
                  <a:lnTo>
                    <a:pt x="11626" y="3200"/>
                  </a:lnTo>
                  <a:lnTo>
                    <a:pt x="11162" y="2662"/>
                  </a:lnTo>
                  <a:lnTo>
                    <a:pt x="10673" y="2125"/>
                  </a:lnTo>
                  <a:lnTo>
                    <a:pt x="10625" y="2027"/>
                  </a:lnTo>
                  <a:lnTo>
                    <a:pt x="10600" y="1954"/>
                  </a:lnTo>
                  <a:lnTo>
                    <a:pt x="10625" y="1856"/>
                  </a:lnTo>
                  <a:lnTo>
                    <a:pt x="10673" y="1783"/>
                  </a:lnTo>
                  <a:lnTo>
                    <a:pt x="10747" y="1710"/>
                  </a:lnTo>
                  <a:lnTo>
                    <a:pt x="10942" y="1710"/>
                  </a:lnTo>
                  <a:lnTo>
                    <a:pt x="11015" y="1783"/>
                  </a:lnTo>
                  <a:lnTo>
                    <a:pt x="11553" y="2345"/>
                  </a:lnTo>
                  <a:lnTo>
                    <a:pt x="12017" y="2931"/>
                  </a:lnTo>
                  <a:lnTo>
                    <a:pt x="12456" y="3542"/>
                  </a:lnTo>
                  <a:lnTo>
                    <a:pt x="12823" y="4152"/>
                  </a:lnTo>
                  <a:lnTo>
                    <a:pt x="13165" y="4787"/>
                  </a:lnTo>
                  <a:lnTo>
                    <a:pt x="13458" y="5373"/>
                  </a:lnTo>
                  <a:lnTo>
                    <a:pt x="13702" y="5984"/>
                  </a:lnTo>
                  <a:lnTo>
                    <a:pt x="13897" y="6546"/>
                  </a:lnTo>
                  <a:lnTo>
                    <a:pt x="14068" y="7107"/>
                  </a:lnTo>
                  <a:lnTo>
                    <a:pt x="14215" y="7620"/>
                  </a:lnTo>
                  <a:lnTo>
                    <a:pt x="14337" y="8109"/>
                  </a:lnTo>
                  <a:lnTo>
                    <a:pt x="14410" y="8573"/>
                  </a:lnTo>
                  <a:lnTo>
                    <a:pt x="14532" y="9305"/>
                  </a:lnTo>
                  <a:lnTo>
                    <a:pt x="14581" y="9794"/>
                  </a:lnTo>
                  <a:lnTo>
                    <a:pt x="14801" y="9647"/>
                  </a:lnTo>
                  <a:lnTo>
                    <a:pt x="15021" y="9501"/>
                  </a:lnTo>
                  <a:lnTo>
                    <a:pt x="15265" y="9379"/>
                  </a:lnTo>
                  <a:lnTo>
                    <a:pt x="15534" y="9281"/>
                  </a:lnTo>
                  <a:lnTo>
                    <a:pt x="15802" y="9208"/>
                  </a:lnTo>
                  <a:lnTo>
                    <a:pt x="16095" y="9134"/>
                  </a:lnTo>
                  <a:lnTo>
                    <a:pt x="16388" y="9110"/>
                  </a:lnTo>
                  <a:lnTo>
                    <a:pt x="16706" y="9086"/>
                  </a:lnTo>
                  <a:lnTo>
                    <a:pt x="17121" y="9110"/>
                  </a:lnTo>
                  <a:lnTo>
                    <a:pt x="17536" y="9183"/>
                  </a:lnTo>
                  <a:lnTo>
                    <a:pt x="17903" y="9305"/>
                  </a:lnTo>
                  <a:lnTo>
                    <a:pt x="18269" y="9452"/>
                  </a:lnTo>
                  <a:lnTo>
                    <a:pt x="18587" y="9647"/>
                  </a:lnTo>
                  <a:lnTo>
                    <a:pt x="18880" y="9867"/>
                  </a:lnTo>
                  <a:lnTo>
                    <a:pt x="19148" y="10111"/>
                  </a:lnTo>
                  <a:lnTo>
                    <a:pt x="19344" y="10380"/>
                  </a:lnTo>
                  <a:lnTo>
                    <a:pt x="19319" y="9940"/>
                  </a:lnTo>
                  <a:lnTo>
                    <a:pt x="19246" y="9501"/>
                  </a:lnTo>
                  <a:lnTo>
                    <a:pt x="19173" y="9061"/>
                  </a:lnTo>
                  <a:lnTo>
                    <a:pt x="19099" y="8622"/>
                  </a:lnTo>
                  <a:lnTo>
                    <a:pt x="18977" y="8206"/>
                  </a:lnTo>
                  <a:lnTo>
                    <a:pt x="18855" y="7791"/>
                  </a:lnTo>
                  <a:lnTo>
                    <a:pt x="18684" y="7376"/>
                  </a:lnTo>
                  <a:lnTo>
                    <a:pt x="18538" y="6961"/>
                  </a:lnTo>
                  <a:lnTo>
                    <a:pt x="18342" y="6570"/>
                  </a:lnTo>
                  <a:lnTo>
                    <a:pt x="18122" y="6179"/>
                  </a:lnTo>
                  <a:lnTo>
                    <a:pt x="17903" y="5788"/>
                  </a:lnTo>
                  <a:lnTo>
                    <a:pt x="17658" y="5422"/>
                  </a:lnTo>
                  <a:lnTo>
                    <a:pt x="17414" y="5080"/>
                  </a:lnTo>
                  <a:lnTo>
                    <a:pt x="17121" y="4714"/>
                  </a:lnTo>
                  <a:lnTo>
                    <a:pt x="16828" y="4372"/>
                  </a:lnTo>
                  <a:lnTo>
                    <a:pt x="16511" y="4054"/>
                  </a:lnTo>
                  <a:lnTo>
                    <a:pt x="16193" y="3761"/>
                  </a:lnTo>
                  <a:lnTo>
                    <a:pt x="15876" y="3468"/>
                  </a:lnTo>
                  <a:lnTo>
                    <a:pt x="15534" y="3175"/>
                  </a:lnTo>
                  <a:lnTo>
                    <a:pt x="15167" y="2931"/>
                  </a:lnTo>
                  <a:lnTo>
                    <a:pt x="14801" y="2687"/>
                  </a:lnTo>
                  <a:lnTo>
                    <a:pt x="14435" y="2467"/>
                  </a:lnTo>
                  <a:lnTo>
                    <a:pt x="14044" y="2247"/>
                  </a:lnTo>
                  <a:lnTo>
                    <a:pt x="13653" y="2076"/>
                  </a:lnTo>
                  <a:lnTo>
                    <a:pt x="13262" y="1905"/>
                  </a:lnTo>
                  <a:lnTo>
                    <a:pt x="12847" y="1759"/>
                  </a:lnTo>
                  <a:lnTo>
                    <a:pt x="12432" y="1612"/>
                  </a:lnTo>
                  <a:lnTo>
                    <a:pt x="12017" y="1514"/>
                  </a:lnTo>
                  <a:lnTo>
                    <a:pt x="11577" y="1417"/>
                  </a:lnTo>
                  <a:lnTo>
                    <a:pt x="11162" y="1343"/>
                  </a:lnTo>
                  <a:lnTo>
                    <a:pt x="10722" y="1270"/>
                  </a:lnTo>
                  <a:lnTo>
                    <a:pt x="10283" y="1246"/>
                  </a:lnTo>
                  <a:lnTo>
                    <a:pt x="10283" y="611"/>
                  </a:lnTo>
                  <a:lnTo>
                    <a:pt x="10258" y="489"/>
                  </a:lnTo>
                  <a:lnTo>
                    <a:pt x="10234" y="367"/>
                  </a:lnTo>
                  <a:lnTo>
                    <a:pt x="10185" y="269"/>
                  </a:lnTo>
                  <a:lnTo>
                    <a:pt x="10112" y="196"/>
                  </a:lnTo>
                  <a:lnTo>
                    <a:pt x="10014" y="122"/>
                  </a:lnTo>
                  <a:lnTo>
                    <a:pt x="9916" y="49"/>
                  </a:lnTo>
                  <a:lnTo>
                    <a:pt x="9794" y="25"/>
                  </a:lnTo>
                  <a:lnTo>
                    <a:pt x="96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50"/>
          <p:cNvGrpSpPr/>
          <p:nvPr/>
        </p:nvGrpSpPr>
        <p:grpSpPr>
          <a:xfrm>
            <a:off x="337525" y="1551048"/>
            <a:ext cx="389994" cy="273623"/>
            <a:chOff x="559275" y="1683950"/>
            <a:chExt cx="466500" cy="327300"/>
          </a:xfrm>
        </p:grpSpPr>
        <p:sp>
          <p:nvSpPr>
            <p:cNvPr id="724" name="Google Shape;724;p50"/>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0"/>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50"/>
          <p:cNvGrpSpPr/>
          <p:nvPr/>
        </p:nvGrpSpPr>
        <p:grpSpPr>
          <a:xfrm>
            <a:off x="901052" y="1496958"/>
            <a:ext cx="389994" cy="381822"/>
            <a:chOff x="1233350" y="1619250"/>
            <a:chExt cx="466500" cy="456725"/>
          </a:xfrm>
        </p:grpSpPr>
        <p:sp>
          <p:nvSpPr>
            <p:cNvPr id="727" name="Google Shape;727;p50"/>
            <p:cNvSpPr/>
            <p:nvPr/>
          </p:nvSpPr>
          <p:spPr>
            <a:xfrm>
              <a:off x="1233350" y="1619250"/>
              <a:ext cx="466500" cy="456725"/>
            </a:xfrm>
            <a:custGeom>
              <a:avLst/>
              <a:gdLst/>
              <a:ahLst/>
              <a:cxnLst/>
              <a:rect l="l" t="t" r="r" b="b"/>
              <a:pathLst>
                <a:path w="18660" h="18269" extrusionOk="0">
                  <a:moveTo>
                    <a:pt x="14923" y="5080"/>
                  </a:moveTo>
                  <a:lnTo>
                    <a:pt x="14923" y="9037"/>
                  </a:lnTo>
                  <a:lnTo>
                    <a:pt x="17316" y="7913"/>
                  </a:lnTo>
                  <a:lnTo>
                    <a:pt x="9476" y="13579"/>
                  </a:lnTo>
                  <a:lnTo>
                    <a:pt x="9403" y="13604"/>
                  </a:lnTo>
                  <a:lnTo>
                    <a:pt x="9330" y="13628"/>
                  </a:lnTo>
                  <a:lnTo>
                    <a:pt x="9257" y="13604"/>
                  </a:lnTo>
                  <a:lnTo>
                    <a:pt x="9183" y="13579"/>
                  </a:lnTo>
                  <a:lnTo>
                    <a:pt x="1344" y="7913"/>
                  </a:lnTo>
                  <a:lnTo>
                    <a:pt x="3737" y="9037"/>
                  </a:lnTo>
                  <a:lnTo>
                    <a:pt x="3737" y="5080"/>
                  </a:lnTo>
                  <a:close/>
                  <a:moveTo>
                    <a:pt x="9330" y="0"/>
                  </a:moveTo>
                  <a:lnTo>
                    <a:pt x="0" y="6741"/>
                  </a:lnTo>
                  <a:lnTo>
                    <a:pt x="0" y="17780"/>
                  </a:lnTo>
                  <a:lnTo>
                    <a:pt x="0" y="17853"/>
                  </a:lnTo>
                  <a:lnTo>
                    <a:pt x="5129" y="14165"/>
                  </a:lnTo>
                  <a:lnTo>
                    <a:pt x="5227" y="14117"/>
                  </a:lnTo>
                  <a:lnTo>
                    <a:pt x="5325" y="14117"/>
                  </a:lnTo>
                  <a:lnTo>
                    <a:pt x="5398" y="14141"/>
                  </a:lnTo>
                  <a:lnTo>
                    <a:pt x="5471" y="14214"/>
                  </a:lnTo>
                  <a:lnTo>
                    <a:pt x="5520" y="14312"/>
                  </a:lnTo>
                  <a:lnTo>
                    <a:pt x="5520" y="14385"/>
                  </a:lnTo>
                  <a:lnTo>
                    <a:pt x="5471" y="14483"/>
                  </a:lnTo>
                  <a:lnTo>
                    <a:pt x="5422" y="14556"/>
                  </a:lnTo>
                  <a:lnTo>
                    <a:pt x="318" y="18244"/>
                  </a:lnTo>
                  <a:lnTo>
                    <a:pt x="416" y="18244"/>
                  </a:lnTo>
                  <a:lnTo>
                    <a:pt x="489" y="18268"/>
                  </a:lnTo>
                  <a:lnTo>
                    <a:pt x="18171" y="18268"/>
                  </a:lnTo>
                  <a:lnTo>
                    <a:pt x="18244" y="18244"/>
                  </a:lnTo>
                  <a:lnTo>
                    <a:pt x="18342" y="18244"/>
                  </a:lnTo>
                  <a:lnTo>
                    <a:pt x="13238" y="14556"/>
                  </a:lnTo>
                  <a:lnTo>
                    <a:pt x="13189" y="14483"/>
                  </a:lnTo>
                  <a:lnTo>
                    <a:pt x="13140" y="14385"/>
                  </a:lnTo>
                  <a:lnTo>
                    <a:pt x="13140" y="14312"/>
                  </a:lnTo>
                  <a:lnTo>
                    <a:pt x="13189" y="14214"/>
                  </a:lnTo>
                  <a:lnTo>
                    <a:pt x="13262" y="14141"/>
                  </a:lnTo>
                  <a:lnTo>
                    <a:pt x="13335" y="14117"/>
                  </a:lnTo>
                  <a:lnTo>
                    <a:pt x="13433" y="14117"/>
                  </a:lnTo>
                  <a:lnTo>
                    <a:pt x="13531" y="14165"/>
                  </a:lnTo>
                  <a:lnTo>
                    <a:pt x="18660" y="17853"/>
                  </a:lnTo>
                  <a:lnTo>
                    <a:pt x="18660" y="17780"/>
                  </a:lnTo>
                  <a:lnTo>
                    <a:pt x="18660" y="6741"/>
                  </a:lnTo>
                  <a:lnTo>
                    <a:pt x="93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0"/>
            <p:cNvSpPr/>
            <p:nvPr/>
          </p:nvSpPr>
          <p:spPr>
            <a:xfrm>
              <a:off x="1382325" y="1792025"/>
              <a:ext cx="168550" cy="12250"/>
            </a:xfrm>
            <a:custGeom>
              <a:avLst/>
              <a:gdLst/>
              <a:ahLst/>
              <a:cxnLst/>
              <a:rect l="l" t="t" r="r" b="b"/>
              <a:pathLst>
                <a:path w="6742" h="490" extrusionOk="0">
                  <a:moveTo>
                    <a:pt x="147" y="1"/>
                  </a:move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0"/>
            <p:cNvSpPr/>
            <p:nvPr/>
          </p:nvSpPr>
          <p:spPr>
            <a:xfrm>
              <a:off x="1382325" y="1825000"/>
              <a:ext cx="168550" cy="12250"/>
            </a:xfrm>
            <a:custGeom>
              <a:avLst/>
              <a:gdLst/>
              <a:ahLst/>
              <a:cxnLst/>
              <a:rect l="l" t="t" r="r" b="b"/>
              <a:pathLst>
                <a:path w="6742" h="490" extrusionOk="0">
                  <a:moveTo>
                    <a:pt x="245" y="1"/>
                  </a:moveTo>
                  <a:lnTo>
                    <a:pt x="147" y="25"/>
                  </a:lnTo>
                  <a:lnTo>
                    <a:pt x="74" y="74"/>
                  </a:lnTo>
                  <a:lnTo>
                    <a:pt x="25" y="147"/>
                  </a:lnTo>
                  <a:lnTo>
                    <a:pt x="1" y="245"/>
                  </a:lnTo>
                  <a:lnTo>
                    <a:pt x="25" y="343"/>
                  </a:lnTo>
                  <a:lnTo>
                    <a:pt x="74" y="416"/>
                  </a:lnTo>
                  <a:lnTo>
                    <a:pt x="147" y="465"/>
                  </a:lnTo>
                  <a:lnTo>
                    <a:pt x="245" y="489"/>
                  </a:lnTo>
                  <a:lnTo>
                    <a:pt x="6497" y="489"/>
                  </a:lnTo>
                  <a:lnTo>
                    <a:pt x="6595" y="465"/>
                  </a:lnTo>
                  <a:lnTo>
                    <a:pt x="6668" y="416"/>
                  </a:lnTo>
                  <a:lnTo>
                    <a:pt x="6717" y="343"/>
                  </a:lnTo>
                  <a:lnTo>
                    <a:pt x="6741" y="245"/>
                  </a:lnTo>
                  <a:lnTo>
                    <a:pt x="6717" y="147"/>
                  </a:lnTo>
                  <a:lnTo>
                    <a:pt x="6668" y="74"/>
                  </a:lnTo>
                  <a:lnTo>
                    <a:pt x="6595" y="25"/>
                  </a:lnTo>
                  <a:lnTo>
                    <a:pt x="64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0"/>
            <p:cNvSpPr/>
            <p:nvPr/>
          </p:nvSpPr>
          <p:spPr>
            <a:xfrm>
              <a:off x="1382325" y="1858575"/>
              <a:ext cx="70850" cy="12250"/>
            </a:xfrm>
            <a:custGeom>
              <a:avLst/>
              <a:gdLst/>
              <a:ahLst/>
              <a:cxnLst/>
              <a:rect l="l" t="t" r="r" b="b"/>
              <a:pathLst>
                <a:path w="2834" h="490" extrusionOk="0">
                  <a:moveTo>
                    <a:pt x="245" y="1"/>
                  </a:moveTo>
                  <a:lnTo>
                    <a:pt x="147" y="25"/>
                  </a:lnTo>
                  <a:lnTo>
                    <a:pt x="74" y="74"/>
                  </a:lnTo>
                  <a:lnTo>
                    <a:pt x="25" y="147"/>
                  </a:lnTo>
                  <a:lnTo>
                    <a:pt x="1" y="245"/>
                  </a:lnTo>
                  <a:lnTo>
                    <a:pt x="25" y="343"/>
                  </a:lnTo>
                  <a:lnTo>
                    <a:pt x="74" y="416"/>
                  </a:lnTo>
                  <a:lnTo>
                    <a:pt x="147" y="465"/>
                  </a:lnTo>
                  <a:lnTo>
                    <a:pt x="245" y="489"/>
                  </a:lnTo>
                  <a:lnTo>
                    <a:pt x="2589" y="489"/>
                  </a:lnTo>
                  <a:lnTo>
                    <a:pt x="2687" y="465"/>
                  </a:lnTo>
                  <a:lnTo>
                    <a:pt x="2760" y="416"/>
                  </a:lnTo>
                  <a:lnTo>
                    <a:pt x="2809" y="343"/>
                  </a:lnTo>
                  <a:lnTo>
                    <a:pt x="2834" y="245"/>
                  </a:lnTo>
                  <a:lnTo>
                    <a:pt x="2809" y="147"/>
                  </a:lnTo>
                  <a:lnTo>
                    <a:pt x="2760" y="74"/>
                  </a:lnTo>
                  <a:lnTo>
                    <a:pt x="2687" y="25"/>
                  </a:lnTo>
                  <a:lnTo>
                    <a:pt x="25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50"/>
          <p:cNvGrpSpPr/>
          <p:nvPr/>
        </p:nvGrpSpPr>
        <p:grpSpPr>
          <a:xfrm>
            <a:off x="1476826" y="1505109"/>
            <a:ext cx="365499" cy="365499"/>
            <a:chOff x="1922075" y="1629000"/>
            <a:chExt cx="437200" cy="437200"/>
          </a:xfrm>
        </p:grpSpPr>
        <p:sp>
          <p:nvSpPr>
            <p:cNvPr id="732" name="Google Shape;732;p50"/>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0"/>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50"/>
          <p:cNvGrpSpPr/>
          <p:nvPr/>
        </p:nvGrpSpPr>
        <p:grpSpPr>
          <a:xfrm>
            <a:off x="2038827" y="1503584"/>
            <a:ext cx="368551" cy="368551"/>
            <a:chOff x="2594325" y="1627175"/>
            <a:chExt cx="440850" cy="440850"/>
          </a:xfrm>
        </p:grpSpPr>
        <p:sp>
          <p:nvSpPr>
            <p:cNvPr id="735" name="Google Shape;735;p50"/>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0"/>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0"/>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50"/>
          <p:cNvSpPr/>
          <p:nvPr/>
        </p:nvSpPr>
        <p:spPr>
          <a:xfrm>
            <a:off x="2618782" y="1519981"/>
            <a:ext cx="335905" cy="335884"/>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50"/>
          <p:cNvGrpSpPr/>
          <p:nvPr/>
        </p:nvGrpSpPr>
        <p:grpSpPr>
          <a:xfrm>
            <a:off x="3200595" y="1476017"/>
            <a:ext cx="299121" cy="423685"/>
            <a:chOff x="3984000" y="1594200"/>
            <a:chExt cx="357800" cy="506800"/>
          </a:xfrm>
        </p:grpSpPr>
        <p:sp>
          <p:nvSpPr>
            <p:cNvPr id="740" name="Google Shape;740;p50"/>
            <p:cNvSpPr/>
            <p:nvPr/>
          </p:nvSpPr>
          <p:spPr>
            <a:xfrm>
              <a:off x="3984000" y="1597875"/>
              <a:ext cx="44575" cy="503125"/>
            </a:xfrm>
            <a:custGeom>
              <a:avLst/>
              <a:gdLst/>
              <a:ahLst/>
              <a:cxnLst/>
              <a:rect l="l" t="t" r="r" b="b"/>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p:nvPr/>
          </p:nvSpPr>
          <p:spPr>
            <a:xfrm>
              <a:off x="4041375" y="1594200"/>
              <a:ext cx="300425" cy="229600"/>
            </a:xfrm>
            <a:custGeom>
              <a:avLst/>
              <a:gdLst/>
              <a:ahLst/>
              <a:cxnLst/>
              <a:rect l="l" t="t" r="r" b="b"/>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50"/>
          <p:cNvGrpSpPr/>
          <p:nvPr/>
        </p:nvGrpSpPr>
        <p:grpSpPr>
          <a:xfrm>
            <a:off x="3716637" y="1566869"/>
            <a:ext cx="394090" cy="241980"/>
            <a:chOff x="4601275" y="1702875"/>
            <a:chExt cx="471400" cy="289450"/>
          </a:xfrm>
        </p:grpSpPr>
        <p:sp>
          <p:nvSpPr>
            <p:cNvPr id="743" name="Google Shape;743;p50"/>
            <p:cNvSpPr/>
            <p:nvPr/>
          </p:nvSpPr>
          <p:spPr>
            <a:xfrm>
              <a:off x="4816200" y="1702875"/>
              <a:ext cx="41550" cy="41550"/>
            </a:xfrm>
            <a:custGeom>
              <a:avLst/>
              <a:gdLst/>
              <a:ahLst/>
              <a:cxnLst/>
              <a:rect l="l" t="t" r="r" b="b"/>
              <a:pathLst>
                <a:path w="1662" h="1662" extrusionOk="0">
                  <a:moveTo>
                    <a:pt x="831" y="1"/>
                  </a:moveTo>
                  <a:lnTo>
                    <a:pt x="660" y="25"/>
                  </a:lnTo>
                  <a:lnTo>
                    <a:pt x="514" y="74"/>
                  </a:lnTo>
                  <a:lnTo>
                    <a:pt x="367" y="148"/>
                  </a:lnTo>
                  <a:lnTo>
                    <a:pt x="245" y="245"/>
                  </a:lnTo>
                  <a:lnTo>
                    <a:pt x="147" y="367"/>
                  </a:lnTo>
                  <a:lnTo>
                    <a:pt x="74" y="514"/>
                  </a:lnTo>
                  <a:lnTo>
                    <a:pt x="25" y="660"/>
                  </a:lnTo>
                  <a:lnTo>
                    <a:pt x="1" y="831"/>
                  </a:lnTo>
                  <a:lnTo>
                    <a:pt x="25" y="1002"/>
                  </a:lnTo>
                  <a:lnTo>
                    <a:pt x="74" y="1173"/>
                  </a:lnTo>
                  <a:lnTo>
                    <a:pt x="147" y="1295"/>
                  </a:lnTo>
                  <a:lnTo>
                    <a:pt x="245" y="1418"/>
                  </a:lnTo>
                  <a:lnTo>
                    <a:pt x="367" y="1540"/>
                  </a:lnTo>
                  <a:lnTo>
                    <a:pt x="514" y="1613"/>
                  </a:lnTo>
                  <a:lnTo>
                    <a:pt x="660" y="1662"/>
                  </a:lnTo>
                  <a:lnTo>
                    <a:pt x="1002" y="1662"/>
                  </a:lnTo>
                  <a:lnTo>
                    <a:pt x="1149" y="1613"/>
                  </a:lnTo>
                  <a:lnTo>
                    <a:pt x="1295" y="1540"/>
                  </a:lnTo>
                  <a:lnTo>
                    <a:pt x="1417" y="1418"/>
                  </a:lnTo>
                  <a:lnTo>
                    <a:pt x="1515" y="1295"/>
                  </a:lnTo>
                  <a:lnTo>
                    <a:pt x="1588" y="1173"/>
                  </a:lnTo>
                  <a:lnTo>
                    <a:pt x="1637" y="1002"/>
                  </a:lnTo>
                  <a:lnTo>
                    <a:pt x="1661" y="831"/>
                  </a:lnTo>
                  <a:lnTo>
                    <a:pt x="1637" y="660"/>
                  </a:lnTo>
                  <a:lnTo>
                    <a:pt x="1588" y="514"/>
                  </a:lnTo>
                  <a:lnTo>
                    <a:pt x="1515" y="367"/>
                  </a:lnTo>
                  <a:lnTo>
                    <a:pt x="1417" y="245"/>
                  </a:lnTo>
                  <a:lnTo>
                    <a:pt x="1295" y="148"/>
                  </a:lnTo>
                  <a:lnTo>
                    <a:pt x="1149" y="74"/>
                  </a:lnTo>
                  <a:lnTo>
                    <a:pt x="1002" y="25"/>
                  </a:lnTo>
                  <a:lnTo>
                    <a:pt x="8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0"/>
            <p:cNvSpPr/>
            <p:nvPr/>
          </p:nvSpPr>
          <p:spPr>
            <a:xfrm>
              <a:off x="5031125" y="1757225"/>
              <a:ext cx="41550" cy="41550"/>
            </a:xfrm>
            <a:custGeom>
              <a:avLst/>
              <a:gdLst/>
              <a:ahLst/>
              <a:cxnLst/>
              <a:rect l="l" t="t" r="r" b="b"/>
              <a:pathLst>
                <a:path w="1662" h="1662" extrusionOk="0">
                  <a:moveTo>
                    <a:pt x="831" y="1"/>
                  </a:moveTo>
                  <a:lnTo>
                    <a:pt x="660" y="25"/>
                  </a:lnTo>
                  <a:lnTo>
                    <a:pt x="513"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3" y="1613"/>
                  </a:lnTo>
                  <a:lnTo>
                    <a:pt x="660" y="1661"/>
                  </a:lnTo>
                  <a:lnTo>
                    <a:pt x="1002" y="1661"/>
                  </a:lnTo>
                  <a:lnTo>
                    <a:pt x="1148" y="1613"/>
                  </a:lnTo>
                  <a:lnTo>
                    <a:pt x="1295" y="1539"/>
                  </a:lnTo>
                  <a:lnTo>
                    <a:pt x="1417" y="1417"/>
                  </a:lnTo>
                  <a:lnTo>
                    <a:pt x="1515" y="1295"/>
                  </a:lnTo>
                  <a:lnTo>
                    <a:pt x="1588" y="1173"/>
                  </a:lnTo>
                  <a:lnTo>
                    <a:pt x="1637" y="1002"/>
                  </a:lnTo>
                  <a:lnTo>
                    <a:pt x="1661" y="831"/>
                  </a:lnTo>
                  <a:lnTo>
                    <a:pt x="1637" y="684"/>
                  </a:lnTo>
                  <a:lnTo>
                    <a:pt x="1588" y="514"/>
                  </a:lnTo>
                  <a:lnTo>
                    <a:pt x="1515" y="367"/>
                  </a:lnTo>
                  <a:lnTo>
                    <a:pt x="1417" y="245"/>
                  </a:lnTo>
                  <a:lnTo>
                    <a:pt x="1295" y="147"/>
                  </a:lnTo>
                  <a:lnTo>
                    <a:pt x="1148" y="74"/>
                  </a:lnTo>
                  <a:lnTo>
                    <a:pt x="1002" y="25"/>
                  </a:lnTo>
                  <a:lnTo>
                    <a:pt x="8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0"/>
            <p:cNvSpPr/>
            <p:nvPr/>
          </p:nvSpPr>
          <p:spPr>
            <a:xfrm>
              <a:off x="4634875" y="1756000"/>
              <a:ext cx="404225" cy="178325"/>
            </a:xfrm>
            <a:custGeom>
              <a:avLst/>
              <a:gdLst/>
              <a:ahLst/>
              <a:cxnLst/>
              <a:rect l="l" t="t" r="r" b="b"/>
              <a:pathLst>
                <a:path w="16169" h="7133" extrusionOk="0">
                  <a:moveTo>
                    <a:pt x="7742" y="1"/>
                  </a:moveTo>
                  <a:lnTo>
                    <a:pt x="5007" y="3444"/>
                  </a:lnTo>
                  <a:lnTo>
                    <a:pt x="464" y="1784"/>
                  </a:lnTo>
                  <a:lnTo>
                    <a:pt x="366" y="1881"/>
                  </a:lnTo>
                  <a:lnTo>
                    <a:pt x="244" y="1979"/>
                  </a:lnTo>
                  <a:lnTo>
                    <a:pt x="122" y="2052"/>
                  </a:lnTo>
                  <a:lnTo>
                    <a:pt x="0" y="2101"/>
                  </a:lnTo>
                  <a:lnTo>
                    <a:pt x="1465" y="7132"/>
                  </a:lnTo>
                  <a:lnTo>
                    <a:pt x="14703" y="7132"/>
                  </a:lnTo>
                  <a:lnTo>
                    <a:pt x="16168" y="2101"/>
                  </a:lnTo>
                  <a:lnTo>
                    <a:pt x="16046" y="2052"/>
                  </a:lnTo>
                  <a:lnTo>
                    <a:pt x="15924" y="1979"/>
                  </a:lnTo>
                  <a:lnTo>
                    <a:pt x="15802" y="1881"/>
                  </a:lnTo>
                  <a:lnTo>
                    <a:pt x="15704" y="1784"/>
                  </a:lnTo>
                  <a:lnTo>
                    <a:pt x="11161" y="3444"/>
                  </a:lnTo>
                  <a:lnTo>
                    <a:pt x="8426" y="1"/>
                  </a:lnTo>
                  <a:lnTo>
                    <a:pt x="8255" y="25"/>
                  </a:lnTo>
                  <a:lnTo>
                    <a:pt x="7913" y="25"/>
                  </a:lnTo>
                  <a:lnTo>
                    <a:pt x="77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a:off x="4601275" y="1757225"/>
              <a:ext cx="41550" cy="41550"/>
            </a:xfrm>
            <a:custGeom>
              <a:avLst/>
              <a:gdLst/>
              <a:ahLst/>
              <a:cxnLst/>
              <a:rect l="l" t="t" r="r" b="b"/>
              <a:pathLst>
                <a:path w="1662" h="1662" extrusionOk="0">
                  <a:moveTo>
                    <a:pt x="831" y="1"/>
                  </a:moveTo>
                  <a:lnTo>
                    <a:pt x="660" y="25"/>
                  </a:lnTo>
                  <a:lnTo>
                    <a:pt x="514" y="74"/>
                  </a:lnTo>
                  <a:lnTo>
                    <a:pt x="367" y="147"/>
                  </a:lnTo>
                  <a:lnTo>
                    <a:pt x="245" y="245"/>
                  </a:lnTo>
                  <a:lnTo>
                    <a:pt x="147" y="367"/>
                  </a:lnTo>
                  <a:lnTo>
                    <a:pt x="74" y="514"/>
                  </a:lnTo>
                  <a:lnTo>
                    <a:pt x="25" y="684"/>
                  </a:lnTo>
                  <a:lnTo>
                    <a:pt x="1" y="831"/>
                  </a:lnTo>
                  <a:lnTo>
                    <a:pt x="25" y="1002"/>
                  </a:lnTo>
                  <a:lnTo>
                    <a:pt x="74" y="1173"/>
                  </a:lnTo>
                  <a:lnTo>
                    <a:pt x="147" y="1295"/>
                  </a:lnTo>
                  <a:lnTo>
                    <a:pt x="245" y="1417"/>
                  </a:lnTo>
                  <a:lnTo>
                    <a:pt x="367" y="1539"/>
                  </a:lnTo>
                  <a:lnTo>
                    <a:pt x="514" y="1613"/>
                  </a:lnTo>
                  <a:lnTo>
                    <a:pt x="660" y="1661"/>
                  </a:lnTo>
                  <a:lnTo>
                    <a:pt x="1002" y="1661"/>
                  </a:lnTo>
                  <a:lnTo>
                    <a:pt x="1149" y="1613"/>
                  </a:lnTo>
                  <a:lnTo>
                    <a:pt x="1295" y="1539"/>
                  </a:lnTo>
                  <a:lnTo>
                    <a:pt x="1417" y="1417"/>
                  </a:lnTo>
                  <a:lnTo>
                    <a:pt x="1515" y="1295"/>
                  </a:lnTo>
                  <a:lnTo>
                    <a:pt x="1588" y="1173"/>
                  </a:lnTo>
                  <a:lnTo>
                    <a:pt x="1637" y="1002"/>
                  </a:lnTo>
                  <a:lnTo>
                    <a:pt x="1662" y="831"/>
                  </a:lnTo>
                  <a:lnTo>
                    <a:pt x="1637" y="684"/>
                  </a:lnTo>
                  <a:lnTo>
                    <a:pt x="1588" y="514"/>
                  </a:lnTo>
                  <a:lnTo>
                    <a:pt x="1515" y="367"/>
                  </a:lnTo>
                  <a:lnTo>
                    <a:pt x="1417" y="245"/>
                  </a:lnTo>
                  <a:lnTo>
                    <a:pt x="1295" y="147"/>
                  </a:lnTo>
                  <a:lnTo>
                    <a:pt x="1149" y="74"/>
                  </a:lnTo>
                  <a:lnTo>
                    <a:pt x="1002" y="25"/>
                  </a:lnTo>
                  <a:lnTo>
                    <a:pt x="8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p:nvPr/>
          </p:nvSpPr>
          <p:spPr>
            <a:xfrm>
              <a:off x="4673325" y="1947725"/>
              <a:ext cx="327300" cy="44600"/>
            </a:xfrm>
            <a:custGeom>
              <a:avLst/>
              <a:gdLst/>
              <a:ahLst/>
              <a:cxnLst/>
              <a:rect l="l" t="t" r="r" b="b"/>
              <a:pathLst>
                <a:path w="13092" h="1784" extrusionOk="0">
                  <a:moveTo>
                    <a:pt x="1" y="1"/>
                  </a:moveTo>
                  <a:lnTo>
                    <a:pt x="514" y="1784"/>
                  </a:lnTo>
                  <a:lnTo>
                    <a:pt x="1808" y="1686"/>
                  </a:lnTo>
                  <a:lnTo>
                    <a:pt x="3249" y="1588"/>
                  </a:lnTo>
                  <a:lnTo>
                    <a:pt x="4836" y="1539"/>
                  </a:lnTo>
                  <a:lnTo>
                    <a:pt x="8256" y="1539"/>
                  </a:lnTo>
                  <a:lnTo>
                    <a:pt x="9843" y="1588"/>
                  </a:lnTo>
                  <a:lnTo>
                    <a:pt x="11284" y="1661"/>
                  </a:lnTo>
                  <a:lnTo>
                    <a:pt x="12579" y="1784"/>
                  </a:lnTo>
                  <a:lnTo>
                    <a:pt x="130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50"/>
          <p:cNvGrpSpPr/>
          <p:nvPr/>
        </p:nvGrpSpPr>
        <p:grpSpPr>
          <a:xfrm>
            <a:off x="4299057" y="1507659"/>
            <a:ext cx="356303" cy="360400"/>
            <a:chOff x="5297950" y="1632050"/>
            <a:chExt cx="426200" cy="431100"/>
          </a:xfrm>
        </p:grpSpPr>
        <p:sp>
          <p:nvSpPr>
            <p:cNvPr id="749" name="Google Shape;749;p50"/>
            <p:cNvSpPr/>
            <p:nvPr/>
          </p:nvSpPr>
          <p:spPr>
            <a:xfrm>
              <a:off x="5404800" y="1936125"/>
              <a:ext cx="212500" cy="127025"/>
            </a:xfrm>
            <a:custGeom>
              <a:avLst/>
              <a:gdLst/>
              <a:ahLst/>
              <a:cxnLst/>
              <a:rect l="l" t="t" r="r" b="b"/>
              <a:pathLst>
                <a:path w="8500" h="5081" extrusionOk="0">
                  <a:moveTo>
                    <a:pt x="3175" y="1"/>
                  </a:moveTo>
                  <a:lnTo>
                    <a:pt x="3175" y="2834"/>
                  </a:lnTo>
                  <a:lnTo>
                    <a:pt x="2614" y="2956"/>
                  </a:lnTo>
                  <a:lnTo>
                    <a:pt x="2076" y="3102"/>
                  </a:lnTo>
                  <a:lnTo>
                    <a:pt x="1588" y="3298"/>
                  </a:lnTo>
                  <a:lnTo>
                    <a:pt x="1148" y="3493"/>
                  </a:lnTo>
                  <a:lnTo>
                    <a:pt x="782" y="3713"/>
                  </a:lnTo>
                  <a:lnTo>
                    <a:pt x="611" y="3859"/>
                  </a:lnTo>
                  <a:lnTo>
                    <a:pt x="464" y="3982"/>
                  </a:lnTo>
                  <a:lnTo>
                    <a:pt x="318" y="4128"/>
                  </a:lnTo>
                  <a:lnTo>
                    <a:pt x="196" y="4275"/>
                  </a:lnTo>
                  <a:lnTo>
                    <a:pt x="74" y="4421"/>
                  </a:lnTo>
                  <a:lnTo>
                    <a:pt x="0" y="4592"/>
                  </a:lnTo>
                  <a:lnTo>
                    <a:pt x="171" y="4665"/>
                  </a:lnTo>
                  <a:lnTo>
                    <a:pt x="416" y="4739"/>
                  </a:lnTo>
                  <a:lnTo>
                    <a:pt x="782" y="4836"/>
                  </a:lnTo>
                  <a:lnTo>
                    <a:pt x="1344" y="4910"/>
                  </a:lnTo>
                  <a:lnTo>
                    <a:pt x="2101" y="5007"/>
                  </a:lnTo>
                  <a:lnTo>
                    <a:pt x="3053" y="5056"/>
                  </a:lnTo>
                  <a:lnTo>
                    <a:pt x="4250" y="5081"/>
                  </a:lnTo>
                  <a:lnTo>
                    <a:pt x="5447" y="5056"/>
                  </a:lnTo>
                  <a:lnTo>
                    <a:pt x="6399" y="5007"/>
                  </a:lnTo>
                  <a:lnTo>
                    <a:pt x="7156" y="4910"/>
                  </a:lnTo>
                  <a:lnTo>
                    <a:pt x="7718" y="4836"/>
                  </a:lnTo>
                  <a:lnTo>
                    <a:pt x="8084" y="4739"/>
                  </a:lnTo>
                  <a:lnTo>
                    <a:pt x="8329" y="4665"/>
                  </a:lnTo>
                  <a:lnTo>
                    <a:pt x="8500" y="4592"/>
                  </a:lnTo>
                  <a:lnTo>
                    <a:pt x="8426" y="4421"/>
                  </a:lnTo>
                  <a:lnTo>
                    <a:pt x="8304" y="4275"/>
                  </a:lnTo>
                  <a:lnTo>
                    <a:pt x="8182" y="4128"/>
                  </a:lnTo>
                  <a:lnTo>
                    <a:pt x="8036" y="3982"/>
                  </a:lnTo>
                  <a:lnTo>
                    <a:pt x="7889" y="3859"/>
                  </a:lnTo>
                  <a:lnTo>
                    <a:pt x="7718" y="3713"/>
                  </a:lnTo>
                  <a:lnTo>
                    <a:pt x="7352" y="3493"/>
                  </a:lnTo>
                  <a:lnTo>
                    <a:pt x="6912" y="3298"/>
                  </a:lnTo>
                  <a:lnTo>
                    <a:pt x="6424" y="3102"/>
                  </a:lnTo>
                  <a:lnTo>
                    <a:pt x="5886" y="2956"/>
                  </a:lnTo>
                  <a:lnTo>
                    <a:pt x="5325" y="2834"/>
                  </a:lnTo>
                  <a:lnTo>
                    <a:pt x="5325" y="1"/>
                  </a:lnTo>
                  <a:lnTo>
                    <a:pt x="5032" y="49"/>
                  </a:lnTo>
                  <a:lnTo>
                    <a:pt x="4763" y="98"/>
                  </a:lnTo>
                  <a:lnTo>
                    <a:pt x="4250" y="123"/>
                  </a:lnTo>
                  <a:lnTo>
                    <a:pt x="3737" y="98"/>
                  </a:lnTo>
                  <a:lnTo>
                    <a:pt x="3469" y="49"/>
                  </a:lnTo>
                  <a:lnTo>
                    <a:pt x="31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0"/>
            <p:cNvSpPr/>
            <p:nvPr/>
          </p:nvSpPr>
          <p:spPr>
            <a:xfrm>
              <a:off x="5297950" y="1632050"/>
              <a:ext cx="426200" cy="294950"/>
            </a:xfrm>
            <a:custGeom>
              <a:avLst/>
              <a:gdLst/>
              <a:ahLst/>
              <a:cxnLst/>
              <a:rect l="l" t="t" r="r" b="b"/>
              <a:pathLst>
                <a:path w="17048" h="11798" extrusionOk="0">
                  <a:moveTo>
                    <a:pt x="8524" y="2956"/>
                  </a:moveTo>
                  <a:lnTo>
                    <a:pt x="8573" y="2981"/>
                  </a:lnTo>
                  <a:lnTo>
                    <a:pt x="8622" y="3054"/>
                  </a:lnTo>
                  <a:lnTo>
                    <a:pt x="9086" y="4128"/>
                  </a:lnTo>
                  <a:lnTo>
                    <a:pt x="9135" y="4202"/>
                  </a:lnTo>
                  <a:lnTo>
                    <a:pt x="9208" y="4275"/>
                  </a:lnTo>
                  <a:lnTo>
                    <a:pt x="9306" y="4324"/>
                  </a:lnTo>
                  <a:lnTo>
                    <a:pt x="9403" y="4348"/>
                  </a:lnTo>
                  <a:lnTo>
                    <a:pt x="10576" y="4470"/>
                  </a:lnTo>
                  <a:lnTo>
                    <a:pt x="10649" y="4495"/>
                  </a:lnTo>
                  <a:lnTo>
                    <a:pt x="10698" y="4519"/>
                  </a:lnTo>
                  <a:lnTo>
                    <a:pt x="10673" y="4592"/>
                  </a:lnTo>
                  <a:lnTo>
                    <a:pt x="10624" y="4641"/>
                  </a:lnTo>
                  <a:lnTo>
                    <a:pt x="9745" y="5423"/>
                  </a:lnTo>
                  <a:lnTo>
                    <a:pt x="9696" y="5496"/>
                  </a:lnTo>
                  <a:lnTo>
                    <a:pt x="9648" y="5594"/>
                  </a:lnTo>
                  <a:lnTo>
                    <a:pt x="9623" y="5691"/>
                  </a:lnTo>
                  <a:lnTo>
                    <a:pt x="9623" y="5789"/>
                  </a:lnTo>
                  <a:lnTo>
                    <a:pt x="9892" y="6961"/>
                  </a:lnTo>
                  <a:lnTo>
                    <a:pt x="9892" y="7035"/>
                  </a:lnTo>
                  <a:lnTo>
                    <a:pt x="9867" y="7084"/>
                  </a:lnTo>
                  <a:lnTo>
                    <a:pt x="9818" y="7084"/>
                  </a:lnTo>
                  <a:lnTo>
                    <a:pt x="9745" y="7059"/>
                  </a:lnTo>
                  <a:lnTo>
                    <a:pt x="8719" y="6473"/>
                  </a:lnTo>
                  <a:lnTo>
                    <a:pt x="8622" y="6424"/>
                  </a:lnTo>
                  <a:lnTo>
                    <a:pt x="8426" y="6424"/>
                  </a:lnTo>
                  <a:lnTo>
                    <a:pt x="8329" y="6473"/>
                  </a:lnTo>
                  <a:lnTo>
                    <a:pt x="7303" y="7059"/>
                  </a:lnTo>
                  <a:lnTo>
                    <a:pt x="7230" y="7084"/>
                  </a:lnTo>
                  <a:lnTo>
                    <a:pt x="7181" y="7084"/>
                  </a:lnTo>
                  <a:lnTo>
                    <a:pt x="7156" y="7035"/>
                  </a:lnTo>
                  <a:lnTo>
                    <a:pt x="7156" y="6961"/>
                  </a:lnTo>
                  <a:lnTo>
                    <a:pt x="7425" y="5789"/>
                  </a:lnTo>
                  <a:lnTo>
                    <a:pt x="7425" y="5691"/>
                  </a:lnTo>
                  <a:lnTo>
                    <a:pt x="7401" y="5594"/>
                  </a:lnTo>
                  <a:lnTo>
                    <a:pt x="7352" y="5496"/>
                  </a:lnTo>
                  <a:lnTo>
                    <a:pt x="7303" y="5423"/>
                  </a:lnTo>
                  <a:lnTo>
                    <a:pt x="6424" y="4641"/>
                  </a:lnTo>
                  <a:lnTo>
                    <a:pt x="6375" y="4592"/>
                  </a:lnTo>
                  <a:lnTo>
                    <a:pt x="6350" y="4519"/>
                  </a:lnTo>
                  <a:lnTo>
                    <a:pt x="6399" y="4495"/>
                  </a:lnTo>
                  <a:lnTo>
                    <a:pt x="6473" y="4470"/>
                  </a:lnTo>
                  <a:lnTo>
                    <a:pt x="7645" y="4348"/>
                  </a:lnTo>
                  <a:lnTo>
                    <a:pt x="7743" y="4324"/>
                  </a:lnTo>
                  <a:lnTo>
                    <a:pt x="7840" y="4275"/>
                  </a:lnTo>
                  <a:lnTo>
                    <a:pt x="7913" y="4202"/>
                  </a:lnTo>
                  <a:lnTo>
                    <a:pt x="7962" y="4128"/>
                  </a:lnTo>
                  <a:lnTo>
                    <a:pt x="8426" y="3054"/>
                  </a:lnTo>
                  <a:lnTo>
                    <a:pt x="8475" y="2981"/>
                  </a:lnTo>
                  <a:lnTo>
                    <a:pt x="8524" y="2956"/>
                  </a:lnTo>
                  <a:close/>
                  <a:moveTo>
                    <a:pt x="15973" y="2150"/>
                  </a:moveTo>
                  <a:lnTo>
                    <a:pt x="15973" y="2516"/>
                  </a:lnTo>
                  <a:lnTo>
                    <a:pt x="15924" y="2932"/>
                  </a:lnTo>
                  <a:lnTo>
                    <a:pt x="15875" y="3371"/>
                  </a:lnTo>
                  <a:lnTo>
                    <a:pt x="15802" y="3835"/>
                  </a:lnTo>
                  <a:lnTo>
                    <a:pt x="15704" y="4299"/>
                  </a:lnTo>
                  <a:lnTo>
                    <a:pt x="15558" y="4788"/>
                  </a:lnTo>
                  <a:lnTo>
                    <a:pt x="15411" y="5252"/>
                  </a:lnTo>
                  <a:lnTo>
                    <a:pt x="15216" y="5740"/>
                  </a:lnTo>
                  <a:lnTo>
                    <a:pt x="14996" y="6204"/>
                  </a:lnTo>
                  <a:lnTo>
                    <a:pt x="14752" y="6620"/>
                  </a:lnTo>
                  <a:lnTo>
                    <a:pt x="14459" y="7035"/>
                  </a:lnTo>
                  <a:lnTo>
                    <a:pt x="14141" y="7426"/>
                  </a:lnTo>
                  <a:lnTo>
                    <a:pt x="13799" y="7767"/>
                  </a:lnTo>
                  <a:lnTo>
                    <a:pt x="13604" y="7914"/>
                  </a:lnTo>
                  <a:lnTo>
                    <a:pt x="13409" y="8061"/>
                  </a:lnTo>
                  <a:lnTo>
                    <a:pt x="13213" y="8183"/>
                  </a:lnTo>
                  <a:lnTo>
                    <a:pt x="12993" y="8305"/>
                  </a:lnTo>
                  <a:lnTo>
                    <a:pt x="12774" y="8402"/>
                  </a:lnTo>
                  <a:lnTo>
                    <a:pt x="12529" y="8476"/>
                  </a:lnTo>
                  <a:lnTo>
                    <a:pt x="12529" y="8476"/>
                  </a:lnTo>
                  <a:lnTo>
                    <a:pt x="12823" y="7767"/>
                  </a:lnTo>
                  <a:lnTo>
                    <a:pt x="13042" y="7059"/>
                  </a:lnTo>
                  <a:lnTo>
                    <a:pt x="13262" y="6351"/>
                  </a:lnTo>
                  <a:lnTo>
                    <a:pt x="13433" y="5618"/>
                  </a:lnTo>
                  <a:lnTo>
                    <a:pt x="13555" y="4837"/>
                  </a:lnTo>
                  <a:lnTo>
                    <a:pt x="13677" y="4031"/>
                  </a:lnTo>
                  <a:lnTo>
                    <a:pt x="13751" y="3127"/>
                  </a:lnTo>
                  <a:lnTo>
                    <a:pt x="13799" y="2150"/>
                  </a:lnTo>
                  <a:close/>
                  <a:moveTo>
                    <a:pt x="3249" y="2150"/>
                  </a:moveTo>
                  <a:lnTo>
                    <a:pt x="3298" y="3127"/>
                  </a:lnTo>
                  <a:lnTo>
                    <a:pt x="3371" y="4031"/>
                  </a:lnTo>
                  <a:lnTo>
                    <a:pt x="3493" y="4837"/>
                  </a:lnTo>
                  <a:lnTo>
                    <a:pt x="3615" y="5618"/>
                  </a:lnTo>
                  <a:lnTo>
                    <a:pt x="3786" y="6351"/>
                  </a:lnTo>
                  <a:lnTo>
                    <a:pt x="4006" y="7059"/>
                  </a:lnTo>
                  <a:lnTo>
                    <a:pt x="4226" y="7767"/>
                  </a:lnTo>
                  <a:lnTo>
                    <a:pt x="4519" y="8476"/>
                  </a:lnTo>
                  <a:lnTo>
                    <a:pt x="4274" y="8402"/>
                  </a:lnTo>
                  <a:lnTo>
                    <a:pt x="4055" y="8305"/>
                  </a:lnTo>
                  <a:lnTo>
                    <a:pt x="3835" y="8183"/>
                  </a:lnTo>
                  <a:lnTo>
                    <a:pt x="3639" y="8061"/>
                  </a:lnTo>
                  <a:lnTo>
                    <a:pt x="3444" y="7914"/>
                  </a:lnTo>
                  <a:lnTo>
                    <a:pt x="3249" y="7767"/>
                  </a:lnTo>
                  <a:lnTo>
                    <a:pt x="2907" y="7426"/>
                  </a:lnTo>
                  <a:lnTo>
                    <a:pt x="2589" y="7035"/>
                  </a:lnTo>
                  <a:lnTo>
                    <a:pt x="2296" y="6620"/>
                  </a:lnTo>
                  <a:lnTo>
                    <a:pt x="2052" y="6204"/>
                  </a:lnTo>
                  <a:lnTo>
                    <a:pt x="1832" y="5740"/>
                  </a:lnTo>
                  <a:lnTo>
                    <a:pt x="1637" y="5252"/>
                  </a:lnTo>
                  <a:lnTo>
                    <a:pt x="1490" y="4788"/>
                  </a:lnTo>
                  <a:lnTo>
                    <a:pt x="1344" y="4299"/>
                  </a:lnTo>
                  <a:lnTo>
                    <a:pt x="1246" y="3835"/>
                  </a:lnTo>
                  <a:lnTo>
                    <a:pt x="1173" y="3371"/>
                  </a:lnTo>
                  <a:lnTo>
                    <a:pt x="1124" y="2932"/>
                  </a:lnTo>
                  <a:lnTo>
                    <a:pt x="1075" y="2516"/>
                  </a:lnTo>
                  <a:lnTo>
                    <a:pt x="1075" y="2150"/>
                  </a:lnTo>
                  <a:close/>
                  <a:moveTo>
                    <a:pt x="3737" y="1"/>
                  </a:moveTo>
                  <a:lnTo>
                    <a:pt x="3639" y="25"/>
                  </a:lnTo>
                  <a:lnTo>
                    <a:pt x="3542" y="50"/>
                  </a:lnTo>
                  <a:lnTo>
                    <a:pt x="3444" y="99"/>
                  </a:lnTo>
                  <a:lnTo>
                    <a:pt x="3371" y="147"/>
                  </a:lnTo>
                  <a:lnTo>
                    <a:pt x="3322" y="221"/>
                  </a:lnTo>
                  <a:lnTo>
                    <a:pt x="3249" y="294"/>
                  </a:lnTo>
                  <a:lnTo>
                    <a:pt x="3224" y="392"/>
                  </a:lnTo>
                  <a:lnTo>
                    <a:pt x="3200" y="489"/>
                  </a:lnTo>
                  <a:lnTo>
                    <a:pt x="3224" y="1076"/>
                  </a:lnTo>
                  <a:lnTo>
                    <a:pt x="1075" y="1076"/>
                  </a:lnTo>
                  <a:lnTo>
                    <a:pt x="855" y="1100"/>
                  </a:lnTo>
                  <a:lnTo>
                    <a:pt x="660" y="1149"/>
                  </a:lnTo>
                  <a:lnTo>
                    <a:pt x="489" y="1246"/>
                  </a:lnTo>
                  <a:lnTo>
                    <a:pt x="318" y="1393"/>
                  </a:lnTo>
                  <a:lnTo>
                    <a:pt x="196" y="1540"/>
                  </a:lnTo>
                  <a:lnTo>
                    <a:pt x="98" y="1735"/>
                  </a:lnTo>
                  <a:lnTo>
                    <a:pt x="25" y="1930"/>
                  </a:lnTo>
                  <a:lnTo>
                    <a:pt x="0" y="2150"/>
                  </a:lnTo>
                  <a:lnTo>
                    <a:pt x="25" y="2614"/>
                  </a:lnTo>
                  <a:lnTo>
                    <a:pt x="49" y="3078"/>
                  </a:lnTo>
                  <a:lnTo>
                    <a:pt x="98" y="3518"/>
                  </a:lnTo>
                  <a:lnTo>
                    <a:pt x="171" y="3957"/>
                  </a:lnTo>
                  <a:lnTo>
                    <a:pt x="269" y="4348"/>
                  </a:lnTo>
                  <a:lnTo>
                    <a:pt x="367" y="4739"/>
                  </a:lnTo>
                  <a:lnTo>
                    <a:pt x="489" y="5130"/>
                  </a:lnTo>
                  <a:lnTo>
                    <a:pt x="635" y="5496"/>
                  </a:lnTo>
                  <a:lnTo>
                    <a:pt x="782" y="5838"/>
                  </a:lnTo>
                  <a:lnTo>
                    <a:pt x="928" y="6156"/>
                  </a:lnTo>
                  <a:lnTo>
                    <a:pt x="1099" y="6473"/>
                  </a:lnTo>
                  <a:lnTo>
                    <a:pt x="1295" y="6766"/>
                  </a:lnTo>
                  <a:lnTo>
                    <a:pt x="1466" y="7059"/>
                  </a:lnTo>
                  <a:lnTo>
                    <a:pt x="1661" y="7328"/>
                  </a:lnTo>
                  <a:lnTo>
                    <a:pt x="2076" y="7816"/>
                  </a:lnTo>
                  <a:lnTo>
                    <a:pt x="2516" y="8256"/>
                  </a:lnTo>
                  <a:lnTo>
                    <a:pt x="2931" y="8622"/>
                  </a:lnTo>
                  <a:lnTo>
                    <a:pt x="3346" y="8940"/>
                  </a:lnTo>
                  <a:lnTo>
                    <a:pt x="3762" y="9184"/>
                  </a:lnTo>
                  <a:lnTo>
                    <a:pt x="4152" y="9379"/>
                  </a:lnTo>
                  <a:lnTo>
                    <a:pt x="4519" y="9526"/>
                  </a:lnTo>
                  <a:lnTo>
                    <a:pt x="4836" y="9624"/>
                  </a:lnTo>
                  <a:lnTo>
                    <a:pt x="5105" y="9672"/>
                  </a:lnTo>
                  <a:lnTo>
                    <a:pt x="5422" y="10136"/>
                  </a:lnTo>
                  <a:lnTo>
                    <a:pt x="5764" y="10576"/>
                  </a:lnTo>
                  <a:lnTo>
                    <a:pt x="5935" y="10747"/>
                  </a:lnTo>
                  <a:lnTo>
                    <a:pt x="6131" y="10918"/>
                  </a:lnTo>
                  <a:lnTo>
                    <a:pt x="6326" y="11089"/>
                  </a:lnTo>
                  <a:lnTo>
                    <a:pt x="6546" y="11236"/>
                  </a:lnTo>
                  <a:lnTo>
                    <a:pt x="6766" y="11358"/>
                  </a:lnTo>
                  <a:lnTo>
                    <a:pt x="6985" y="11480"/>
                  </a:lnTo>
                  <a:lnTo>
                    <a:pt x="7230" y="11577"/>
                  </a:lnTo>
                  <a:lnTo>
                    <a:pt x="7474" y="11651"/>
                  </a:lnTo>
                  <a:lnTo>
                    <a:pt x="7718" y="11724"/>
                  </a:lnTo>
                  <a:lnTo>
                    <a:pt x="7987" y="11773"/>
                  </a:lnTo>
                  <a:lnTo>
                    <a:pt x="8255" y="11797"/>
                  </a:lnTo>
                  <a:lnTo>
                    <a:pt x="8793" y="11797"/>
                  </a:lnTo>
                  <a:lnTo>
                    <a:pt x="9061" y="11773"/>
                  </a:lnTo>
                  <a:lnTo>
                    <a:pt x="9330" y="11724"/>
                  </a:lnTo>
                  <a:lnTo>
                    <a:pt x="9574" y="11651"/>
                  </a:lnTo>
                  <a:lnTo>
                    <a:pt x="9818" y="11577"/>
                  </a:lnTo>
                  <a:lnTo>
                    <a:pt x="10063" y="11480"/>
                  </a:lnTo>
                  <a:lnTo>
                    <a:pt x="10283" y="11358"/>
                  </a:lnTo>
                  <a:lnTo>
                    <a:pt x="10502" y="11236"/>
                  </a:lnTo>
                  <a:lnTo>
                    <a:pt x="10722" y="11089"/>
                  </a:lnTo>
                  <a:lnTo>
                    <a:pt x="10918" y="10918"/>
                  </a:lnTo>
                  <a:lnTo>
                    <a:pt x="11113" y="10747"/>
                  </a:lnTo>
                  <a:lnTo>
                    <a:pt x="11284" y="10576"/>
                  </a:lnTo>
                  <a:lnTo>
                    <a:pt x="11626" y="10136"/>
                  </a:lnTo>
                  <a:lnTo>
                    <a:pt x="11943" y="9672"/>
                  </a:lnTo>
                  <a:lnTo>
                    <a:pt x="12212" y="9624"/>
                  </a:lnTo>
                  <a:lnTo>
                    <a:pt x="12529" y="9550"/>
                  </a:lnTo>
                  <a:lnTo>
                    <a:pt x="12896" y="9404"/>
                  </a:lnTo>
                  <a:lnTo>
                    <a:pt x="13287" y="9208"/>
                  </a:lnTo>
                  <a:lnTo>
                    <a:pt x="13702" y="8964"/>
                  </a:lnTo>
                  <a:lnTo>
                    <a:pt x="14117" y="8647"/>
                  </a:lnTo>
                  <a:lnTo>
                    <a:pt x="14557" y="8280"/>
                  </a:lnTo>
                  <a:lnTo>
                    <a:pt x="14972" y="7865"/>
                  </a:lnTo>
                  <a:lnTo>
                    <a:pt x="15387" y="7377"/>
                  </a:lnTo>
                  <a:lnTo>
                    <a:pt x="15582" y="7108"/>
                  </a:lnTo>
                  <a:lnTo>
                    <a:pt x="15753" y="6815"/>
                  </a:lnTo>
                  <a:lnTo>
                    <a:pt x="15949" y="6522"/>
                  </a:lnTo>
                  <a:lnTo>
                    <a:pt x="16120" y="6204"/>
                  </a:lnTo>
                  <a:lnTo>
                    <a:pt x="16266" y="5887"/>
                  </a:lnTo>
                  <a:lnTo>
                    <a:pt x="16413" y="5521"/>
                  </a:lnTo>
                  <a:lnTo>
                    <a:pt x="16559" y="5179"/>
                  </a:lnTo>
                  <a:lnTo>
                    <a:pt x="16681" y="4788"/>
                  </a:lnTo>
                  <a:lnTo>
                    <a:pt x="16779" y="4397"/>
                  </a:lnTo>
                  <a:lnTo>
                    <a:pt x="16877" y="3982"/>
                  </a:lnTo>
                  <a:lnTo>
                    <a:pt x="16950" y="3542"/>
                  </a:lnTo>
                  <a:lnTo>
                    <a:pt x="16999" y="3103"/>
                  </a:lnTo>
                  <a:lnTo>
                    <a:pt x="17023" y="2614"/>
                  </a:lnTo>
                  <a:lnTo>
                    <a:pt x="17048" y="2150"/>
                  </a:lnTo>
                  <a:lnTo>
                    <a:pt x="17023" y="1930"/>
                  </a:lnTo>
                  <a:lnTo>
                    <a:pt x="16950" y="1735"/>
                  </a:lnTo>
                  <a:lnTo>
                    <a:pt x="16852" y="1540"/>
                  </a:lnTo>
                  <a:lnTo>
                    <a:pt x="16730" y="1393"/>
                  </a:lnTo>
                  <a:lnTo>
                    <a:pt x="16559" y="1246"/>
                  </a:lnTo>
                  <a:lnTo>
                    <a:pt x="16388" y="1149"/>
                  </a:lnTo>
                  <a:lnTo>
                    <a:pt x="16193" y="1100"/>
                  </a:lnTo>
                  <a:lnTo>
                    <a:pt x="15973" y="1076"/>
                  </a:lnTo>
                  <a:lnTo>
                    <a:pt x="13824" y="1076"/>
                  </a:lnTo>
                  <a:lnTo>
                    <a:pt x="13848" y="489"/>
                  </a:lnTo>
                  <a:lnTo>
                    <a:pt x="13824" y="392"/>
                  </a:lnTo>
                  <a:lnTo>
                    <a:pt x="13799" y="294"/>
                  </a:lnTo>
                  <a:lnTo>
                    <a:pt x="13726" y="221"/>
                  </a:lnTo>
                  <a:lnTo>
                    <a:pt x="13677" y="147"/>
                  </a:lnTo>
                  <a:lnTo>
                    <a:pt x="13604" y="99"/>
                  </a:lnTo>
                  <a:lnTo>
                    <a:pt x="13506" y="50"/>
                  </a:lnTo>
                  <a:lnTo>
                    <a:pt x="13409" y="25"/>
                  </a:lnTo>
                  <a:lnTo>
                    <a:pt x="133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50"/>
          <p:cNvGrpSpPr/>
          <p:nvPr/>
        </p:nvGrpSpPr>
        <p:grpSpPr>
          <a:xfrm>
            <a:off x="4861560" y="1496958"/>
            <a:ext cx="358351" cy="381822"/>
            <a:chOff x="5970800" y="1619250"/>
            <a:chExt cx="428650" cy="456725"/>
          </a:xfrm>
        </p:grpSpPr>
        <p:sp>
          <p:nvSpPr>
            <p:cNvPr id="752" name="Google Shape;752;p50"/>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0"/>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0"/>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0"/>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0"/>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50"/>
          <p:cNvGrpSpPr/>
          <p:nvPr/>
        </p:nvGrpSpPr>
        <p:grpSpPr>
          <a:xfrm>
            <a:off x="5408764" y="1492360"/>
            <a:ext cx="401719" cy="366502"/>
            <a:chOff x="6625350" y="1613750"/>
            <a:chExt cx="480525" cy="438400"/>
          </a:xfrm>
        </p:grpSpPr>
        <p:sp>
          <p:nvSpPr>
            <p:cNvPr id="758" name="Google Shape;758;p50"/>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0"/>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0"/>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0"/>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50"/>
          <p:cNvGrpSpPr/>
          <p:nvPr/>
        </p:nvGrpSpPr>
        <p:grpSpPr>
          <a:xfrm>
            <a:off x="380913" y="2088554"/>
            <a:ext cx="303217" cy="325685"/>
            <a:chOff x="611175" y="2326900"/>
            <a:chExt cx="362700" cy="389575"/>
          </a:xfrm>
        </p:grpSpPr>
        <p:sp>
          <p:nvSpPr>
            <p:cNvPr id="764" name="Google Shape;764;p50"/>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0"/>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0"/>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0"/>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50"/>
          <p:cNvSpPr/>
          <p:nvPr/>
        </p:nvSpPr>
        <p:spPr>
          <a:xfrm>
            <a:off x="936309" y="2091681"/>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0"/>
          <p:cNvSpPr/>
          <p:nvPr/>
        </p:nvSpPr>
        <p:spPr>
          <a:xfrm>
            <a:off x="1499857" y="2091681"/>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0"/>
          <p:cNvSpPr/>
          <p:nvPr/>
        </p:nvSpPr>
        <p:spPr>
          <a:xfrm>
            <a:off x="2063406" y="2091681"/>
            <a:ext cx="319561" cy="319561"/>
          </a:xfrm>
          <a:custGeom>
            <a:avLst/>
            <a:gdLst/>
            <a:ahLst/>
            <a:cxnLst/>
            <a:rect l="l" t="t" r="r" b="b"/>
            <a:pathLst>
              <a:path w="15290" h="15290" extrusionOk="0">
                <a:moveTo>
                  <a:pt x="4519" y="6815"/>
                </a:moveTo>
                <a:lnTo>
                  <a:pt x="4690" y="6839"/>
                </a:lnTo>
                <a:lnTo>
                  <a:pt x="4861" y="6888"/>
                </a:lnTo>
                <a:lnTo>
                  <a:pt x="5007" y="6986"/>
                </a:lnTo>
                <a:lnTo>
                  <a:pt x="5154" y="7084"/>
                </a:lnTo>
                <a:lnTo>
                  <a:pt x="5252" y="7230"/>
                </a:lnTo>
                <a:lnTo>
                  <a:pt x="5325" y="7401"/>
                </a:lnTo>
                <a:lnTo>
                  <a:pt x="5374" y="7572"/>
                </a:lnTo>
                <a:lnTo>
                  <a:pt x="5398" y="7767"/>
                </a:lnTo>
                <a:lnTo>
                  <a:pt x="5374" y="7963"/>
                </a:lnTo>
                <a:lnTo>
                  <a:pt x="5325" y="8134"/>
                </a:lnTo>
                <a:lnTo>
                  <a:pt x="5252"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699" y="10503"/>
                </a:moveTo>
                <a:lnTo>
                  <a:pt x="11797" y="10527"/>
                </a:lnTo>
                <a:lnTo>
                  <a:pt x="11895" y="10576"/>
                </a:lnTo>
                <a:lnTo>
                  <a:pt x="11968" y="10625"/>
                </a:lnTo>
                <a:lnTo>
                  <a:pt x="12041" y="10674"/>
                </a:lnTo>
                <a:lnTo>
                  <a:pt x="12090" y="10771"/>
                </a:lnTo>
                <a:lnTo>
                  <a:pt x="12114" y="10845"/>
                </a:lnTo>
                <a:lnTo>
                  <a:pt x="12139" y="10942"/>
                </a:lnTo>
                <a:lnTo>
                  <a:pt x="12139" y="11040"/>
                </a:lnTo>
                <a:lnTo>
                  <a:pt x="12114" y="11138"/>
                </a:lnTo>
                <a:lnTo>
                  <a:pt x="12090" y="11236"/>
                </a:lnTo>
                <a:lnTo>
                  <a:pt x="12041" y="11309"/>
                </a:lnTo>
                <a:lnTo>
                  <a:pt x="11968" y="11382"/>
                </a:lnTo>
                <a:lnTo>
                  <a:pt x="11895" y="11431"/>
                </a:lnTo>
                <a:lnTo>
                  <a:pt x="11797" y="11455"/>
                </a:lnTo>
                <a:lnTo>
                  <a:pt x="7792" y="12701"/>
                </a:lnTo>
                <a:lnTo>
                  <a:pt x="7645" y="12725"/>
                </a:lnTo>
                <a:lnTo>
                  <a:pt x="7498" y="12701"/>
                </a:lnTo>
                <a:lnTo>
                  <a:pt x="7352" y="12628"/>
                </a:lnTo>
                <a:lnTo>
                  <a:pt x="7254" y="12530"/>
                </a:lnTo>
                <a:lnTo>
                  <a:pt x="7181" y="12383"/>
                </a:lnTo>
                <a:lnTo>
                  <a:pt x="7157" y="12286"/>
                </a:lnTo>
                <a:lnTo>
                  <a:pt x="7157" y="12188"/>
                </a:lnTo>
                <a:lnTo>
                  <a:pt x="7181" y="12090"/>
                </a:lnTo>
                <a:lnTo>
                  <a:pt x="7205" y="12017"/>
                </a:lnTo>
                <a:lnTo>
                  <a:pt x="7254" y="11919"/>
                </a:lnTo>
                <a:lnTo>
                  <a:pt x="7327" y="11871"/>
                </a:lnTo>
                <a:lnTo>
                  <a:pt x="7401" y="11797"/>
                </a:lnTo>
                <a:lnTo>
                  <a:pt x="7498" y="11773"/>
                </a:lnTo>
                <a:lnTo>
                  <a:pt x="11504" y="10527"/>
                </a:lnTo>
                <a:lnTo>
                  <a:pt x="11602" y="1050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7" y="15241"/>
                </a:lnTo>
                <a:lnTo>
                  <a:pt x="8817" y="15192"/>
                </a:lnTo>
                <a:lnTo>
                  <a:pt x="9184" y="15143"/>
                </a:lnTo>
                <a:lnTo>
                  <a:pt x="9550" y="15046"/>
                </a:lnTo>
                <a:lnTo>
                  <a:pt x="9916" y="14948"/>
                </a:lnTo>
                <a:lnTo>
                  <a:pt x="10283" y="14826"/>
                </a:lnTo>
                <a:lnTo>
                  <a:pt x="10625" y="14679"/>
                </a:lnTo>
                <a:lnTo>
                  <a:pt x="10967" y="14533"/>
                </a:lnTo>
                <a:lnTo>
                  <a:pt x="11284" y="14362"/>
                </a:lnTo>
                <a:lnTo>
                  <a:pt x="11602"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2" y="1100"/>
                </a:lnTo>
                <a:lnTo>
                  <a:pt x="11284" y="929"/>
                </a:lnTo>
                <a:lnTo>
                  <a:pt x="10967" y="758"/>
                </a:lnTo>
                <a:lnTo>
                  <a:pt x="10625" y="611"/>
                </a:lnTo>
                <a:lnTo>
                  <a:pt x="10283" y="465"/>
                </a:lnTo>
                <a:lnTo>
                  <a:pt x="9916" y="343"/>
                </a:lnTo>
                <a:lnTo>
                  <a:pt x="9550" y="245"/>
                </a:lnTo>
                <a:lnTo>
                  <a:pt x="9184" y="147"/>
                </a:lnTo>
                <a:lnTo>
                  <a:pt x="8817" y="99"/>
                </a:lnTo>
                <a:lnTo>
                  <a:pt x="8427" y="50"/>
                </a:lnTo>
                <a:lnTo>
                  <a:pt x="8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50"/>
          <p:cNvGrpSpPr/>
          <p:nvPr/>
        </p:nvGrpSpPr>
        <p:grpSpPr>
          <a:xfrm>
            <a:off x="2701378" y="2036492"/>
            <a:ext cx="170502" cy="425733"/>
            <a:chOff x="3386850" y="2264625"/>
            <a:chExt cx="203950" cy="509250"/>
          </a:xfrm>
        </p:grpSpPr>
        <p:sp>
          <p:nvSpPr>
            <p:cNvPr id="772" name="Google Shape;772;p50"/>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0"/>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50"/>
          <p:cNvGrpSpPr/>
          <p:nvPr/>
        </p:nvGrpSpPr>
        <p:grpSpPr>
          <a:xfrm>
            <a:off x="3843751" y="2090602"/>
            <a:ext cx="139863" cy="317513"/>
            <a:chOff x="4753325" y="2329350"/>
            <a:chExt cx="167300" cy="379800"/>
          </a:xfrm>
        </p:grpSpPr>
        <p:sp>
          <p:nvSpPr>
            <p:cNvPr id="775" name="Google Shape;775;p50"/>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0"/>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50"/>
          <p:cNvGrpSpPr/>
          <p:nvPr/>
        </p:nvGrpSpPr>
        <p:grpSpPr>
          <a:xfrm>
            <a:off x="3277654" y="2038519"/>
            <a:ext cx="145004" cy="421658"/>
            <a:chOff x="4076175" y="2267050"/>
            <a:chExt cx="173450" cy="504375"/>
          </a:xfrm>
        </p:grpSpPr>
        <p:sp>
          <p:nvSpPr>
            <p:cNvPr id="778" name="Google Shape;778;p50"/>
            <p:cNvSpPr/>
            <p:nvPr/>
          </p:nvSpPr>
          <p:spPr>
            <a:xfrm>
              <a:off x="4122600" y="2267050"/>
              <a:ext cx="80600" cy="91625"/>
            </a:xfrm>
            <a:custGeom>
              <a:avLst/>
              <a:gdLst/>
              <a:ahLst/>
              <a:cxnLst/>
              <a:rect l="l" t="t" r="r" b="b"/>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4076175" y="2370250"/>
              <a:ext cx="173450" cy="401175"/>
            </a:xfrm>
            <a:custGeom>
              <a:avLst/>
              <a:gdLst/>
              <a:ahLst/>
              <a:cxnLst/>
              <a:rect l="l" t="t" r="r" b="b"/>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0"/>
          <p:cNvSpPr/>
          <p:nvPr/>
        </p:nvSpPr>
        <p:spPr>
          <a:xfrm>
            <a:off x="4317599" y="2083007"/>
            <a:ext cx="319561" cy="336908"/>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50"/>
          <p:cNvGrpSpPr/>
          <p:nvPr/>
        </p:nvGrpSpPr>
        <p:grpSpPr>
          <a:xfrm>
            <a:off x="4865134" y="2089056"/>
            <a:ext cx="351204" cy="324661"/>
            <a:chOff x="5975075" y="2327500"/>
            <a:chExt cx="420100" cy="388350"/>
          </a:xfrm>
        </p:grpSpPr>
        <p:sp>
          <p:nvSpPr>
            <p:cNvPr id="782" name="Google Shape;782;p50"/>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5496544" y="2079358"/>
            <a:ext cx="215437" cy="351204"/>
            <a:chOff x="6730350" y="2315900"/>
            <a:chExt cx="257700" cy="420100"/>
          </a:xfrm>
        </p:grpSpPr>
        <p:sp>
          <p:nvSpPr>
            <p:cNvPr id="785" name="Google Shape;785;p50"/>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0"/>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50"/>
          <p:cNvGrpSpPr/>
          <p:nvPr/>
        </p:nvGrpSpPr>
        <p:grpSpPr>
          <a:xfrm>
            <a:off x="477889" y="2615840"/>
            <a:ext cx="109265" cy="398166"/>
            <a:chOff x="727175" y="2957625"/>
            <a:chExt cx="130700" cy="476275"/>
          </a:xfrm>
        </p:grpSpPr>
        <p:sp>
          <p:nvSpPr>
            <p:cNvPr id="791" name="Google Shape;791;p50"/>
            <p:cNvSpPr/>
            <p:nvPr/>
          </p:nvSpPr>
          <p:spPr>
            <a:xfrm>
              <a:off x="727175" y="2957625"/>
              <a:ext cx="130700" cy="476275"/>
            </a:xfrm>
            <a:custGeom>
              <a:avLst/>
              <a:gdLst/>
              <a:ahLst/>
              <a:cxnLst/>
              <a:rect l="l" t="t" r="r" b="b"/>
              <a:pathLst>
                <a:path w="5228" h="19051" extrusionOk="0">
                  <a:moveTo>
                    <a:pt x="2614" y="489"/>
                  </a:moveTo>
                  <a:lnTo>
                    <a:pt x="2858" y="538"/>
                  </a:lnTo>
                  <a:lnTo>
                    <a:pt x="3102" y="611"/>
                  </a:lnTo>
                  <a:lnTo>
                    <a:pt x="3322" y="709"/>
                  </a:lnTo>
                  <a:lnTo>
                    <a:pt x="3493" y="880"/>
                  </a:lnTo>
                  <a:lnTo>
                    <a:pt x="3664" y="1051"/>
                  </a:lnTo>
                  <a:lnTo>
                    <a:pt x="3762" y="1270"/>
                  </a:lnTo>
                  <a:lnTo>
                    <a:pt x="3835" y="1490"/>
                  </a:lnTo>
                  <a:lnTo>
                    <a:pt x="3859" y="1759"/>
                  </a:lnTo>
                  <a:lnTo>
                    <a:pt x="3859" y="14483"/>
                  </a:lnTo>
                  <a:lnTo>
                    <a:pt x="3884" y="14581"/>
                  </a:lnTo>
                  <a:lnTo>
                    <a:pt x="3908" y="14679"/>
                  </a:lnTo>
                  <a:lnTo>
                    <a:pt x="3957" y="14776"/>
                  </a:lnTo>
                  <a:lnTo>
                    <a:pt x="4030" y="14850"/>
                  </a:lnTo>
                  <a:lnTo>
                    <a:pt x="4177" y="14996"/>
                  </a:lnTo>
                  <a:lnTo>
                    <a:pt x="4324" y="15167"/>
                  </a:lnTo>
                  <a:lnTo>
                    <a:pt x="4446" y="15363"/>
                  </a:lnTo>
                  <a:lnTo>
                    <a:pt x="4543" y="15558"/>
                  </a:lnTo>
                  <a:lnTo>
                    <a:pt x="4641" y="15778"/>
                  </a:lnTo>
                  <a:lnTo>
                    <a:pt x="4690" y="15973"/>
                  </a:lnTo>
                  <a:lnTo>
                    <a:pt x="4714" y="16193"/>
                  </a:lnTo>
                  <a:lnTo>
                    <a:pt x="4739" y="16437"/>
                  </a:lnTo>
                  <a:lnTo>
                    <a:pt x="4714" y="16633"/>
                  </a:lnTo>
                  <a:lnTo>
                    <a:pt x="4690" y="16852"/>
                  </a:lnTo>
                  <a:lnTo>
                    <a:pt x="4641" y="17048"/>
                  </a:lnTo>
                  <a:lnTo>
                    <a:pt x="4568" y="17243"/>
                  </a:lnTo>
                  <a:lnTo>
                    <a:pt x="4470" y="17438"/>
                  </a:lnTo>
                  <a:lnTo>
                    <a:pt x="4372" y="17609"/>
                  </a:lnTo>
                  <a:lnTo>
                    <a:pt x="4250" y="17780"/>
                  </a:lnTo>
                  <a:lnTo>
                    <a:pt x="4104" y="17927"/>
                  </a:lnTo>
                  <a:lnTo>
                    <a:pt x="3957" y="18073"/>
                  </a:lnTo>
                  <a:lnTo>
                    <a:pt x="3811" y="18196"/>
                  </a:lnTo>
                  <a:lnTo>
                    <a:pt x="3615" y="18293"/>
                  </a:lnTo>
                  <a:lnTo>
                    <a:pt x="3444" y="18391"/>
                  </a:lnTo>
                  <a:lnTo>
                    <a:pt x="3249" y="18464"/>
                  </a:lnTo>
                  <a:lnTo>
                    <a:pt x="3029" y="18513"/>
                  </a:lnTo>
                  <a:lnTo>
                    <a:pt x="2834" y="18538"/>
                  </a:lnTo>
                  <a:lnTo>
                    <a:pt x="2614" y="18562"/>
                  </a:lnTo>
                  <a:lnTo>
                    <a:pt x="2394" y="18538"/>
                  </a:lnTo>
                  <a:lnTo>
                    <a:pt x="2174" y="18513"/>
                  </a:lnTo>
                  <a:lnTo>
                    <a:pt x="1979" y="18464"/>
                  </a:lnTo>
                  <a:lnTo>
                    <a:pt x="1784" y="18391"/>
                  </a:lnTo>
                  <a:lnTo>
                    <a:pt x="1613" y="18293"/>
                  </a:lnTo>
                  <a:lnTo>
                    <a:pt x="1417" y="18196"/>
                  </a:lnTo>
                  <a:lnTo>
                    <a:pt x="1271" y="18073"/>
                  </a:lnTo>
                  <a:lnTo>
                    <a:pt x="1124" y="17927"/>
                  </a:lnTo>
                  <a:lnTo>
                    <a:pt x="978" y="17780"/>
                  </a:lnTo>
                  <a:lnTo>
                    <a:pt x="855" y="17609"/>
                  </a:lnTo>
                  <a:lnTo>
                    <a:pt x="758" y="17438"/>
                  </a:lnTo>
                  <a:lnTo>
                    <a:pt x="660" y="17243"/>
                  </a:lnTo>
                  <a:lnTo>
                    <a:pt x="587" y="17048"/>
                  </a:lnTo>
                  <a:lnTo>
                    <a:pt x="538" y="16852"/>
                  </a:lnTo>
                  <a:lnTo>
                    <a:pt x="514" y="16633"/>
                  </a:lnTo>
                  <a:lnTo>
                    <a:pt x="489" y="16437"/>
                  </a:lnTo>
                  <a:lnTo>
                    <a:pt x="514" y="16193"/>
                  </a:lnTo>
                  <a:lnTo>
                    <a:pt x="538" y="15973"/>
                  </a:lnTo>
                  <a:lnTo>
                    <a:pt x="587" y="15778"/>
                  </a:lnTo>
                  <a:lnTo>
                    <a:pt x="684" y="15558"/>
                  </a:lnTo>
                  <a:lnTo>
                    <a:pt x="782" y="15363"/>
                  </a:lnTo>
                  <a:lnTo>
                    <a:pt x="904" y="15167"/>
                  </a:lnTo>
                  <a:lnTo>
                    <a:pt x="1051" y="14996"/>
                  </a:lnTo>
                  <a:lnTo>
                    <a:pt x="1197" y="14850"/>
                  </a:lnTo>
                  <a:lnTo>
                    <a:pt x="1271" y="14776"/>
                  </a:lnTo>
                  <a:lnTo>
                    <a:pt x="1319" y="14679"/>
                  </a:lnTo>
                  <a:lnTo>
                    <a:pt x="1344" y="14581"/>
                  </a:lnTo>
                  <a:lnTo>
                    <a:pt x="1368" y="14483"/>
                  </a:lnTo>
                  <a:lnTo>
                    <a:pt x="1368" y="1759"/>
                  </a:lnTo>
                  <a:lnTo>
                    <a:pt x="1393" y="1490"/>
                  </a:lnTo>
                  <a:lnTo>
                    <a:pt x="1466" y="1270"/>
                  </a:lnTo>
                  <a:lnTo>
                    <a:pt x="1564" y="1051"/>
                  </a:lnTo>
                  <a:lnTo>
                    <a:pt x="1735" y="880"/>
                  </a:lnTo>
                  <a:lnTo>
                    <a:pt x="1906" y="709"/>
                  </a:lnTo>
                  <a:lnTo>
                    <a:pt x="2125" y="611"/>
                  </a:lnTo>
                  <a:lnTo>
                    <a:pt x="2370" y="538"/>
                  </a:lnTo>
                  <a:lnTo>
                    <a:pt x="2614" y="489"/>
                  </a:lnTo>
                  <a:close/>
                  <a:moveTo>
                    <a:pt x="2614" y="0"/>
                  </a:moveTo>
                  <a:lnTo>
                    <a:pt x="2443" y="25"/>
                  </a:lnTo>
                  <a:lnTo>
                    <a:pt x="2272" y="49"/>
                  </a:lnTo>
                  <a:lnTo>
                    <a:pt x="2101" y="98"/>
                  </a:lnTo>
                  <a:lnTo>
                    <a:pt x="1930" y="147"/>
                  </a:lnTo>
                  <a:lnTo>
                    <a:pt x="1784" y="220"/>
                  </a:lnTo>
                  <a:lnTo>
                    <a:pt x="1637" y="318"/>
                  </a:lnTo>
                  <a:lnTo>
                    <a:pt x="1515" y="416"/>
                  </a:lnTo>
                  <a:lnTo>
                    <a:pt x="1393" y="513"/>
                  </a:lnTo>
                  <a:lnTo>
                    <a:pt x="1271" y="635"/>
                  </a:lnTo>
                  <a:lnTo>
                    <a:pt x="1173" y="782"/>
                  </a:lnTo>
                  <a:lnTo>
                    <a:pt x="1075" y="928"/>
                  </a:lnTo>
                  <a:lnTo>
                    <a:pt x="1002" y="1075"/>
                  </a:lnTo>
                  <a:lnTo>
                    <a:pt x="953" y="1246"/>
                  </a:lnTo>
                  <a:lnTo>
                    <a:pt x="904" y="1393"/>
                  </a:lnTo>
                  <a:lnTo>
                    <a:pt x="880" y="1588"/>
                  </a:lnTo>
                  <a:lnTo>
                    <a:pt x="880" y="1759"/>
                  </a:lnTo>
                  <a:lnTo>
                    <a:pt x="880" y="14483"/>
                  </a:lnTo>
                  <a:lnTo>
                    <a:pt x="684" y="14679"/>
                  </a:lnTo>
                  <a:lnTo>
                    <a:pt x="514" y="14874"/>
                  </a:lnTo>
                  <a:lnTo>
                    <a:pt x="367" y="15094"/>
                  </a:lnTo>
                  <a:lnTo>
                    <a:pt x="245" y="15338"/>
                  </a:lnTo>
                  <a:lnTo>
                    <a:pt x="147" y="15607"/>
                  </a:lnTo>
                  <a:lnTo>
                    <a:pt x="74" y="15875"/>
                  </a:lnTo>
                  <a:lnTo>
                    <a:pt x="25" y="16144"/>
                  </a:lnTo>
                  <a:lnTo>
                    <a:pt x="1" y="16437"/>
                  </a:lnTo>
                  <a:lnTo>
                    <a:pt x="25" y="16681"/>
                  </a:lnTo>
                  <a:lnTo>
                    <a:pt x="49" y="16950"/>
                  </a:lnTo>
                  <a:lnTo>
                    <a:pt x="123" y="17194"/>
                  </a:lnTo>
                  <a:lnTo>
                    <a:pt x="196" y="17438"/>
                  </a:lnTo>
                  <a:lnTo>
                    <a:pt x="318" y="17683"/>
                  </a:lnTo>
                  <a:lnTo>
                    <a:pt x="440" y="17878"/>
                  </a:lnTo>
                  <a:lnTo>
                    <a:pt x="611" y="18098"/>
                  </a:lnTo>
                  <a:lnTo>
                    <a:pt x="758" y="18269"/>
                  </a:lnTo>
                  <a:lnTo>
                    <a:pt x="953" y="18440"/>
                  </a:lnTo>
                  <a:lnTo>
                    <a:pt x="1149" y="18586"/>
                  </a:lnTo>
                  <a:lnTo>
                    <a:pt x="1368" y="18733"/>
                  </a:lnTo>
                  <a:lnTo>
                    <a:pt x="1588" y="18831"/>
                  </a:lnTo>
                  <a:lnTo>
                    <a:pt x="1832" y="18928"/>
                  </a:lnTo>
                  <a:lnTo>
                    <a:pt x="2077" y="18977"/>
                  </a:lnTo>
                  <a:lnTo>
                    <a:pt x="2345" y="19026"/>
                  </a:lnTo>
                  <a:lnTo>
                    <a:pt x="2614" y="19050"/>
                  </a:lnTo>
                  <a:lnTo>
                    <a:pt x="2883" y="19026"/>
                  </a:lnTo>
                  <a:lnTo>
                    <a:pt x="3151" y="18977"/>
                  </a:lnTo>
                  <a:lnTo>
                    <a:pt x="3395" y="18928"/>
                  </a:lnTo>
                  <a:lnTo>
                    <a:pt x="3640" y="18831"/>
                  </a:lnTo>
                  <a:lnTo>
                    <a:pt x="3859" y="18733"/>
                  </a:lnTo>
                  <a:lnTo>
                    <a:pt x="4079" y="18586"/>
                  </a:lnTo>
                  <a:lnTo>
                    <a:pt x="4275" y="18440"/>
                  </a:lnTo>
                  <a:lnTo>
                    <a:pt x="4470" y="18269"/>
                  </a:lnTo>
                  <a:lnTo>
                    <a:pt x="4617" y="18098"/>
                  </a:lnTo>
                  <a:lnTo>
                    <a:pt x="4788" y="17878"/>
                  </a:lnTo>
                  <a:lnTo>
                    <a:pt x="4910" y="17683"/>
                  </a:lnTo>
                  <a:lnTo>
                    <a:pt x="5032" y="17438"/>
                  </a:lnTo>
                  <a:lnTo>
                    <a:pt x="5105" y="17194"/>
                  </a:lnTo>
                  <a:lnTo>
                    <a:pt x="5178" y="16950"/>
                  </a:lnTo>
                  <a:lnTo>
                    <a:pt x="5203" y="16681"/>
                  </a:lnTo>
                  <a:lnTo>
                    <a:pt x="5227" y="16437"/>
                  </a:lnTo>
                  <a:lnTo>
                    <a:pt x="5203" y="16144"/>
                  </a:lnTo>
                  <a:lnTo>
                    <a:pt x="5154" y="15875"/>
                  </a:lnTo>
                  <a:lnTo>
                    <a:pt x="5081" y="15607"/>
                  </a:lnTo>
                  <a:lnTo>
                    <a:pt x="4983" y="15338"/>
                  </a:lnTo>
                  <a:lnTo>
                    <a:pt x="4861" y="15094"/>
                  </a:lnTo>
                  <a:lnTo>
                    <a:pt x="4714" y="14874"/>
                  </a:lnTo>
                  <a:lnTo>
                    <a:pt x="4543" y="14679"/>
                  </a:lnTo>
                  <a:lnTo>
                    <a:pt x="4348" y="14483"/>
                  </a:lnTo>
                  <a:lnTo>
                    <a:pt x="4348" y="1759"/>
                  </a:lnTo>
                  <a:lnTo>
                    <a:pt x="4348" y="1588"/>
                  </a:lnTo>
                  <a:lnTo>
                    <a:pt x="4324" y="1393"/>
                  </a:lnTo>
                  <a:lnTo>
                    <a:pt x="4275" y="1246"/>
                  </a:lnTo>
                  <a:lnTo>
                    <a:pt x="4226" y="1075"/>
                  </a:lnTo>
                  <a:lnTo>
                    <a:pt x="4153" y="928"/>
                  </a:lnTo>
                  <a:lnTo>
                    <a:pt x="4055" y="782"/>
                  </a:lnTo>
                  <a:lnTo>
                    <a:pt x="3957" y="635"/>
                  </a:lnTo>
                  <a:lnTo>
                    <a:pt x="3835" y="513"/>
                  </a:lnTo>
                  <a:lnTo>
                    <a:pt x="3713" y="416"/>
                  </a:lnTo>
                  <a:lnTo>
                    <a:pt x="3591" y="318"/>
                  </a:lnTo>
                  <a:lnTo>
                    <a:pt x="3444" y="220"/>
                  </a:lnTo>
                  <a:lnTo>
                    <a:pt x="3298" y="147"/>
                  </a:lnTo>
                  <a:lnTo>
                    <a:pt x="3127" y="98"/>
                  </a:lnTo>
                  <a:lnTo>
                    <a:pt x="2956" y="49"/>
                  </a:lnTo>
                  <a:lnTo>
                    <a:pt x="2785" y="25"/>
                  </a:lnTo>
                  <a:lnTo>
                    <a:pt x="26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751600" y="3090125"/>
              <a:ext cx="81850" cy="319350"/>
            </a:xfrm>
            <a:custGeom>
              <a:avLst/>
              <a:gdLst/>
              <a:ahLst/>
              <a:cxnLst/>
              <a:rect l="l" t="t" r="r" b="b"/>
              <a:pathLst>
                <a:path w="3274" h="12774" extrusionOk="0">
                  <a:moveTo>
                    <a:pt x="880" y="0"/>
                  </a:moveTo>
                  <a:lnTo>
                    <a:pt x="880" y="9183"/>
                  </a:lnTo>
                  <a:lnTo>
                    <a:pt x="855" y="9379"/>
                  </a:lnTo>
                  <a:lnTo>
                    <a:pt x="782" y="9574"/>
                  </a:lnTo>
                  <a:lnTo>
                    <a:pt x="684" y="9745"/>
                  </a:lnTo>
                  <a:lnTo>
                    <a:pt x="538" y="9916"/>
                  </a:lnTo>
                  <a:lnTo>
                    <a:pt x="416" y="10038"/>
                  </a:lnTo>
                  <a:lnTo>
                    <a:pt x="318" y="10160"/>
                  </a:lnTo>
                  <a:lnTo>
                    <a:pt x="220" y="10307"/>
                  </a:lnTo>
                  <a:lnTo>
                    <a:pt x="147" y="10453"/>
                  </a:lnTo>
                  <a:lnTo>
                    <a:pt x="74" y="10624"/>
                  </a:lnTo>
                  <a:lnTo>
                    <a:pt x="49" y="10795"/>
                  </a:lnTo>
                  <a:lnTo>
                    <a:pt x="1" y="10966"/>
                  </a:lnTo>
                  <a:lnTo>
                    <a:pt x="1" y="11137"/>
                  </a:lnTo>
                  <a:lnTo>
                    <a:pt x="1" y="11284"/>
                  </a:lnTo>
                  <a:lnTo>
                    <a:pt x="25" y="11455"/>
                  </a:lnTo>
                  <a:lnTo>
                    <a:pt x="74" y="11601"/>
                  </a:lnTo>
                  <a:lnTo>
                    <a:pt x="123" y="11772"/>
                  </a:lnTo>
                  <a:lnTo>
                    <a:pt x="196" y="11894"/>
                  </a:lnTo>
                  <a:lnTo>
                    <a:pt x="294" y="12041"/>
                  </a:lnTo>
                  <a:lnTo>
                    <a:pt x="367" y="12163"/>
                  </a:lnTo>
                  <a:lnTo>
                    <a:pt x="489" y="12285"/>
                  </a:lnTo>
                  <a:lnTo>
                    <a:pt x="587" y="12383"/>
                  </a:lnTo>
                  <a:lnTo>
                    <a:pt x="733" y="12480"/>
                  </a:lnTo>
                  <a:lnTo>
                    <a:pt x="855" y="12554"/>
                  </a:lnTo>
                  <a:lnTo>
                    <a:pt x="1002" y="12627"/>
                  </a:lnTo>
                  <a:lnTo>
                    <a:pt x="1148" y="12700"/>
                  </a:lnTo>
                  <a:lnTo>
                    <a:pt x="1319" y="12725"/>
                  </a:lnTo>
                  <a:lnTo>
                    <a:pt x="1466" y="12749"/>
                  </a:lnTo>
                  <a:lnTo>
                    <a:pt x="1637" y="12773"/>
                  </a:lnTo>
                  <a:lnTo>
                    <a:pt x="1808" y="12749"/>
                  </a:lnTo>
                  <a:lnTo>
                    <a:pt x="1954" y="12725"/>
                  </a:lnTo>
                  <a:lnTo>
                    <a:pt x="2125" y="12700"/>
                  </a:lnTo>
                  <a:lnTo>
                    <a:pt x="2272" y="12627"/>
                  </a:lnTo>
                  <a:lnTo>
                    <a:pt x="2418" y="12554"/>
                  </a:lnTo>
                  <a:lnTo>
                    <a:pt x="2541" y="12480"/>
                  </a:lnTo>
                  <a:lnTo>
                    <a:pt x="2687" y="12383"/>
                  </a:lnTo>
                  <a:lnTo>
                    <a:pt x="2785" y="12285"/>
                  </a:lnTo>
                  <a:lnTo>
                    <a:pt x="2907" y="12163"/>
                  </a:lnTo>
                  <a:lnTo>
                    <a:pt x="2980" y="12041"/>
                  </a:lnTo>
                  <a:lnTo>
                    <a:pt x="3078" y="11894"/>
                  </a:lnTo>
                  <a:lnTo>
                    <a:pt x="3151" y="11772"/>
                  </a:lnTo>
                  <a:lnTo>
                    <a:pt x="3200" y="11601"/>
                  </a:lnTo>
                  <a:lnTo>
                    <a:pt x="3249" y="11455"/>
                  </a:lnTo>
                  <a:lnTo>
                    <a:pt x="3273" y="11284"/>
                  </a:lnTo>
                  <a:lnTo>
                    <a:pt x="3273" y="11137"/>
                  </a:lnTo>
                  <a:lnTo>
                    <a:pt x="3273" y="10966"/>
                  </a:lnTo>
                  <a:lnTo>
                    <a:pt x="3224" y="10795"/>
                  </a:lnTo>
                  <a:lnTo>
                    <a:pt x="3200" y="10624"/>
                  </a:lnTo>
                  <a:lnTo>
                    <a:pt x="3127" y="10453"/>
                  </a:lnTo>
                  <a:lnTo>
                    <a:pt x="3053" y="10307"/>
                  </a:lnTo>
                  <a:lnTo>
                    <a:pt x="2956" y="10160"/>
                  </a:lnTo>
                  <a:lnTo>
                    <a:pt x="2858" y="10038"/>
                  </a:lnTo>
                  <a:lnTo>
                    <a:pt x="2736" y="9916"/>
                  </a:lnTo>
                  <a:lnTo>
                    <a:pt x="2589" y="9745"/>
                  </a:lnTo>
                  <a:lnTo>
                    <a:pt x="2492" y="9574"/>
                  </a:lnTo>
                  <a:lnTo>
                    <a:pt x="2418" y="9379"/>
                  </a:lnTo>
                  <a:lnTo>
                    <a:pt x="2394" y="9183"/>
                  </a:lnTo>
                  <a:lnTo>
                    <a:pt x="2394" y="8255"/>
                  </a:lnTo>
                  <a:lnTo>
                    <a:pt x="2052" y="8255"/>
                  </a:lnTo>
                  <a:lnTo>
                    <a:pt x="1954" y="8231"/>
                  </a:lnTo>
                  <a:lnTo>
                    <a:pt x="1881" y="8182"/>
                  </a:lnTo>
                  <a:lnTo>
                    <a:pt x="1832" y="8109"/>
                  </a:lnTo>
                  <a:lnTo>
                    <a:pt x="1808" y="8011"/>
                  </a:lnTo>
                  <a:lnTo>
                    <a:pt x="1832" y="7913"/>
                  </a:lnTo>
                  <a:lnTo>
                    <a:pt x="1881" y="7840"/>
                  </a:lnTo>
                  <a:lnTo>
                    <a:pt x="1954" y="7791"/>
                  </a:lnTo>
                  <a:lnTo>
                    <a:pt x="2052" y="7767"/>
                  </a:lnTo>
                  <a:lnTo>
                    <a:pt x="2394" y="7767"/>
                  </a:lnTo>
                  <a:lnTo>
                    <a:pt x="2394" y="6912"/>
                  </a:lnTo>
                  <a:lnTo>
                    <a:pt x="2052" y="6912"/>
                  </a:lnTo>
                  <a:lnTo>
                    <a:pt x="1954" y="6888"/>
                  </a:lnTo>
                  <a:lnTo>
                    <a:pt x="1881" y="6839"/>
                  </a:lnTo>
                  <a:lnTo>
                    <a:pt x="1832" y="6765"/>
                  </a:lnTo>
                  <a:lnTo>
                    <a:pt x="1808" y="6668"/>
                  </a:lnTo>
                  <a:lnTo>
                    <a:pt x="1832" y="6570"/>
                  </a:lnTo>
                  <a:lnTo>
                    <a:pt x="1881" y="6497"/>
                  </a:lnTo>
                  <a:lnTo>
                    <a:pt x="1954" y="6448"/>
                  </a:lnTo>
                  <a:lnTo>
                    <a:pt x="2052" y="6423"/>
                  </a:lnTo>
                  <a:lnTo>
                    <a:pt x="2394" y="6423"/>
                  </a:lnTo>
                  <a:lnTo>
                    <a:pt x="2394" y="5569"/>
                  </a:lnTo>
                  <a:lnTo>
                    <a:pt x="2052" y="5569"/>
                  </a:lnTo>
                  <a:lnTo>
                    <a:pt x="1954" y="5544"/>
                  </a:lnTo>
                  <a:lnTo>
                    <a:pt x="1881" y="5495"/>
                  </a:lnTo>
                  <a:lnTo>
                    <a:pt x="1832" y="5422"/>
                  </a:lnTo>
                  <a:lnTo>
                    <a:pt x="1808" y="5324"/>
                  </a:lnTo>
                  <a:lnTo>
                    <a:pt x="1832" y="5227"/>
                  </a:lnTo>
                  <a:lnTo>
                    <a:pt x="1881" y="5153"/>
                  </a:lnTo>
                  <a:lnTo>
                    <a:pt x="1954" y="5105"/>
                  </a:lnTo>
                  <a:lnTo>
                    <a:pt x="2052" y="5080"/>
                  </a:lnTo>
                  <a:lnTo>
                    <a:pt x="2394" y="5080"/>
                  </a:lnTo>
                  <a:lnTo>
                    <a:pt x="2394" y="4225"/>
                  </a:lnTo>
                  <a:lnTo>
                    <a:pt x="2052" y="4225"/>
                  </a:lnTo>
                  <a:lnTo>
                    <a:pt x="1954" y="4201"/>
                  </a:lnTo>
                  <a:lnTo>
                    <a:pt x="1881" y="4152"/>
                  </a:lnTo>
                  <a:lnTo>
                    <a:pt x="1832" y="4079"/>
                  </a:lnTo>
                  <a:lnTo>
                    <a:pt x="1808" y="3981"/>
                  </a:lnTo>
                  <a:lnTo>
                    <a:pt x="1832" y="3883"/>
                  </a:lnTo>
                  <a:lnTo>
                    <a:pt x="1881" y="3810"/>
                  </a:lnTo>
                  <a:lnTo>
                    <a:pt x="1954" y="3761"/>
                  </a:lnTo>
                  <a:lnTo>
                    <a:pt x="2052" y="3737"/>
                  </a:lnTo>
                  <a:lnTo>
                    <a:pt x="2394" y="3737"/>
                  </a:lnTo>
                  <a:lnTo>
                    <a:pt x="2394" y="2882"/>
                  </a:lnTo>
                  <a:lnTo>
                    <a:pt x="2052" y="2882"/>
                  </a:lnTo>
                  <a:lnTo>
                    <a:pt x="1954" y="2858"/>
                  </a:lnTo>
                  <a:lnTo>
                    <a:pt x="1881" y="2809"/>
                  </a:lnTo>
                  <a:lnTo>
                    <a:pt x="1832" y="2736"/>
                  </a:lnTo>
                  <a:lnTo>
                    <a:pt x="1808" y="2638"/>
                  </a:lnTo>
                  <a:lnTo>
                    <a:pt x="1832" y="2540"/>
                  </a:lnTo>
                  <a:lnTo>
                    <a:pt x="1881" y="2467"/>
                  </a:lnTo>
                  <a:lnTo>
                    <a:pt x="1954" y="2418"/>
                  </a:lnTo>
                  <a:lnTo>
                    <a:pt x="2052" y="2394"/>
                  </a:lnTo>
                  <a:lnTo>
                    <a:pt x="2394" y="2394"/>
                  </a:lnTo>
                  <a:lnTo>
                    <a:pt x="2394" y="1539"/>
                  </a:lnTo>
                  <a:lnTo>
                    <a:pt x="2052" y="1539"/>
                  </a:lnTo>
                  <a:lnTo>
                    <a:pt x="1954" y="1514"/>
                  </a:lnTo>
                  <a:lnTo>
                    <a:pt x="1881" y="1466"/>
                  </a:lnTo>
                  <a:lnTo>
                    <a:pt x="1832" y="1392"/>
                  </a:lnTo>
                  <a:lnTo>
                    <a:pt x="1808" y="1295"/>
                  </a:lnTo>
                  <a:lnTo>
                    <a:pt x="1832" y="1197"/>
                  </a:lnTo>
                  <a:lnTo>
                    <a:pt x="1881" y="1124"/>
                  </a:lnTo>
                  <a:lnTo>
                    <a:pt x="1954" y="1075"/>
                  </a:lnTo>
                  <a:lnTo>
                    <a:pt x="2052" y="1050"/>
                  </a:lnTo>
                  <a:lnTo>
                    <a:pt x="2394" y="1050"/>
                  </a:lnTo>
                  <a:lnTo>
                    <a:pt x="2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3" name="Google Shape;793;p50"/>
          <p:cNvSpPr/>
          <p:nvPr/>
        </p:nvSpPr>
        <p:spPr>
          <a:xfrm>
            <a:off x="1492208" y="2600114"/>
            <a:ext cx="334860" cy="429809"/>
          </a:xfrm>
          <a:custGeom>
            <a:avLst/>
            <a:gdLst/>
            <a:ahLst/>
            <a:cxnLst/>
            <a:rect l="l" t="t" r="r" b="b"/>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972049" y="2600114"/>
            <a:ext cx="248083" cy="429809"/>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5" name="Google Shape;795;p50"/>
          <p:cNvGrpSpPr/>
          <p:nvPr/>
        </p:nvGrpSpPr>
        <p:grpSpPr>
          <a:xfrm>
            <a:off x="2029631" y="2628589"/>
            <a:ext cx="386943" cy="372647"/>
            <a:chOff x="2583325" y="2972875"/>
            <a:chExt cx="462850" cy="445750"/>
          </a:xfrm>
        </p:grpSpPr>
        <p:sp>
          <p:nvSpPr>
            <p:cNvPr id="796" name="Google Shape;796;p50"/>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50"/>
          <p:cNvGrpSpPr/>
          <p:nvPr/>
        </p:nvGrpSpPr>
        <p:grpSpPr>
          <a:xfrm>
            <a:off x="2579886" y="2684246"/>
            <a:ext cx="413486" cy="261355"/>
            <a:chOff x="3241525" y="3039450"/>
            <a:chExt cx="494600" cy="312625"/>
          </a:xfrm>
        </p:grpSpPr>
        <p:sp>
          <p:nvSpPr>
            <p:cNvPr id="799" name="Google Shape;799;p50"/>
            <p:cNvSpPr/>
            <p:nvPr/>
          </p:nvSpPr>
          <p:spPr>
            <a:xfrm>
              <a:off x="3241525" y="3039450"/>
              <a:ext cx="494600" cy="312625"/>
            </a:xfrm>
            <a:custGeom>
              <a:avLst/>
              <a:gdLst/>
              <a:ahLst/>
              <a:cxnLst/>
              <a:rect l="l" t="t" r="r" b="b"/>
              <a:pathLst>
                <a:path w="19784" h="12505" extrusionOk="0">
                  <a:moveTo>
                    <a:pt x="9892" y="977"/>
                  </a:moveTo>
                  <a:lnTo>
                    <a:pt x="10356" y="1001"/>
                  </a:lnTo>
                  <a:lnTo>
                    <a:pt x="10796" y="1050"/>
                  </a:lnTo>
                  <a:lnTo>
                    <a:pt x="11235" y="1124"/>
                  </a:lnTo>
                  <a:lnTo>
                    <a:pt x="11675" y="1221"/>
                  </a:lnTo>
                  <a:lnTo>
                    <a:pt x="12090" y="1343"/>
                  </a:lnTo>
                  <a:lnTo>
                    <a:pt x="12505" y="1490"/>
                  </a:lnTo>
                  <a:lnTo>
                    <a:pt x="12920" y="1661"/>
                  </a:lnTo>
                  <a:lnTo>
                    <a:pt x="13311" y="1832"/>
                  </a:lnTo>
                  <a:lnTo>
                    <a:pt x="13702" y="2027"/>
                  </a:lnTo>
                  <a:lnTo>
                    <a:pt x="14068" y="2223"/>
                  </a:lnTo>
                  <a:lnTo>
                    <a:pt x="14752" y="2662"/>
                  </a:lnTo>
                  <a:lnTo>
                    <a:pt x="15412" y="3126"/>
                  </a:lnTo>
                  <a:lnTo>
                    <a:pt x="15973" y="3590"/>
                  </a:lnTo>
                  <a:lnTo>
                    <a:pt x="16462" y="4005"/>
                  </a:lnTo>
                  <a:lnTo>
                    <a:pt x="16901" y="4421"/>
                  </a:lnTo>
                  <a:lnTo>
                    <a:pt x="17292" y="4811"/>
                  </a:lnTo>
                  <a:lnTo>
                    <a:pt x="17634" y="5178"/>
                  </a:lnTo>
                  <a:lnTo>
                    <a:pt x="18196" y="5813"/>
                  </a:lnTo>
                  <a:lnTo>
                    <a:pt x="18562" y="6252"/>
                  </a:lnTo>
                  <a:lnTo>
                    <a:pt x="18196" y="6692"/>
                  </a:lnTo>
                  <a:lnTo>
                    <a:pt x="17634" y="7327"/>
                  </a:lnTo>
                  <a:lnTo>
                    <a:pt x="17292" y="7693"/>
                  </a:lnTo>
                  <a:lnTo>
                    <a:pt x="16901" y="8084"/>
                  </a:lnTo>
                  <a:lnTo>
                    <a:pt x="16462" y="8499"/>
                  </a:lnTo>
                  <a:lnTo>
                    <a:pt x="15973" y="8915"/>
                  </a:lnTo>
                  <a:lnTo>
                    <a:pt x="15412" y="9379"/>
                  </a:lnTo>
                  <a:lnTo>
                    <a:pt x="14752" y="9843"/>
                  </a:lnTo>
                  <a:lnTo>
                    <a:pt x="14068" y="10282"/>
                  </a:lnTo>
                  <a:lnTo>
                    <a:pt x="13702" y="10478"/>
                  </a:lnTo>
                  <a:lnTo>
                    <a:pt x="13311" y="10673"/>
                  </a:lnTo>
                  <a:lnTo>
                    <a:pt x="12920" y="10844"/>
                  </a:lnTo>
                  <a:lnTo>
                    <a:pt x="12505" y="11015"/>
                  </a:lnTo>
                  <a:lnTo>
                    <a:pt x="12090" y="11161"/>
                  </a:lnTo>
                  <a:lnTo>
                    <a:pt x="11675" y="11284"/>
                  </a:lnTo>
                  <a:lnTo>
                    <a:pt x="11235" y="11381"/>
                  </a:lnTo>
                  <a:lnTo>
                    <a:pt x="10796" y="11455"/>
                  </a:lnTo>
                  <a:lnTo>
                    <a:pt x="10356" y="11503"/>
                  </a:lnTo>
                  <a:lnTo>
                    <a:pt x="9892" y="11528"/>
                  </a:lnTo>
                  <a:lnTo>
                    <a:pt x="9477" y="11528"/>
                  </a:lnTo>
                  <a:lnTo>
                    <a:pt x="9086" y="11479"/>
                  </a:lnTo>
                  <a:lnTo>
                    <a:pt x="8695" y="11430"/>
                  </a:lnTo>
                  <a:lnTo>
                    <a:pt x="8304" y="11332"/>
                  </a:lnTo>
                  <a:lnTo>
                    <a:pt x="7914" y="11235"/>
                  </a:lnTo>
                  <a:lnTo>
                    <a:pt x="7523" y="11113"/>
                  </a:lnTo>
                  <a:lnTo>
                    <a:pt x="7157" y="10990"/>
                  </a:lnTo>
                  <a:lnTo>
                    <a:pt x="6790" y="10844"/>
                  </a:lnTo>
                  <a:lnTo>
                    <a:pt x="6448" y="10673"/>
                  </a:lnTo>
                  <a:lnTo>
                    <a:pt x="6082" y="10502"/>
                  </a:lnTo>
                  <a:lnTo>
                    <a:pt x="5423" y="10111"/>
                  </a:lnTo>
                  <a:lnTo>
                    <a:pt x="4788" y="9696"/>
                  </a:lnTo>
                  <a:lnTo>
                    <a:pt x="4201" y="9232"/>
                  </a:lnTo>
                  <a:lnTo>
                    <a:pt x="3640" y="8792"/>
                  </a:lnTo>
                  <a:lnTo>
                    <a:pt x="3127" y="8328"/>
                  </a:lnTo>
                  <a:lnTo>
                    <a:pt x="2663" y="7889"/>
                  </a:lnTo>
                  <a:lnTo>
                    <a:pt x="2272" y="7474"/>
                  </a:lnTo>
                  <a:lnTo>
                    <a:pt x="1613" y="6741"/>
                  </a:lnTo>
                  <a:lnTo>
                    <a:pt x="1222" y="6252"/>
                  </a:lnTo>
                  <a:lnTo>
                    <a:pt x="1613" y="5764"/>
                  </a:lnTo>
                  <a:lnTo>
                    <a:pt x="2272" y="5031"/>
                  </a:lnTo>
                  <a:lnTo>
                    <a:pt x="2663" y="4616"/>
                  </a:lnTo>
                  <a:lnTo>
                    <a:pt x="3127" y="4176"/>
                  </a:lnTo>
                  <a:lnTo>
                    <a:pt x="3640" y="3712"/>
                  </a:lnTo>
                  <a:lnTo>
                    <a:pt x="4201" y="3273"/>
                  </a:lnTo>
                  <a:lnTo>
                    <a:pt x="4788" y="2833"/>
                  </a:lnTo>
                  <a:lnTo>
                    <a:pt x="5423" y="2394"/>
                  </a:lnTo>
                  <a:lnTo>
                    <a:pt x="6082" y="2003"/>
                  </a:lnTo>
                  <a:lnTo>
                    <a:pt x="6448" y="1832"/>
                  </a:lnTo>
                  <a:lnTo>
                    <a:pt x="6790" y="1661"/>
                  </a:lnTo>
                  <a:lnTo>
                    <a:pt x="7157" y="1514"/>
                  </a:lnTo>
                  <a:lnTo>
                    <a:pt x="7523" y="1392"/>
                  </a:lnTo>
                  <a:lnTo>
                    <a:pt x="7914" y="1270"/>
                  </a:lnTo>
                  <a:lnTo>
                    <a:pt x="8304" y="1172"/>
                  </a:lnTo>
                  <a:lnTo>
                    <a:pt x="8695" y="1075"/>
                  </a:lnTo>
                  <a:lnTo>
                    <a:pt x="9086" y="1026"/>
                  </a:lnTo>
                  <a:lnTo>
                    <a:pt x="9477" y="977"/>
                  </a:lnTo>
                  <a:close/>
                  <a:moveTo>
                    <a:pt x="9892" y="0"/>
                  </a:moveTo>
                  <a:lnTo>
                    <a:pt x="9404" y="25"/>
                  </a:lnTo>
                  <a:lnTo>
                    <a:pt x="8915" y="73"/>
                  </a:lnTo>
                  <a:lnTo>
                    <a:pt x="8451" y="147"/>
                  </a:lnTo>
                  <a:lnTo>
                    <a:pt x="7963" y="244"/>
                  </a:lnTo>
                  <a:lnTo>
                    <a:pt x="7523" y="366"/>
                  </a:lnTo>
                  <a:lnTo>
                    <a:pt x="7059" y="513"/>
                  </a:lnTo>
                  <a:lnTo>
                    <a:pt x="6619" y="684"/>
                  </a:lnTo>
                  <a:lnTo>
                    <a:pt x="6204" y="879"/>
                  </a:lnTo>
                  <a:lnTo>
                    <a:pt x="5765" y="1075"/>
                  </a:lnTo>
                  <a:lnTo>
                    <a:pt x="5374" y="1295"/>
                  </a:lnTo>
                  <a:lnTo>
                    <a:pt x="4959" y="1539"/>
                  </a:lnTo>
                  <a:lnTo>
                    <a:pt x="4592" y="1783"/>
                  </a:lnTo>
                  <a:lnTo>
                    <a:pt x="3860" y="2296"/>
                  </a:lnTo>
                  <a:lnTo>
                    <a:pt x="3176" y="2833"/>
                  </a:lnTo>
                  <a:lnTo>
                    <a:pt x="2565" y="3370"/>
                  </a:lnTo>
                  <a:lnTo>
                    <a:pt x="2028" y="3883"/>
                  </a:lnTo>
                  <a:lnTo>
                    <a:pt x="1539" y="4372"/>
                  </a:lnTo>
                  <a:lnTo>
                    <a:pt x="1149" y="4836"/>
                  </a:lnTo>
                  <a:lnTo>
                    <a:pt x="562" y="5520"/>
                  </a:lnTo>
                  <a:lnTo>
                    <a:pt x="318" y="5837"/>
                  </a:lnTo>
                  <a:lnTo>
                    <a:pt x="1" y="6252"/>
                  </a:lnTo>
                  <a:lnTo>
                    <a:pt x="318" y="6668"/>
                  </a:lnTo>
                  <a:lnTo>
                    <a:pt x="562" y="6985"/>
                  </a:lnTo>
                  <a:lnTo>
                    <a:pt x="1149" y="7669"/>
                  </a:lnTo>
                  <a:lnTo>
                    <a:pt x="1539" y="8133"/>
                  </a:lnTo>
                  <a:lnTo>
                    <a:pt x="2028" y="8621"/>
                  </a:lnTo>
                  <a:lnTo>
                    <a:pt x="2565" y="9134"/>
                  </a:lnTo>
                  <a:lnTo>
                    <a:pt x="3176" y="9672"/>
                  </a:lnTo>
                  <a:lnTo>
                    <a:pt x="3860" y="10209"/>
                  </a:lnTo>
                  <a:lnTo>
                    <a:pt x="4592" y="10722"/>
                  </a:lnTo>
                  <a:lnTo>
                    <a:pt x="4959" y="10966"/>
                  </a:lnTo>
                  <a:lnTo>
                    <a:pt x="5374" y="11210"/>
                  </a:lnTo>
                  <a:lnTo>
                    <a:pt x="5765" y="11430"/>
                  </a:lnTo>
                  <a:lnTo>
                    <a:pt x="6204" y="11625"/>
                  </a:lnTo>
                  <a:lnTo>
                    <a:pt x="6619" y="11821"/>
                  </a:lnTo>
                  <a:lnTo>
                    <a:pt x="7059" y="11992"/>
                  </a:lnTo>
                  <a:lnTo>
                    <a:pt x="7523" y="12138"/>
                  </a:lnTo>
                  <a:lnTo>
                    <a:pt x="7963" y="12260"/>
                  </a:lnTo>
                  <a:lnTo>
                    <a:pt x="8451" y="12358"/>
                  </a:lnTo>
                  <a:lnTo>
                    <a:pt x="8915" y="12431"/>
                  </a:lnTo>
                  <a:lnTo>
                    <a:pt x="9404" y="12480"/>
                  </a:lnTo>
                  <a:lnTo>
                    <a:pt x="9892" y="12505"/>
                  </a:lnTo>
                  <a:lnTo>
                    <a:pt x="10380" y="12480"/>
                  </a:lnTo>
                  <a:lnTo>
                    <a:pt x="10869" y="12431"/>
                  </a:lnTo>
                  <a:lnTo>
                    <a:pt x="11333" y="12358"/>
                  </a:lnTo>
                  <a:lnTo>
                    <a:pt x="11821" y="12260"/>
                  </a:lnTo>
                  <a:lnTo>
                    <a:pt x="12261" y="12138"/>
                  </a:lnTo>
                  <a:lnTo>
                    <a:pt x="12725" y="11992"/>
                  </a:lnTo>
                  <a:lnTo>
                    <a:pt x="13165" y="11821"/>
                  </a:lnTo>
                  <a:lnTo>
                    <a:pt x="13580" y="11625"/>
                  </a:lnTo>
                  <a:lnTo>
                    <a:pt x="14019" y="11430"/>
                  </a:lnTo>
                  <a:lnTo>
                    <a:pt x="14410" y="11210"/>
                  </a:lnTo>
                  <a:lnTo>
                    <a:pt x="14825" y="10966"/>
                  </a:lnTo>
                  <a:lnTo>
                    <a:pt x="15192" y="10722"/>
                  </a:lnTo>
                  <a:lnTo>
                    <a:pt x="15924" y="10209"/>
                  </a:lnTo>
                  <a:lnTo>
                    <a:pt x="16608" y="9672"/>
                  </a:lnTo>
                  <a:lnTo>
                    <a:pt x="17219" y="9134"/>
                  </a:lnTo>
                  <a:lnTo>
                    <a:pt x="17756" y="8621"/>
                  </a:lnTo>
                  <a:lnTo>
                    <a:pt x="18245" y="8133"/>
                  </a:lnTo>
                  <a:lnTo>
                    <a:pt x="18635" y="7669"/>
                  </a:lnTo>
                  <a:lnTo>
                    <a:pt x="19222" y="6985"/>
                  </a:lnTo>
                  <a:lnTo>
                    <a:pt x="19466" y="6668"/>
                  </a:lnTo>
                  <a:lnTo>
                    <a:pt x="19783" y="6252"/>
                  </a:lnTo>
                  <a:lnTo>
                    <a:pt x="19466" y="5837"/>
                  </a:lnTo>
                  <a:lnTo>
                    <a:pt x="19222" y="5520"/>
                  </a:lnTo>
                  <a:lnTo>
                    <a:pt x="18635" y="4836"/>
                  </a:lnTo>
                  <a:lnTo>
                    <a:pt x="18245" y="4372"/>
                  </a:lnTo>
                  <a:lnTo>
                    <a:pt x="17756" y="3883"/>
                  </a:lnTo>
                  <a:lnTo>
                    <a:pt x="17219" y="3370"/>
                  </a:lnTo>
                  <a:lnTo>
                    <a:pt x="16608" y="2833"/>
                  </a:lnTo>
                  <a:lnTo>
                    <a:pt x="15924" y="2296"/>
                  </a:lnTo>
                  <a:lnTo>
                    <a:pt x="15192" y="1783"/>
                  </a:lnTo>
                  <a:lnTo>
                    <a:pt x="14825" y="1539"/>
                  </a:lnTo>
                  <a:lnTo>
                    <a:pt x="14410" y="1295"/>
                  </a:lnTo>
                  <a:lnTo>
                    <a:pt x="14019" y="1075"/>
                  </a:lnTo>
                  <a:lnTo>
                    <a:pt x="13580" y="879"/>
                  </a:lnTo>
                  <a:lnTo>
                    <a:pt x="13165" y="684"/>
                  </a:lnTo>
                  <a:lnTo>
                    <a:pt x="12725" y="513"/>
                  </a:lnTo>
                  <a:lnTo>
                    <a:pt x="12261" y="366"/>
                  </a:lnTo>
                  <a:lnTo>
                    <a:pt x="11821" y="244"/>
                  </a:lnTo>
                  <a:lnTo>
                    <a:pt x="11333" y="147"/>
                  </a:lnTo>
                  <a:lnTo>
                    <a:pt x="10869" y="73"/>
                  </a:lnTo>
                  <a:lnTo>
                    <a:pt x="10380" y="25"/>
                  </a:lnTo>
                  <a:lnTo>
                    <a:pt x="98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3384400" y="3091350"/>
              <a:ext cx="208850" cy="208825"/>
            </a:xfrm>
            <a:custGeom>
              <a:avLst/>
              <a:gdLst/>
              <a:ahLst/>
              <a:cxnLst/>
              <a:rect l="l" t="t" r="r" b="b"/>
              <a:pathLst>
                <a:path w="8354" h="8353" extrusionOk="0">
                  <a:moveTo>
                    <a:pt x="4177" y="0"/>
                  </a:moveTo>
                  <a:lnTo>
                    <a:pt x="3762" y="24"/>
                  </a:lnTo>
                  <a:lnTo>
                    <a:pt x="3347" y="73"/>
                  </a:lnTo>
                  <a:lnTo>
                    <a:pt x="2931" y="195"/>
                  </a:lnTo>
                  <a:lnTo>
                    <a:pt x="2541" y="318"/>
                  </a:lnTo>
                  <a:lnTo>
                    <a:pt x="2174" y="513"/>
                  </a:lnTo>
                  <a:lnTo>
                    <a:pt x="1832" y="708"/>
                  </a:lnTo>
                  <a:lnTo>
                    <a:pt x="1515" y="953"/>
                  </a:lnTo>
                  <a:lnTo>
                    <a:pt x="1222" y="1221"/>
                  </a:lnTo>
                  <a:lnTo>
                    <a:pt x="953" y="1514"/>
                  </a:lnTo>
                  <a:lnTo>
                    <a:pt x="709" y="1832"/>
                  </a:lnTo>
                  <a:lnTo>
                    <a:pt x="514" y="2174"/>
                  </a:lnTo>
                  <a:lnTo>
                    <a:pt x="318" y="2540"/>
                  </a:lnTo>
                  <a:lnTo>
                    <a:pt x="196" y="2931"/>
                  </a:lnTo>
                  <a:lnTo>
                    <a:pt x="74" y="3346"/>
                  </a:lnTo>
                  <a:lnTo>
                    <a:pt x="25" y="3761"/>
                  </a:lnTo>
                  <a:lnTo>
                    <a:pt x="1" y="4176"/>
                  </a:lnTo>
                  <a:lnTo>
                    <a:pt x="25" y="4592"/>
                  </a:lnTo>
                  <a:lnTo>
                    <a:pt x="74" y="5007"/>
                  </a:lnTo>
                  <a:lnTo>
                    <a:pt x="196" y="5422"/>
                  </a:lnTo>
                  <a:lnTo>
                    <a:pt x="318" y="5813"/>
                  </a:lnTo>
                  <a:lnTo>
                    <a:pt x="514" y="6179"/>
                  </a:lnTo>
                  <a:lnTo>
                    <a:pt x="709" y="6521"/>
                  </a:lnTo>
                  <a:lnTo>
                    <a:pt x="953" y="6839"/>
                  </a:lnTo>
                  <a:lnTo>
                    <a:pt x="1222" y="7132"/>
                  </a:lnTo>
                  <a:lnTo>
                    <a:pt x="1515" y="7400"/>
                  </a:lnTo>
                  <a:lnTo>
                    <a:pt x="1832" y="7644"/>
                  </a:lnTo>
                  <a:lnTo>
                    <a:pt x="2174" y="7840"/>
                  </a:lnTo>
                  <a:lnTo>
                    <a:pt x="2541" y="8035"/>
                  </a:lnTo>
                  <a:lnTo>
                    <a:pt x="2931" y="8157"/>
                  </a:lnTo>
                  <a:lnTo>
                    <a:pt x="3347" y="8279"/>
                  </a:lnTo>
                  <a:lnTo>
                    <a:pt x="3762" y="8328"/>
                  </a:lnTo>
                  <a:lnTo>
                    <a:pt x="4177" y="8353"/>
                  </a:lnTo>
                  <a:lnTo>
                    <a:pt x="4592" y="8328"/>
                  </a:lnTo>
                  <a:lnTo>
                    <a:pt x="5007" y="8279"/>
                  </a:lnTo>
                  <a:lnTo>
                    <a:pt x="5423" y="8157"/>
                  </a:lnTo>
                  <a:lnTo>
                    <a:pt x="5813" y="8035"/>
                  </a:lnTo>
                  <a:lnTo>
                    <a:pt x="6180" y="7840"/>
                  </a:lnTo>
                  <a:lnTo>
                    <a:pt x="6522" y="7644"/>
                  </a:lnTo>
                  <a:lnTo>
                    <a:pt x="6839" y="7400"/>
                  </a:lnTo>
                  <a:lnTo>
                    <a:pt x="7132" y="7132"/>
                  </a:lnTo>
                  <a:lnTo>
                    <a:pt x="7401" y="6839"/>
                  </a:lnTo>
                  <a:lnTo>
                    <a:pt x="7645" y="6521"/>
                  </a:lnTo>
                  <a:lnTo>
                    <a:pt x="7840" y="6179"/>
                  </a:lnTo>
                  <a:lnTo>
                    <a:pt x="8036" y="5813"/>
                  </a:lnTo>
                  <a:lnTo>
                    <a:pt x="8158" y="5422"/>
                  </a:lnTo>
                  <a:lnTo>
                    <a:pt x="8280" y="5007"/>
                  </a:lnTo>
                  <a:lnTo>
                    <a:pt x="8329" y="4592"/>
                  </a:lnTo>
                  <a:lnTo>
                    <a:pt x="8353" y="4176"/>
                  </a:lnTo>
                  <a:lnTo>
                    <a:pt x="8329" y="3737"/>
                  </a:lnTo>
                  <a:lnTo>
                    <a:pt x="8256" y="3297"/>
                  </a:lnTo>
                  <a:lnTo>
                    <a:pt x="8134" y="3517"/>
                  </a:lnTo>
                  <a:lnTo>
                    <a:pt x="8011" y="3688"/>
                  </a:lnTo>
                  <a:lnTo>
                    <a:pt x="7840" y="3859"/>
                  </a:lnTo>
                  <a:lnTo>
                    <a:pt x="7645" y="4005"/>
                  </a:lnTo>
                  <a:lnTo>
                    <a:pt x="7425" y="4128"/>
                  </a:lnTo>
                  <a:lnTo>
                    <a:pt x="7205" y="4201"/>
                  </a:lnTo>
                  <a:lnTo>
                    <a:pt x="6961" y="4250"/>
                  </a:lnTo>
                  <a:lnTo>
                    <a:pt x="6717" y="4274"/>
                  </a:lnTo>
                  <a:lnTo>
                    <a:pt x="6546" y="4274"/>
                  </a:lnTo>
                  <a:lnTo>
                    <a:pt x="6375" y="4250"/>
                  </a:lnTo>
                  <a:lnTo>
                    <a:pt x="6204" y="4201"/>
                  </a:lnTo>
                  <a:lnTo>
                    <a:pt x="6058" y="4152"/>
                  </a:lnTo>
                  <a:lnTo>
                    <a:pt x="5887" y="4079"/>
                  </a:lnTo>
                  <a:lnTo>
                    <a:pt x="5764" y="3981"/>
                  </a:lnTo>
                  <a:lnTo>
                    <a:pt x="5618" y="3883"/>
                  </a:lnTo>
                  <a:lnTo>
                    <a:pt x="5496" y="3786"/>
                  </a:lnTo>
                  <a:lnTo>
                    <a:pt x="5398" y="3664"/>
                  </a:lnTo>
                  <a:lnTo>
                    <a:pt x="5300" y="3517"/>
                  </a:lnTo>
                  <a:lnTo>
                    <a:pt x="5203" y="3395"/>
                  </a:lnTo>
                  <a:lnTo>
                    <a:pt x="5129" y="3224"/>
                  </a:lnTo>
                  <a:lnTo>
                    <a:pt x="5081" y="3077"/>
                  </a:lnTo>
                  <a:lnTo>
                    <a:pt x="5032" y="2906"/>
                  </a:lnTo>
                  <a:lnTo>
                    <a:pt x="5007" y="2735"/>
                  </a:lnTo>
                  <a:lnTo>
                    <a:pt x="5007" y="2564"/>
                  </a:lnTo>
                  <a:lnTo>
                    <a:pt x="5007" y="2394"/>
                  </a:lnTo>
                  <a:lnTo>
                    <a:pt x="5032" y="2223"/>
                  </a:lnTo>
                  <a:lnTo>
                    <a:pt x="5081" y="2052"/>
                  </a:lnTo>
                  <a:lnTo>
                    <a:pt x="5129" y="1905"/>
                  </a:lnTo>
                  <a:lnTo>
                    <a:pt x="5203" y="1759"/>
                  </a:lnTo>
                  <a:lnTo>
                    <a:pt x="5300" y="1612"/>
                  </a:lnTo>
                  <a:lnTo>
                    <a:pt x="5398" y="1490"/>
                  </a:lnTo>
                  <a:lnTo>
                    <a:pt x="5496" y="1368"/>
                  </a:lnTo>
                  <a:lnTo>
                    <a:pt x="5618" y="1246"/>
                  </a:lnTo>
                  <a:lnTo>
                    <a:pt x="5764" y="1148"/>
                  </a:lnTo>
                  <a:lnTo>
                    <a:pt x="5887" y="1075"/>
                  </a:lnTo>
                  <a:lnTo>
                    <a:pt x="6033" y="1001"/>
                  </a:lnTo>
                  <a:lnTo>
                    <a:pt x="6204" y="928"/>
                  </a:lnTo>
                  <a:lnTo>
                    <a:pt x="6375" y="879"/>
                  </a:lnTo>
                  <a:lnTo>
                    <a:pt x="6522" y="855"/>
                  </a:lnTo>
                  <a:lnTo>
                    <a:pt x="6717" y="855"/>
                  </a:lnTo>
                  <a:lnTo>
                    <a:pt x="6448" y="659"/>
                  </a:lnTo>
                  <a:lnTo>
                    <a:pt x="6155" y="489"/>
                  </a:lnTo>
                  <a:lnTo>
                    <a:pt x="5838" y="342"/>
                  </a:lnTo>
                  <a:lnTo>
                    <a:pt x="5545" y="220"/>
                  </a:lnTo>
                  <a:lnTo>
                    <a:pt x="5203" y="122"/>
                  </a:lnTo>
                  <a:lnTo>
                    <a:pt x="4885" y="49"/>
                  </a:lnTo>
                  <a:lnTo>
                    <a:pt x="4519" y="24"/>
                  </a:lnTo>
                  <a:lnTo>
                    <a:pt x="4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1" name="Google Shape;801;p50"/>
          <p:cNvSpPr/>
          <p:nvPr/>
        </p:nvSpPr>
        <p:spPr>
          <a:xfrm>
            <a:off x="3736180" y="2637380"/>
            <a:ext cx="355300" cy="355279"/>
          </a:xfrm>
          <a:custGeom>
            <a:avLst/>
            <a:gdLst/>
            <a:ahLst/>
            <a:cxnLst/>
            <a:rect l="l" t="t" r="r" b="b"/>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 name="Google Shape;802;p50"/>
          <p:cNvGrpSpPr/>
          <p:nvPr/>
        </p:nvGrpSpPr>
        <p:grpSpPr>
          <a:xfrm>
            <a:off x="4263318" y="2656679"/>
            <a:ext cx="427781" cy="316489"/>
            <a:chOff x="5255200" y="3006475"/>
            <a:chExt cx="511700" cy="378575"/>
          </a:xfrm>
        </p:grpSpPr>
        <p:sp>
          <p:nvSpPr>
            <p:cNvPr id="803" name="Google Shape;803;p50"/>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0"/>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50"/>
          <p:cNvGrpSpPr/>
          <p:nvPr/>
        </p:nvGrpSpPr>
        <p:grpSpPr>
          <a:xfrm>
            <a:off x="3177104" y="2638308"/>
            <a:ext cx="346104" cy="353231"/>
            <a:chOff x="3955900" y="2984500"/>
            <a:chExt cx="414000" cy="422525"/>
          </a:xfrm>
        </p:grpSpPr>
        <p:sp>
          <p:nvSpPr>
            <p:cNvPr id="806" name="Google Shape;806;p50"/>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50"/>
          <p:cNvSpPr/>
          <p:nvPr/>
        </p:nvSpPr>
        <p:spPr>
          <a:xfrm>
            <a:off x="341117" y="3226449"/>
            <a:ext cx="386922" cy="304241"/>
          </a:xfrm>
          <a:custGeom>
            <a:avLst/>
            <a:gdLst/>
            <a:ahLst/>
            <a:cxnLst/>
            <a:rect l="l" t="t" r="r" b="b"/>
            <a:pathLst>
              <a:path w="18513" h="14557" extrusionOk="0">
                <a:moveTo>
                  <a:pt x="9159" y="2125"/>
                </a:moveTo>
                <a:lnTo>
                  <a:pt x="9403" y="2150"/>
                </a:lnTo>
                <a:lnTo>
                  <a:pt x="9672" y="2198"/>
                </a:lnTo>
                <a:lnTo>
                  <a:pt x="9916" y="2272"/>
                </a:lnTo>
                <a:lnTo>
                  <a:pt x="10160" y="2345"/>
                </a:lnTo>
                <a:lnTo>
                  <a:pt x="10404" y="2443"/>
                </a:lnTo>
                <a:lnTo>
                  <a:pt x="10624" y="2565"/>
                </a:lnTo>
                <a:lnTo>
                  <a:pt x="10820" y="2687"/>
                </a:lnTo>
                <a:lnTo>
                  <a:pt x="10893" y="2760"/>
                </a:lnTo>
                <a:lnTo>
                  <a:pt x="10942" y="2858"/>
                </a:lnTo>
                <a:lnTo>
                  <a:pt x="10942" y="2956"/>
                </a:lnTo>
                <a:lnTo>
                  <a:pt x="10917" y="3078"/>
                </a:lnTo>
                <a:lnTo>
                  <a:pt x="10844" y="3151"/>
                </a:lnTo>
                <a:lnTo>
                  <a:pt x="10771" y="3200"/>
                </a:lnTo>
                <a:lnTo>
                  <a:pt x="10698" y="3224"/>
                </a:lnTo>
                <a:lnTo>
                  <a:pt x="10600" y="3175"/>
                </a:lnTo>
                <a:lnTo>
                  <a:pt x="10404" y="3053"/>
                </a:lnTo>
                <a:lnTo>
                  <a:pt x="10209" y="2956"/>
                </a:lnTo>
                <a:lnTo>
                  <a:pt x="10014" y="2882"/>
                </a:lnTo>
                <a:lnTo>
                  <a:pt x="9794" y="2809"/>
                </a:lnTo>
                <a:lnTo>
                  <a:pt x="9574" y="2760"/>
                </a:lnTo>
                <a:lnTo>
                  <a:pt x="9354" y="2711"/>
                </a:lnTo>
                <a:lnTo>
                  <a:pt x="9110" y="2687"/>
                </a:lnTo>
                <a:lnTo>
                  <a:pt x="8646" y="2687"/>
                </a:lnTo>
                <a:lnTo>
                  <a:pt x="8426" y="2711"/>
                </a:lnTo>
                <a:lnTo>
                  <a:pt x="8206" y="2760"/>
                </a:lnTo>
                <a:lnTo>
                  <a:pt x="7987" y="2809"/>
                </a:lnTo>
                <a:lnTo>
                  <a:pt x="7767" y="2882"/>
                </a:lnTo>
                <a:lnTo>
                  <a:pt x="7547" y="2956"/>
                </a:lnTo>
                <a:lnTo>
                  <a:pt x="7352" y="3053"/>
                </a:lnTo>
                <a:lnTo>
                  <a:pt x="7181" y="3175"/>
                </a:lnTo>
                <a:lnTo>
                  <a:pt x="7107" y="3200"/>
                </a:lnTo>
                <a:lnTo>
                  <a:pt x="7059" y="3224"/>
                </a:lnTo>
                <a:lnTo>
                  <a:pt x="7010" y="3200"/>
                </a:lnTo>
                <a:lnTo>
                  <a:pt x="6936" y="3175"/>
                </a:lnTo>
                <a:lnTo>
                  <a:pt x="6888" y="3127"/>
                </a:lnTo>
                <a:lnTo>
                  <a:pt x="6863" y="3078"/>
                </a:lnTo>
                <a:lnTo>
                  <a:pt x="6839" y="2956"/>
                </a:lnTo>
                <a:lnTo>
                  <a:pt x="6839" y="2858"/>
                </a:lnTo>
                <a:lnTo>
                  <a:pt x="6888" y="2760"/>
                </a:lnTo>
                <a:lnTo>
                  <a:pt x="6936" y="2687"/>
                </a:lnTo>
                <a:lnTo>
                  <a:pt x="7156" y="2565"/>
                </a:lnTo>
                <a:lnTo>
                  <a:pt x="7376" y="2443"/>
                </a:lnTo>
                <a:lnTo>
                  <a:pt x="7620" y="2345"/>
                </a:lnTo>
                <a:lnTo>
                  <a:pt x="7864" y="2272"/>
                </a:lnTo>
                <a:lnTo>
                  <a:pt x="8109" y="2198"/>
                </a:lnTo>
                <a:lnTo>
                  <a:pt x="8377" y="2150"/>
                </a:lnTo>
                <a:lnTo>
                  <a:pt x="8622" y="2125"/>
                </a:lnTo>
                <a:close/>
                <a:moveTo>
                  <a:pt x="3761" y="5373"/>
                </a:moveTo>
                <a:lnTo>
                  <a:pt x="3884" y="5398"/>
                </a:lnTo>
                <a:lnTo>
                  <a:pt x="4030" y="5447"/>
                </a:lnTo>
                <a:lnTo>
                  <a:pt x="4128" y="5496"/>
                </a:lnTo>
                <a:lnTo>
                  <a:pt x="4250" y="5569"/>
                </a:lnTo>
                <a:lnTo>
                  <a:pt x="4323" y="5691"/>
                </a:lnTo>
                <a:lnTo>
                  <a:pt x="4372" y="5789"/>
                </a:lnTo>
                <a:lnTo>
                  <a:pt x="4421" y="5911"/>
                </a:lnTo>
                <a:lnTo>
                  <a:pt x="4445" y="6057"/>
                </a:lnTo>
                <a:lnTo>
                  <a:pt x="4421" y="6204"/>
                </a:lnTo>
                <a:lnTo>
                  <a:pt x="4372" y="6326"/>
                </a:lnTo>
                <a:lnTo>
                  <a:pt x="4323" y="6448"/>
                </a:lnTo>
                <a:lnTo>
                  <a:pt x="4250" y="6546"/>
                </a:lnTo>
                <a:lnTo>
                  <a:pt x="4128" y="6619"/>
                </a:lnTo>
                <a:lnTo>
                  <a:pt x="4030" y="6692"/>
                </a:lnTo>
                <a:lnTo>
                  <a:pt x="3884" y="6717"/>
                </a:lnTo>
                <a:lnTo>
                  <a:pt x="3761" y="6741"/>
                </a:lnTo>
                <a:lnTo>
                  <a:pt x="3615" y="6717"/>
                </a:lnTo>
                <a:lnTo>
                  <a:pt x="3493" y="6692"/>
                </a:lnTo>
                <a:lnTo>
                  <a:pt x="3371" y="6619"/>
                </a:lnTo>
                <a:lnTo>
                  <a:pt x="3273" y="6546"/>
                </a:lnTo>
                <a:lnTo>
                  <a:pt x="3200" y="6448"/>
                </a:lnTo>
                <a:lnTo>
                  <a:pt x="3126" y="6326"/>
                </a:lnTo>
                <a:lnTo>
                  <a:pt x="3102" y="6204"/>
                </a:lnTo>
                <a:lnTo>
                  <a:pt x="3078" y="6057"/>
                </a:lnTo>
                <a:lnTo>
                  <a:pt x="3102" y="5911"/>
                </a:lnTo>
                <a:lnTo>
                  <a:pt x="3126" y="5789"/>
                </a:lnTo>
                <a:lnTo>
                  <a:pt x="3200" y="5691"/>
                </a:lnTo>
                <a:lnTo>
                  <a:pt x="3273" y="5569"/>
                </a:lnTo>
                <a:lnTo>
                  <a:pt x="3371" y="5496"/>
                </a:lnTo>
                <a:lnTo>
                  <a:pt x="3493" y="5447"/>
                </a:lnTo>
                <a:lnTo>
                  <a:pt x="3615" y="5398"/>
                </a:lnTo>
                <a:lnTo>
                  <a:pt x="3761" y="5373"/>
                </a:lnTo>
                <a:close/>
                <a:moveTo>
                  <a:pt x="17609" y="6741"/>
                </a:moveTo>
                <a:lnTo>
                  <a:pt x="17609" y="6790"/>
                </a:lnTo>
                <a:lnTo>
                  <a:pt x="17585" y="6888"/>
                </a:lnTo>
                <a:lnTo>
                  <a:pt x="17560" y="6937"/>
                </a:lnTo>
                <a:lnTo>
                  <a:pt x="17512" y="7010"/>
                </a:lnTo>
                <a:lnTo>
                  <a:pt x="17365" y="7132"/>
                </a:lnTo>
                <a:lnTo>
                  <a:pt x="17365" y="7132"/>
                </a:lnTo>
                <a:lnTo>
                  <a:pt x="17389" y="7010"/>
                </a:lnTo>
                <a:lnTo>
                  <a:pt x="17414" y="6863"/>
                </a:lnTo>
                <a:lnTo>
                  <a:pt x="17463" y="6790"/>
                </a:lnTo>
                <a:lnTo>
                  <a:pt x="17512" y="6766"/>
                </a:lnTo>
                <a:lnTo>
                  <a:pt x="17560" y="6741"/>
                </a:lnTo>
                <a:close/>
                <a:moveTo>
                  <a:pt x="4836" y="0"/>
                </a:moveTo>
                <a:lnTo>
                  <a:pt x="4738" y="196"/>
                </a:lnTo>
                <a:lnTo>
                  <a:pt x="4641" y="391"/>
                </a:lnTo>
                <a:lnTo>
                  <a:pt x="4543" y="684"/>
                </a:lnTo>
                <a:lnTo>
                  <a:pt x="4445" y="1002"/>
                </a:lnTo>
                <a:lnTo>
                  <a:pt x="4396" y="1393"/>
                </a:lnTo>
                <a:lnTo>
                  <a:pt x="4372" y="1783"/>
                </a:lnTo>
                <a:lnTo>
                  <a:pt x="4372" y="2003"/>
                </a:lnTo>
                <a:lnTo>
                  <a:pt x="4421" y="2223"/>
                </a:lnTo>
                <a:lnTo>
                  <a:pt x="4079" y="2443"/>
                </a:lnTo>
                <a:lnTo>
                  <a:pt x="3688" y="2736"/>
                </a:lnTo>
                <a:lnTo>
                  <a:pt x="3273" y="3151"/>
                </a:lnTo>
                <a:lnTo>
                  <a:pt x="2833" y="3615"/>
                </a:lnTo>
                <a:lnTo>
                  <a:pt x="2418" y="4128"/>
                </a:lnTo>
                <a:lnTo>
                  <a:pt x="2027" y="4665"/>
                </a:lnTo>
                <a:lnTo>
                  <a:pt x="1856" y="4958"/>
                </a:lnTo>
                <a:lnTo>
                  <a:pt x="1710" y="5251"/>
                </a:lnTo>
                <a:lnTo>
                  <a:pt x="1563" y="5544"/>
                </a:lnTo>
                <a:lnTo>
                  <a:pt x="1466" y="5813"/>
                </a:lnTo>
                <a:lnTo>
                  <a:pt x="562" y="5813"/>
                </a:lnTo>
                <a:lnTo>
                  <a:pt x="464" y="5838"/>
                </a:lnTo>
                <a:lnTo>
                  <a:pt x="342" y="5862"/>
                </a:lnTo>
                <a:lnTo>
                  <a:pt x="244" y="5911"/>
                </a:lnTo>
                <a:lnTo>
                  <a:pt x="171" y="5984"/>
                </a:lnTo>
                <a:lnTo>
                  <a:pt x="98" y="6057"/>
                </a:lnTo>
                <a:lnTo>
                  <a:pt x="49" y="6155"/>
                </a:lnTo>
                <a:lnTo>
                  <a:pt x="25" y="6277"/>
                </a:lnTo>
                <a:lnTo>
                  <a:pt x="0" y="6375"/>
                </a:lnTo>
                <a:lnTo>
                  <a:pt x="0" y="8622"/>
                </a:lnTo>
                <a:lnTo>
                  <a:pt x="25" y="8744"/>
                </a:lnTo>
                <a:lnTo>
                  <a:pt x="49" y="8842"/>
                </a:lnTo>
                <a:lnTo>
                  <a:pt x="98" y="8939"/>
                </a:lnTo>
                <a:lnTo>
                  <a:pt x="171" y="9013"/>
                </a:lnTo>
                <a:lnTo>
                  <a:pt x="244" y="9086"/>
                </a:lnTo>
                <a:lnTo>
                  <a:pt x="342" y="9135"/>
                </a:lnTo>
                <a:lnTo>
                  <a:pt x="464" y="9183"/>
                </a:lnTo>
                <a:lnTo>
                  <a:pt x="1514" y="9183"/>
                </a:lnTo>
                <a:lnTo>
                  <a:pt x="1588" y="9379"/>
                </a:lnTo>
                <a:lnTo>
                  <a:pt x="1685" y="9599"/>
                </a:lnTo>
                <a:lnTo>
                  <a:pt x="1930" y="10014"/>
                </a:lnTo>
                <a:lnTo>
                  <a:pt x="2223" y="10405"/>
                </a:lnTo>
                <a:lnTo>
                  <a:pt x="2589" y="10795"/>
                </a:lnTo>
                <a:lnTo>
                  <a:pt x="2980" y="11162"/>
                </a:lnTo>
                <a:lnTo>
                  <a:pt x="3419" y="11504"/>
                </a:lnTo>
                <a:lnTo>
                  <a:pt x="3908" y="11821"/>
                </a:lnTo>
                <a:lnTo>
                  <a:pt x="4421" y="12065"/>
                </a:lnTo>
                <a:lnTo>
                  <a:pt x="4421" y="14557"/>
                </a:lnTo>
                <a:lnTo>
                  <a:pt x="5105" y="14557"/>
                </a:lnTo>
                <a:lnTo>
                  <a:pt x="6326" y="12896"/>
                </a:lnTo>
                <a:lnTo>
                  <a:pt x="6936" y="13067"/>
                </a:lnTo>
                <a:lnTo>
                  <a:pt x="7571" y="13164"/>
                </a:lnTo>
                <a:lnTo>
                  <a:pt x="8231" y="13238"/>
                </a:lnTo>
                <a:lnTo>
                  <a:pt x="8890" y="13262"/>
                </a:lnTo>
                <a:lnTo>
                  <a:pt x="9550" y="13238"/>
                </a:lnTo>
                <a:lnTo>
                  <a:pt x="10209" y="13164"/>
                </a:lnTo>
                <a:lnTo>
                  <a:pt x="10844" y="13067"/>
                </a:lnTo>
                <a:lnTo>
                  <a:pt x="11455" y="12896"/>
                </a:lnTo>
                <a:lnTo>
                  <a:pt x="12627" y="14557"/>
                </a:lnTo>
                <a:lnTo>
                  <a:pt x="13384" y="14557"/>
                </a:lnTo>
                <a:lnTo>
                  <a:pt x="13384" y="12065"/>
                </a:lnTo>
                <a:lnTo>
                  <a:pt x="13726" y="11919"/>
                </a:lnTo>
                <a:lnTo>
                  <a:pt x="14044" y="11748"/>
                </a:lnTo>
                <a:lnTo>
                  <a:pt x="14337" y="11577"/>
                </a:lnTo>
                <a:lnTo>
                  <a:pt x="14630" y="11382"/>
                </a:lnTo>
                <a:lnTo>
                  <a:pt x="14898" y="11162"/>
                </a:lnTo>
                <a:lnTo>
                  <a:pt x="15143" y="10942"/>
                </a:lnTo>
                <a:lnTo>
                  <a:pt x="15387" y="10698"/>
                </a:lnTo>
                <a:lnTo>
                  <a:pt x="15607" y="10429"/>
                </a:lnTo>
                <a:lnTo>
                  <a:pt x="15778" y="10160"/>
                </a:lnTo>
                <a:lnTo>
                  <a:pt x="15949" y="9892"/>
                </a:lnTo>
                <a:lnTo>
                  <a:pt x="16119" y="9599"/>
                </a:lnTo>
                <a:lnTo>
                  <a:pt x="16242" y="9281"/>
                </a:lnTo>
                <a:lnTo>
                  <a:pt x="16364" y="8964"/>
                </a:lnTo>
                <a:lnTo>
                  <a:pt x="16437" y="8622"/>
                </a:lnTo>
                <a:lnTo>
                  <a:pt x="16510" y="8280"/>
                </a:lnTo>
                <a:lnTo>
                  <a:pt x="16559" y="7938"/>
                </a:lnTo>
                <a:lnTo>
                  <a:pt x="16974" y="7938"/>
                </a:lnTo>
                <a:lnTo>
                  <a:pt x="17096" y="7913"/>
                </a:lnTo>
                <a:lnTo>
                  <a:pt x="17316" y="8109"/>
                </a:lnTo>
                <a:lnTo>
                  <a:pt x="17536" y="8231"/>
                </a:lnTo>
                <a:lnTo>
                  <a:pt x="17780" y="8329"/>
                </a:lnTo>
                <a:lnTo>
                  <a:pt x="18024" y="8353"/>
                </a:lnTo>
                <a:lnTo>
                  <a:pt x="18171" y="8353"/>
                </a:lnTo>
                <a:lnTo>
                  <a:pt x="18318" y="8304"/>
                </a:lnTo>
                <a:lnTo>
                  <a:pt x="18415" y="8255"/>
                </a:lnTo>
                <a:lnTo>
                  <a:pt x="18464" y="8158"/>
                </a:lnTo>
                <a:lnTo>
                  <a:pt x="18513" y="8060"/>
                </a:lnTo>
                <a:lnTo>
                  <a:pt x="18488" y="7962"/>
                </a:lnTo>
                <a:lnTo>
                  <a:pt x="18440" y="7865"/>
                </a:lnTo>
                <a:lnTo>
                  <a:pt x="18342" y="7791"/>
                </a:lnTo>
                <a:lnTo>
                  <a:pt x="18244" y="7767"/>
                </a:lnTo>
                <a:lnTo>
                  <a:pt x="18147" y="7767"/>
                </a:lnTo>
                <a:lnTo>
                  <a:pt x="18024" y="7791"/>
                </a:lnTo>
                <a:lnTo>
                  <a:pt x="17902" y="7767"/>
                </a:lnTo>
                <a:lnTo>
                  <a:pt x="17756" y="7718"/>
                </a:lnTo>
                <a:lnTo>
                  <a:pt x="17634" y="7645"/>
                </a:lnTo>
                <a:lnTo>
                  <a:pt x="17780" y="7523"/>
                </a:lnTo>
                <a:lnTo>
                  <a:pt x="17927" y="7376"/>
                </a:lnTo>
                <a:lnTo>
                  <a:pt x="18049" y="7230"/>
                </a:lnTo>
                <a:lnTo>
                  <a:pt x="18122" y="7059"/>
                </a:lnTo>
                <a:lnTo>
                  <a:pt x="18171" y="6888"/>
                </a:lnTo>
                <a:lnTo>
                  <a:pt x="18171" y="6717"/>
                </a:lnTo>
                <a:lnTo>
                  <a:pt x="18147" y="6546"/>
                </a:lnTo>
                <a:lnTo>
                  <a:pt x="18073" y="6424"/>
                </a:lnTo>
                <a:lnTo>
                  <a:pt x="18000" y="6326"/>
                </a:lnTo>
                <a:lnTo>
                  <a:pt x="17902" y="6253"/>
                </a:lnTo>
                <a:lnTo>
                  <a:pt x="17805" y="6204"/>
                </a:lnTo>
                <a:lnTo>
                  <a:pt x="17683" y="6179"/>
                </a:lnTo>
                <a:lnTo>
                  <a:pt x="17560" y="6179"/>
                </a:lnTo>
                <a:lnTo>
                  <a:pt x="17438" y="6204"/>
                </a:lnTo>
                <a:lnTo>
                  <a:pt x="17341" y="6228"/>
                </a:lnTo>
                <a:lnTo>
                  <a:pt x="17243" y="6277"/>
                </a:lnTo>
                <a:lnTo>
                  <a:pt x="17145" y="6326"/>
                </a:lnTo>
                <a:lnTo>
                  <a:pt x="17048" y="6424"/>
                </a:lnTo>
                <a:lnTo>
                  <a:pt x="16974" y="6497"/>
                </a:lnTo>
                <a:lnTo>
                  <a:pt x="16925" y="6619"/>
                </a:lnTo>
                <a:lnTo>
                  <a:pt x="16852" y="6790"/>
                </a:lnTo>
                <a:lnTo>
                  <a:pt x="16803" y="6985"/>
                </a:lnTo>
                <a:lnTo>
                  <a:pt x="16803" y="7181"/>
                </a:lnTo>
                <a:lnTo>
                  <a:pt x="16828" y="7376"/>
                </a:lnTo>
                <a:lnTo>
                  <a:pt x="16706" y="7376"/>
                </a:lnTo>
                <a:lnTo>
                  <a:pt x="16584" y="7352"/>
                </a:lnTo>
                <a:lnTo>
                  <a:pt x="16559" y="7034"/>
                </a:lnTo>
                <a:lnTo>
                  <a:pt x="16535" y="6717"/>
                </a:lnTo>
                <a:lnTo>
                  <a:pt x="16486" y="6399"/>
                </a:lnTo>
                <a:lnTo>
                  <a:pt x="16413" y="6082"/>
                </a:lnTo>
                <a:lnTo>
                  <a:pt x="16315" y="5764"/>
                </a:lnTo>
                <a:lnTo>
                  <a:pt x="16217" y="5471"/>
                </a:lnTo>
                <a:lnTo>
                  <a:pt x="16095" y="5178"/>
                </a:lnTo>
                <a:lnTo>
                  <a:pt x="15949" y="4885"/>
                </a:lnTo>
                <a:lnTo>
                  <a:pt x="15802" y="4616"/>
                </a:lnTo>
                <a:lnTo>
                  <a:pt x="15631" y="4323"/>
                </a:lnTo>
                <a:lnTo>
                  <a:pt x="15436" y="4079"/>
                </a:lnTo>
                <a:lnTo>
                  <a:pt x="15240" y="3810"/>
                </a:lnTo>
                <a:lnTo>
                  <a:pt x="15020" y="3566"/>
                </a:lnTo>
                <a:lnTo>
                  <a:pt x="14801" y="3322"/>
                </a:lnTo>
                <a:lnTo>
                  <a:pt x="14556" y="3102"/>
                </a:lnTo>
                <a:lnTo>
                  <a:pt x="14312" y="2882"/>
                </a:lnTo>
                <a:lnTo>
                  <a:pt x="14044" y="2663"/>
                </a:lnTo>
                <a:lnTo>
                  <a:pt x="13750" y="2467"/>
                </a:lnTo>
                <a:lnTo>
                  <a:pt x="13457" y="2272"/>
                </a:lnTo>
                <a:lnTo>
                  <a:pt x="13164" y="2101"/>
                </a:lnTo>
                <a:lnTo>
                  <a:pt x="12847" y="1930"/>
                </a:lnTo>
                <a:lnTo>
                  <a:pt x="12529" y="1783"/>
                </a:lnTo>
                <a:lnTo>
                  <a:pt x="12212" y="1637"/>
                </a:lnTo>
                <a:lnTo>
                  <a:pt x="11870" y="1515"/>
                </a:lnTo>
                <a:lnTo>
                  <a:pt x="11528" y="1393"/>
                </a:lnTo>
                <a:lnTo>
                  <a:pt x="11162" y="1295"/>
                </a:lnTo>
                <a:lnTo>
                  <a:pt x="10795" y="1222"/>
                </a:lnTo>
                <a:lnTo>
                  <a:pt x="10429" y="1148"/>
                </a:lnTo>
                <a:lnTo>
                  <a:pt x="10063" y="1099"/>
                </a:lnTo>
                <a:lnTo>
                  <a:pt x="9672" y="1051"/>
                </a:lnTo>
                <a:lnTo>
                  <a:pt x="9281" y="1026"/>
                </a:lnTo>
                <a:lnTo>
                  <a:pt x="8353" y="1026"/>
                </a:lnTo>
                <a:lnTo>
                  <a:pt x="7816" y="1075"/>
                </a:lnTo>
                <a:lnTo>
                  <a:pt x="7278" y="1148"/>
                </a:lnTo>
                <a:lnTo>
                  <a:pt x="6765" y="1270"/>
                </a:lnTo>
                <a:lnTo>
                  <a:pt x="6619" y="1051"/>
                </a:lnTo>
                <a:lnTo>
                  <a:pt x="6472" y="880"/>
                </a:lnTo>
                <a:lnTo>
                  <a:pt x="6301" y="709"/>
                </a:lnTo>
                <a:lnTo>
                  <a:pt x="6155" y="562"/>
                </a:lnTo>
                <a:lnTo>
                  <a:pt x="5984" y="440"/>
                </a:lnTo>
                <a:lnTo>
                  <a:pt x="5837" y="342"/>
                </a:lnTo>
                <a:lnTo>
                  <a:pt x="5520" y="196"/>
                </a:lnTo>
                <a:lnTo>
                  <a:pt x="5251" y="98"/>
                </a:lnTo>
                <a:lnTo>
                  <a:pt x="5031" y="49"/>
                </a:lnTo>
                <a:lnTo>
                  <a:pt x="48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4906165" y="2621036"/>
            <a:ext cx="269526" cy="387967"/>
          </a:xfrm>
          <a:custGeom>
            <a:avLst/>
            <a:gdLst/>
            <a:ahLst/>
            <a:cxnLst/>
            <a:rect l="l" t="t" r="r" b="b"/>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50"/>
          <p:cNvGrpSpPr/>
          <p:nvPr/>
        </p:nvGrpSpPr>
        <p:grpSpPr>
          <a:xfrm>
            <a:off x="5472049" y="2633187"/>
            <a:ext cx="264427" cy="375719"/>
            <a:chOff x="6701050" y="2978375"/>
            <a:chExt cx="316300" cy="449425"/>
          </a:xfrm>
        </p:grpSpPr>
        <p:sp>
          <p:nvSpPr>
            <p:cNvPr id="812" name="Google Shape;812;p50"/>
            <p:cNvSpPr/>
            <p:nvPr/>
          </p:nvSpPr>
          <p:spPr>
            <a:xfrm>
              <a:off x="6701050" y="2978375"/>
              <a:ext cx="316300" cy="78175"/>
            </a:xfrm>
            <a:custGeom>
              <a:avLst/>
              <a:gdLst/>
              <a:ahLst/>
              <a:cxnLst/>
              <a:rect l="l" t="t" r="r" b="b"/>
              <a:pathLst>
                <a:path w="12652" h="3127" extrusionOk="0">
                  <a:moveTo>
                    <a:pt x="7840" y="782"/>
                  </a:moveTo>
                  <a:lnTo>
                    <a:pt x="7865" y="807"/>
                  </a:lnTo>
                  <a:lnTo>
                    <a:pt x="7889" y="831"/>
                  </a:lnTo>
                  <a:lnTo>
                    <a:pt x="7889" y="880"/>
                  </a:lnTo>
                  <a:lnTo>
                    <a:pt x="7889" y="1417"/>
                  </a:lnTo>
                  <a:lnTo>
                    <a:pt x="4763" y="1417"/>
                  </a:lnTo>
                  <a:lnTo>
                    <a:pt x="4763" y="880"/>
                  </a:lnTo>
                  <a:lnTo>
                    <a:pt x="4763" y="831"/>
                  </a:lnTo>
                  <a:lnTo>
                    <a:pt x="4787" y="807"/>
                  </a:lnTo>
                  <a:lnTo>
                    <a:pt x="4812" y="782"/>
                  </a:lnTo>
                  <a:close/>
                  <a:moveTo>
                    <a:pt x="4861" y="1"/>
                  </a:moveTo>
                  <a:lnTo>
                    <a:pt x="4690" y="25"/>
                  </a:lnTo>
                  <a:lnTo>
                    <a:pt x="4519" y="74"/>
                  </a:lnTo>
                  <a:lnTo>
                    <a:pt x="4372" y="147"/>
                  </a:lnTo>
                  <a:lnTo>
                    <a:pt x="4250" y="269"/>
                  </a:lnTo>
                  <a:lnTo>
                    <a:pt x="4128" y="392"/>
                  </a:lnTo>
                  <a:lnTo>
                    <a:pt x="4055" y="538"/>
                  </a:lnTo>
                  <a:lnTo>
                    <a:pt x="4006" y="709"/>
                  </a:lnTo>
                  <a:lnTo>
                    <a:pt x="3982" y="880"/>
                  </a:lnTo>
                  <a:lnTo>
                    <a:pt x="3982" y="1417"/>
                  </a:lnTo>
                  <a:lnTo>
                    <a:pt x="391" y="1417"/>
                  </a:lnTo>
                  <a:lnTo>
                    <a:pt x="294" y="1466"/>
                  </a:lnTo>
                  <a:lnTo>
                    <a:pt x="220" y="1491"/>
                  </a:lnTo>
                  <a:lnTo>
                    <a:pt x="147" y="1564"/>
                  </a:lnTo>
                  <a:lnTo>
                    <a:pt x="74" y="1637"/>
                  </a:lnTo>
                  <a:lnTo>
                    <a:pt x="49" y="1710"/>
                  </a:lnTo>
                  <a:lnTo>
                    <a:pt x="1" y="1808"/>
                  </a:lnTo>
                  <a:lnTo>
                    <a:pt x="1" y="1906"/>
                  </a:lnTo>
                  <a:lnTo>
                    <a:pt x="1" y="3127"/>
                  </a:lnTo>
                  <a:lnTo>
                    <a:pt x="12652" y="3127"/>
                  </a:lnTo>
                  <a:lnTo>
                    <a:pt x="12652" y="1906"/>
                  </a:lnTo>
                  <a:lnTo>
                    <a:pt x="12652" y="1808"/>
                  </a:lnTo>
                  <a:lnTo>
                    <a:pt x="12603" y="1710"/>
                  </a:lnTo>
                  <a:lnTo>
                    <a:pt x="12578" y="1637"/>
                  </a:lnTo>
                  <a:lnTo>
                    <a:pt x="12505" y="1564"/>
                  </a:lnTo>
                  <a:lnTo>
                    <a:pt x="12432" y="1491"/>
                  </a:lnTo>
                  <a:lnTo>
                    <a:pt x="12359" y="1466"/>
                  </a:lnTo>
                  <a:lnTo>
                    <a:pt x="12261" y="1417"/>
                  </a:lnTo>
                  <a:lnTo>
                    <a:pt x="8671" y="1417"/>
                  </a:lnTo>
                  <a:lnTo>
                    <a:pt x="8671" y="880"/>
                  </a:lnTo>
                  <a:lnTo>
                    <a:pt x="8646" y="709"/>
                  </a:lnTo>
                  <a:lnTo>
                    <a:pt x="8597" y="538"/>
                  </a:lnTo>
                  <a:lnTo>
                    <a:pt x="8524" y="392"/>
                  </a:lnTo>
                  <a:lnTo>
                    <a:pt x="8402" y="269"/>
                  </a:lnTo>
                  <a:lnTo>
                    <a:pt x="8280" y="147"/>
                  </a:lnTo>
                  <a:lnTo>
                    <a:pt x="8133" y="74"/>
                  </a:lnTo>
                  <a:lnTo>
                    <a:pt x="7962" y="25"/>
                  </a:lnTo>
                  <a:lnTo>
                    <a:pt x="77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6713875" y="3068750"/>
              <a:ext cx="290650" cy="359050"/>
            </a:xfrm>
            <a:custGeom>
              <a:avLst/>
              <a:gdLst/>
              <a:ahLst/>
              <a:cxnLst/>
              <a:rect l="l" t="t" r="r" b="b"/>
              <a:pathLst>
                <a:path w="11626" h="14362" extrusionOk="0">
                  <a:moveTo>
                    <a:pt x="2614" y="1686"/>
                  </a:moveTo>
                  <a:lnTo>
                    <a:pt x="2711" y="1710"/>
                  </a:lnTo>
                  <a:lnTo>
                    <a:pt x="2785" y="1759"/>
                  </a:lnTo>
                  <a:lnTo>
                    <a:pt x="2834" y="1857"/>
                  </a:lnTo>
                  <a:lnTo>
                    <a:pt x="2858" y="1930"/>
                  </a:lnTo>
                  <a:lnTo>
                    <a:pt x="2858" y="12432"/>
                  </a:lnTo>
                  <a:lnTo>
                    <a:pt x="2834" y="12529"/>
                  </a:lnTo>
                  <a:lnTo>
                    <a:pt x="2785" y="12603"/>
                  </a:lnTo>
                  <a:lnTo>
                    <a:pt x="2711" y="12652"/>
                  </a:lnTo>
                  <a:lnTo>
                    <a:pt x="2614" y="12676"/>
                  </a:lnTo>
                  <a:lnTo>
                    <a:pt x="2516" y="12652"/>
                  </a:lnTo>
                  <a:lnTo>
                    <a:pt x="2443" y="12603"/>
                  </a:lnTo>
                  <a:lnTo>
                    <a:pt x="2394" y="12529"/>
                  </a:lnTo>
                  <a:lnTo>
                    <a:pt x="2369" y="12432"/>
                  </a:lnTo>
                  <a:lnTo>
                    <a:pt x="2369" y="1930"/>
                  </a:lnTo>
                  <a:lnTo>
                    <a:pt x="2394" y="1857"/>
                  </a:lnTo>
                  <a:lnTo>
                    <a:pt x="2443" y="1759"/>
                  </a:lnTo>
                  <a:lnTo>
                    <a:pt x="2516" y="1710"/>
                  </a:lnTo>
                  <a:lnTo>
                    <a:pt x="2614" y="1686"/>
                  </a:lnTo>
                  <a:close/>
                  <a:moveTo>
                    <a:pt x="5813" y="1686"/>
                  </a:moveTo>
                  <a:lnTo>
                    <a:pt x="5911" y="1710"/>
                  </a:lnTo>
                  <a:lnTo>
                    <a:pt x="5984" y="1759"/>
                  </a:lnTo>
                  <a:lnTo>
                    <a:pt x="6033" y="1857"/>
                  </a:lnTo>
                  <a:lnTo>
                    <a:pt x="6057" y="1930"/>
                  </a:lnTo>
                  <a:lnTo>
                    <a:pt x="6057" y="12432"/>
                  </a:lnTo>
                  <a:lnTo>
                    <a:pt x="6033" y="12529"/>
                  </a:lnTo>
                  <a:lnTo>
                    <a:pt x="5984" y="12603"/>
                  </a:lnTo>
                  <a:lnTo>
                    <a:pt x="5911" y="12652"/>
                  </a:lnTo>
                  <a:lnTo>
                    <a:pt x="5813" y="12676"/>
                  </a:lnTo>
                  <a:lnTo>
                    <a:pt x="5715" y="12652"/>
                  </a:lnTo>
                  <a:lnTo>
                    <a:pt x="5642" y="12603"/>
                  </a:lnTo>
                  <a:lnTo>
                    <a:pt x="5593" y="12529"/>
                  </a:lnTo>
                  <a:lnTo>
                    <a:pt x="5569" y="12432"/>
                  </a:lnTo>
                  <a:lnTo>
                    <a:pt x="5569" y="1930"/>
                  </a:lnTo>
                  <a:lnTo>
                    <a:pt x="5593" y="1857"/>
                  </a:lnTo>
                  <a:lnTo>
                    <a:pt x="5642" y="1759"/>
                  </a:lnTo>
                  <a:lnTo>
                    <a:pt x="5715" y="1710"/>
                  </a:lnTo>
                  <a:lnTo>
                    <a:pt x="5813" y="1686"/>
                  </a:lnTo>
                  <a:close/>
                  <a:moveTo>
                    <a:pt x="9013" y="1686"/>
                  </a:moveTo>
                  <a:lnTo>
                    <a:pt x="9110" y="1710"/>
                  </a:lnTo>
                  <a:lnTo>
                    <a:pt x="9183" y="1759"/>
                  </a:lnTo>
                  <a:lnTo>
                    <a:pt x="9232" y="1857"/>
                  </a:lnTo>
                  <a:lnTo>
                    <a:pt x="9257" y="1930"/>
                  </a:lnTo>
                  <a:lnTo>
                    <a:pt x="9257" y="12432"/>
                  </a:lnTo>
                  <a:lnTo>
                    <a:pt x="9232" y="12529"/>
                  </a:lnTo>
                  <a:lnTo>
                    <a:pt x="9183" y="12603"/>
                  </a:lnTo>
                  <a:lnTo>
                    <a:pt x="9110" y="12652"/>
                  </a:lnTo>
                  <a:lnTo>
                    <a:pt x="9013" y="12676"/>
                  </a:lnTo>
                  <a:lnTo>
                    <a:pt x="8915" y="12652"/>
                  </a:lnTo>
                  <a:lnTo>
                    <a:pt x="8842" y="12603"/>
                  </a:lnTo>
                  <a:lnTo>
                    <a:pt x="8793" y="12529"/>
                  </a:lnTo>
                  <a:lnTo>
                    <a:pt x="8768" y="12432"/>
                  </a:lnTo>
                  <a:lnTo>
                    <a:pt x="8768" y="1930"/>
                  </a:lnTo>
                  <a:lnTo>
                    <a:pt x="8793" y="1857"/>
                  </a:lnTo>
                  <a:lnTo>
                    <a:pt x="8842" y="1759"/>
                  </a:lnTo>
                  <a:lnTo>
                    <a:pt x="8915" y="1710"/>
                  </a:lnTo>
                  <a:lnTo>
                    <a:pt x="9013" y="1686"/>
                  </a:lnTo>
                  <a:close/>
                  <a:moveTo>
                    <a:pt x="0" y="0"/>
                  </a:moveTo>
                  <a:lnTo>
                    <a:pt x="0" y="13873"/>
                  </a:lnTo>
                  <a:lnTo>
                    <a:pt x="0" y="13970"/>
                  </a:lnTo>
                  <a:lnTo>
                    <a:pt x="49" y="14068"/>
                  </a:lnTo>
                  <a:lnTo>
                    <a:pt x="74" y="14141"/>
                  </a:lnTo>
                  <a:lnTo>
                    <a:pt x="147" y="14215"/>
                  </a:lnTo>
                  <a:lnTo>
                    <a:pt x="220" y="14263"/>
                  </a:lnTo>
                  <a:lnTo>
                    <a:pt x="294" y="14312"/>
                  </a:lnTo>
                  <a:lnTo>
                    <a:pt x="391" y="14337"/>
                  </a:lnTo>
                  <a:lnTo>
                    <a:pt x="489" y="14361"/>
                  </a:lnTo>
                  <a:lnTo>
                    <a:pt x="11137" y="14361"/>
                  </a:lnTo>
                  <a:lnTo>
                    <a:pt x="11235" y="14337"/>
                  </a:lnTo>
                  <a:lnTo>
                    <a:pt x="11333" y="14312"/>
                  </a:lnTo>
                  <a:lnTo>
                    <a:pt x="11406" y="14263"/>
                  </a:lnTo>
                  <a:lnTo>
                    <a:pt x="11479" y="14215"/>
                  </a:lnTo>
                  <a:lnTo>
                    <a:pt x="11553" y="14141"/>
                  </a:lnTo>
                  <a:lnTo>
                    <a:pt x="11577" y="14068"/>
                  </a:lnTo>
                  <a:lnTo>
                    <a:pt x="11626" y="13970"/>
                  </a:lnTo>
                  <a:lnTo>
                    <a:pt x="11626" y="13873"/>
                  </a:lnTo>
                  <a:lnTo>
                    <a:pt x="116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50"/>
          <p:cNvGrpSpPr/>
          <p:nvPr/>
        </p:nvGrpSpPr>
        <p:grpSpPr>
          <a:xfrm>
            <a:off x="907677" y="3251848"/>
            <a:ext cx="376743" cy="253204"/>
            <a:chOff x="1241275" y="3718400"/>
            <a:chExt cx="450650" cy="302875"/>
          </a:xfrm>
        </p:grpSpPr>
        <p:sp>
          <p:nvSpPr>
            <p:cNvPr id="815" name="Google Shape;815;p50"/>
            <p:cNvSpPr/>
            <p:nvPr/>
          </p:nvSpPr>
          <p:spPr>
            <a:xfrm>
              <a:off x="1241275" y="3718400"/>
              <a:ext cx="450650" cy="302875"/>
            </a:xfrm>
            <a:custGeom>
              <a:avLst/>
              <a:gdLst/>
              <a:ahLst/>
              <a:cxnLst/>
              <a:rect l="l" t="t" r="r" b="b"/>
              <a:pathLst>
                <a:path w="18026" h="12115" extrusionOk="0">
                  <a:moveTo>
                    <a:pt x="17048" y="977"/>
                  </a:moveTo>
                  <a:lnTo>
                    <a:pt x="17048" y="3127"/>
                  </a:lnTo>
                  <a:lnTo>
                    <a:pt x="978" y="3127"/>
                  </a:lnTo>
                  <a:lnTo>
                    <a:pt x="978" y="977"/>
                  </a:lnTo>
                  <a:close/>
                  <a:moveTo>
                    <a:pt x="17048" y="5447"/>
                  </a:moveTo>
                  <a:lnTo>
                    <a:pt x="17048" y="11137"/>
                  </a:lnTo>
                  <a:lnTo>
                    <a:pt x="978" y="11137"/>
                  </a:lnTo>
                  <a:lnTo>
                    <a:pt x="978" y="5447"/>
                  </a:lnTo>
                  <a:close/>
                  <a:moveTo>
                    <a:pt x="978" y="1"/>
                  </a:moveTo>
                  <a:lnTo>
                    <a:pt x="782" y="25"/>
                  </a:lnTo>
                  <a:lnTo>
                    <a:pt x="587" y="74"/>
                  </a:lnTo>
                  <a:lnTo>
                    <a:pt x="416" y="172"/>
                  </a:lnTo>
                  <a:lnTo>
                    <a:pt x="294" y="294"/>
                  </a:lnTo>
                  <a:lnTo>
                    <a:pt x="172" y="440"/>
                  </a:lnTo>
                  <a:lnTo>
                    <a:pt x="74" y="611"/>
                  </a:lnTo>
                  <a:lnTo>
                    <a:pt x="25" y="782"/>
                  </a:lnTo>
                  <a:lnTo>
                    <a:pt x="1" y="977"/>
                  </a:lnTo>
                  <a:lnTo>
                    <a:pt x="1" y="11137"/>
                  </a:lnTo>
                  <a:lnTo>
                    <a:pt x="25" y="11333"/>
                  </a:lnTo>
                  <a:lnTo>
                    <a:pt x="74" y="11504"/>
                  </a:lnTo>
                  <a:lnTo>
                    <a:pt x="172" y="11675"/>
                  </a:lnTo>
                  <a:lnTo>
                    <a:pt x="294" y="11821"/>
                  </a:lnTo>
                  <a:lnTo>
                    <a:pt x="416" y="11943"/>
                  </a:lnTo>
                  <a:lnTo>
                    <a:pt x="587" y="12041"/>
                  </a:lnTo>
                  <a:lnTo>
                    <a:pt x="782" y="12090"/>
                  </a:lnTo>
                  <a:lnTo>
                    <a:pt x="978" y="12114"/>
                  </a:lnTo>
                  <a:lnTo>
                    <a:pt x="17048" y="12114"/>
                  </a:lnTo>
                  <a:lnTo>
                    <a:pt x="17243" y="12090"/>
                  </a:lnTo>
                  <a:lnTo>
                    <a:pt x="17439" y="12041"/>
                  </a:lnTo>
                  <a:lnTo>
                    <a:pt x="17610" y="11943"/>
                  </a:lnTo>
                  <a:lnTo>
                    <a:pt x="17732" y="11821"/>
                  </a:lnTo>
                  <a:lnTo>
                    <a:pt x="17854" y="11675"/>
                  </a:lnTo>
                  <a:lnTo>
                    <a:pt x="17952" y="11504"/>
                  </a:lnTo>
                  <a:lnTo>
                    <a:pt x="18001" y="11333"/>
                  </a:lnTo>
                  <a:lnTo>
                    <a:pt x="18025" y="11137"/>
                  </a:lnTo>
                  <a:lnTo>
                    <a:pt x="18025" y="977"/>
                  </a:lnTo>
                  <a:lnTo>
                    <a:pt x="18001" y="782"/>
                  </a:lnTo>
                  <a:lnTo>
                    <a:pt x="17952" y="611"/>
                  </a:lnTo>
                  <a:lnTo>
                    <a:pt x="17854" y="440"/>
                  </a:lnTo>
                  <a:lnTo>
                    <a:pt x="17732" y="294"/>
                  </a:lnTo>
                  <a:lnTo>
                    <a:pt x="17610" y="172"/>
                  </a:lnTo>
                  <a:lnTo>
                    <a:pt x="17439" y="74"/>
                  </a:lnTo>
                  <a:lnTo>
                    <a:pt x="17243" y="25"/>
                  </a:lnTo>
                  <a:lnTo>
                    <a:pt x="170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0"/>
            <p:cNvSpPr/>
            <p:nvPr/>
          </p:nvSpPr>
          <p:spPr>
            <a:xfrm>
              <a:off x="1293175" y="3895475"/>
              <a:ext cx="174050" cy="12225"/>
            </a:xfrm>
            <a:custGeom>
              <a:avLst/>
              <a:gdLst/>
              <a:ahLst/>
              <a:cxnLst/>
              <a:rect l="l" t="t" r="r" b="b"/>
              <a:pathLst>
                <a:path w="6962" h="489" extrusionOk="0">
                  <a:moveTo>
                    <a:pt x="245" y="0"/>
                  </a:moveTo>
                  <a:lnTo>
                    <a:pt x="147" y="25"/>
                  </a:lnTo>
                  <a:lnTo>
                    <a:pt x="74" y="74"/>
                  </a:lnTo>
                  <a:lnTo>
                    <a:pt x="25" y="147"/>
                  </a:lnTo>
                  <a:lnTo>
                    <a:pt x="1" y="244"/>
                  </a:lnTo>
                  <a:lnTo>
                    <a:pt x="25" y="342"/>
                  </a:lnTo>
                  <a:lnTo>
                    <a:pt x="74" y="415"/>
                  </a:lnTo>
                  <a:lnTo>
                    <a:pt x="147" y="464"/>
                  </a:lnTo>
                  <a:lnTo>
                    <a:pt x="245" y="489"/>
                  </a:lnTo>
                  <a:lnTo>
                    <a:pt x="6717" y="489"/>
                  </a:lnTo>
                  <a:lnTo>
                    <a:pt x="6815" y="464"/>
                  </a:lnTo>
                  <a:lnTo>
                    <a:pt x="6888" y="415"/>
                  </a:lnTo>
                  <a:lnTo>
                    <a:pt x="6961" y="342"/>
                  </a:lnTo>
                  <a:lnTo>
                    <a:pt x="6961" y="244"/>
                  </a:lnTo>
                  <a:lnTo>
                    <a:pt x="6961" y="147"/>
                  </a:lnTo>
                  <a:lnTo>
                    <a:pt x="6888" y="74"/>
                  </a:lnTo>
                  <a:lnTo>
                    <a:pt x="6815" y="25"/>
                  </a:lnTo>
                  <a:lnTo>
                    <a:pt x="67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0"/>
            <p:cNvSpPr/>
            <p:nvPr/>
          </p:nvSpPr>
          <p:spPr>
            <a:xfrm>
              <a:off x="1293175" y="3935775"/>
              <a:ext cx="122750" cy="12225"/>
            </a:xfrm>
            <a:custGeom>
              <a:avLst/>
              <a:gdLst/>
              <a:ahLst/>
              <a:cxnLst/>
              <a:rect l="l" t="t" r="r" b="b"/>
              <a:pathLst>
                <a:path w="4910" h="489" extrusionOk="0">
                  <a:moveTo>
                    <a:pt x="245" y="0"/>
                  </a:moveTo>
                  <a:lnTo>
                    <a:pt x="147" y="25"/>
                  </a:lnTo>
                  <a:lnTo>
                    <a:pt x="74" y="73"/>
                  </a:lnTo>
                  <a:lnTo>
                    <a:pt x="25" y="147"/>
                  </a:lnTo>
                  <a:lnTo>
                    <a:pt x="1" y="244"/>
                  </a:lnTo>
                  <a:lnTo>
                    <a:pt x="25" y="342"/>
                  </a:lnTo>
                  <a:lnTo>
                    <a:pt x="74" y="415"/>
                  </a:lnTo>
                  <a:lnTo>
                    <a:pt x="147" y="464"/>
                  </a:lnTo>
                  <a:lnTo>
                    <a:pt x="245" y="489"/>
                  </a:lnTo>
                  <a:lnTo>
                    <a:pt x="4666" y="489"/>
                  </a:lnTo>
                  <a:lnTo>
                    <a:pt x="4763" y="464"/>
                  </a:lnTo>
                  <a:lnTo>
                    <a:pt x="4837" y="415"/>
                  </a:lnTo>
                  <a:lnTo>
                    <a:pt x="4885" y="342"/>
                  </a:lnTo>
                  <a:lnTo>
                    <a:pt x="4910" y="244"/>
                  </a:lnTo>
                  <a:lnTo>
                    <a:pt x="4885" y="147"/>
                  </a:lnTo>
                  <a:lnTo>
                    <a:pt x="4837" y="73"/>
                  </a:lnTo>
                  <a:lnTo>
                    <a:pt x="4763" y="25"/>
                  </a:lnTo>
                  <a:lnTo>
                    <a:pt x="4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0"/>
            <p:cNvSpPr/>
            <p:nvPr/>
          </p:nvSpPr>
          <p:spPr>
            <a:xfrm>
              <a:off x="1570375" y="3901575"/>
              <a:ext cx="62300" cy="40325"/>
            </a:xfrm>
            <a:custGeom>
              <a:avLst/>
              <a:gdLst/>
              <a:ahLst/>
              <a:cxnLst/>
              <a:rect l="l" t="t" r="r" b="b"/>
              <a:pathLst>
                <a:path w="2492" h="1613" extrusionOk="0">
                  <a:moveTo>
                    <a:pt x="392" y="0"/>
                  </a:moveTo>
                  <a:lnTo>
                    <a:pt x="294" y="25"/>
                  </a:lnTo>
                  <a:lnTo>
                    <a:pt x="221" y="74"/>
                  </a:lnTo>
                  <a:lnTo>
                    <a:pt x="147" y="147"/>
                  </a:lnTo>
                  <a:lnTo>
                    <a:pt x="99" y="220"/>
                  </a:lnTo>
                  <a:lnTo>
                    <a:pt x="50" y="294"/>
                  </a:lnTo>
                  <a:lnTo>
                    <a:pt x="25" y="391"/>
                  </a:lnTo>
                  <a:lnTo>
                    <a:pt x="1" y="489"/>
                  </a:lnTo>
                  <a:lnTo>
                    <a:pt x="1" y="1124"/>
                  </a:lnTo>
                  <a:lnTo>
                    <a:pt x="25" y="1222"/>
                  </a:lnTo>
                  <a:lnTo>
                    <a:pt x="50" y="1319"/>
                  </a:lnTo>
                  <a:lnTo>
                    <a:pt x="99" y="1393"/>
                  </a:lnTo>
                  <a:lnTo>
                    <a:pt x="147" y="1466"/>
                  </a:lnTo>
                  <a:lnTo>
                    <a:pt x="221" y="1515"/>
                  </a:lnTo>
                  <a:lnTo>
                    <a:pt x="294" y="1564"/>
                  </a:lnTo>
                  <a:lnTo>
                    <a:pt x="392" y="1588"/>
                  </a:lnTo>
                  <a:lnTo>
                    <a:pt x="489" y="1612"/>
                  </a:lnTo>
                  <a:lnTo>
                    <a:pt x="2004" y="1612"/>
                  </a:lnTo>
                  <a:lnTo>
                    <a:pt x="2101" y="1588"/>
                  </a:lnTo>
                  <a:lnTo>
                    <a:pt x="2199" y="1564"/>
                  </a:lnTo>
                  <a:lnTo>
                    <a:pt x="2272" y="1515"/>
                  </a:lnTo>
                  <a:lnTo>
                    <a:pt x="2345" y="1466"/>
                  </a:lnTo>
                  <a:lnTo>
                    <a:pt x="2394" y="1393"/>
                  </a:lnTo>
                  <a:lnTo>
                    <a:pt x="2443" y="1319"/>
                  </a:lnTo>
                  <a:lnTo>
                    <a:pt x="2492" y="1222"/>
                  </a:lnTo>
                  <a:lnTo>
                    <a:pt x="2492" y="1124"/>
                  </a:lnTo>
                  <a:lnTo>
                    <a:pt x="2492" y="489"/>
                  </a:lnTo>
                  <a:lnTo>
                    <a:pt x="2492" y="391"/>
                  </a:lnTo>
                  <a:lnTo>
                    <a:pt x="2443" y="294"/>
                  </a:lnTo>
                  <a:lnTo>
                    <a:pt x="2394" y="220"/>
                  </a:lnTo>
                  <a:lnTo>
                    <a:pt x="2345" y="147"/>
                  </a:lnTo>
                  <a:lnTo>
                    <a:pt x="2272" y="74"/>
                  </a:lnTo>
                  <a:lnTo>
                    <a:pt x="2199" y="25"/>
                  </a:lnTo>
                  <a:lnTo>
                    <a:pt x="21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819;p50"/>
          <p:cNvGrpSpPr/>
          <p:nvPr/>
        </p:nvGrpSpPr>
        <p:grpSpPr>
          <a:xfrm>
            <a:off x="1476324" y="3232453"/>
            <a:ext cx="366502" cy="292496"/>
            <a:chOff x="1921475" y="3695200"/>
            <a:chExt cx="438400" cy="349875"/>
          </a:xfrm>
        </p:grpSpPr>
        <p:sp>
          <p:nvSpPr>
            <p:cNvPr id="820" name="Google Shape;820;p50"/>
            <p:cNvSpPr/>
            <p:nvPr/>
          </p:nvSpPr>
          <p:spPr>
            <a:xfrm>
              <a:off x="2246900" y="3992550"/>
              <a:ext cx="52525" cy="52525"/>
            </a:xfrm>
            <a:custGeom>
              <a:avLst/>
              <a:gdLst/>
              <a:ahLst/>
              <a:cxnLst/>
              <a:rect l="l" t="t" r="r" b="b"/>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0"/>
            <p:cNvSpPr/>
            <p:nvPr/>
          </p:nvSpPr>
          <p:spPr>
            <a:xfrm>
              <a:off x="2033800" y="3992550"/>
              <a:ext cx="52550" cy="52525"/>
            </a:xfrm>
            <a:custGeom>
              <a:avLst/>
              <a:gdLst/>
              <a:ahLst/>
              <a:cxnLst/>
              <a:rect l="l" t="t" r="r" b="b"/>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0"/>
            <p:cNvSpPr/>
            <p:nvPr/>
          </p:nvSpPr>
          <p:spPr>
            <a:xfrm>
              <a:off x="1921475" y="3695200"/>
              <a:ext cx="438400" cy="297975"/>
            </a:xfrm>
            <a:custGeom>
              <a:avLst/>
              <a:gdLst/>
              <a:ahLst/>
              <a:cxnLst/>
              <a:rect l="l" t="t" r="r" b="b"/>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50"/>
          <p:cNvGrpSpPr/>
          <p:nvPr/>
        </p:nvGrpSpPr>
        <p:grpSpPr>
          <a:xfrm>
            <a:off x="2043425" y="3227855"/>
            <a:ext cx="359355" cy="301190"/>
            <a:chOff x="2599825" y="3689700"/>
            <a:chExt cx="429850" cy="360275"/>
          </a:xfrm>
        </p:grpSpPr>
        <p:sp>
          <p:nvSpPr>
            <p:cNvPr id="824" name="Google Shape;824;p50"/>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0"/>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50"/>
          <p:cNvGrpSpPr/>
          <p:nvPr/>
        </p:nvGrpSpPr>
        <p:grpSpPr>
          <a:xfrm>
            <a:off x="2624299" y="3196714"/>
            <a:ext cx="324661" cy="338956"/>
            <a:chOff x="3294650" y="3652450"/>
            <a:chExt cx="388350" cy="405450"/>
          </a:xfrm>
        </p:grpSpPr>
        <p:sp>
          <p:nvSpPr>
            <p:cNvPr id="827" name="Google Shape;827;p50"/>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0"/>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0"/>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50"/>
          <p:cNvGrpSpPr/>
          <p:nvPr/>
        </p:nvGrpSpPr>
        <p:grpSpPr>
          <a:xfrm>
            <a:off x="3160781" y="3239601"/>
            <a:ext cx="378750" cy="277698"/>
            <a:chOff x="3936375" y="3703750"/>
            <a:chExt cx="453050" cy="332175"/>
          </a:xfrm>
        </p:grpSpPr>
        <p:sp>
          <p:nvSpPr>
            <p:cNvPr id="831" name="Google Shape;831;p50"/>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0"/>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0"/>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0"/>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0"/>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50"/>
          <p:cNvGrpSpPr/>
          <p:nvPr/>
        </p:nvGrpSpPr>
        <p:grpSpPr>
          <a:xfrm>
            <a:off x="3724307" y="3239601"/>
            <a:ext cx="378750" cy="277698"/>
            <a:chOff x="4610450" y="3703750"/>
            <a:chExt cx="453050" cy="332175"/>
          </a:xfrm>
        </p:grpSpPr>
        <p:sp>
          <p:nvSpPr>
            <p:cNvPr id="837" name="Google Shape;837;p50"/>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0"/>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50"/>
          <p:cNvGrpSpPr/>
          <p:nvPr/>
        </p:nvGrpSpPr>
        <p:grpSpPr>
          <a:xfrm>
            <a:off x="4301106" y="3211532"/>
            <a:ext cx="352207" cy="333836"/>
            <a:chOff x="5300400" y="3670175"/>
            <a:chExt cx="421300" cy="399325"/>
          </a:xfrm>
        </p:grpSpPr>
        <p:sp>
          <p:nvSpPr>
            <p:cNvPr id="840" name="Google Shape;840;p50"/>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0"/>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0"/>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0"/>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0"/>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50"/>
          <p:cNvSpPr/>
          <p:nvPr/>
        </p:nvSpPr>
        <p:spPr>
          <a:xfrm>
            <a:off x="4844905" y="3182557"/>
            <a:ext cx="392042" cy="392021"/>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6" name="Google Shape;846;p50"/>
          <p:cNvGrpSpPr/>
          <p:nvPr/>
        </p:nvGrpSpPr>
        <p:grpSpPr>
          <a:xfrm>
            <a:off x="5433259" y="3207435"/>
            <a:ext cx="342008" cy="342029"/>
            <a:chOff x="6654650" y="3665275"/>
            <a:chExt cx="409100" cy="409125"/>
          </a:xfrm>
        </p:grpSpPr>
        <p:sp>
          <p:nvSpPr>
            <p:cNvPr id="847" name="Google Shape;847;p50"/>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0"/>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50"/>
          <p:cNvGrpSpPr/>
          <p:nvPr/>
        </p:nvGrpSpPr>
        <p:grpSpPr>
          <a:xfrm>
            <a:off x="347223" y="3756667"/>
            <a:ext cx="370599" cy="370620"/>
            <a:chOff x="570875" y="4322250"/>
            <a:chExt cx="443300" cy="443325"/>
          </a:xfrm>
        </p:grpSpPr>
        <p:sp>
          <p:nvSpPr>
            <p:cNvPr id="850" name="Google Shape;850;p5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4" name="Google Shape;854;p50"/>
          <p:cNvSpPr/>
          <p:nvPr/>
        </p:nvSpPr>
        <p:spPr>
          <a:xfrm>
            <a:off x="895469" y="3828789"/>
            <a:ext cx="401238" cy="2266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5" name="Google Shape;855;p50"/>
          <p:cNvGrpSpPr/>
          <p:nvPr/>
        </p:nvGrpSpPr>
        <p:grpSpPr>
          <a:xfrm>
            <a:off x="1524812" y="3729120"/>
            <a:ext cx="269526" cy="425712"/>
            <a:chOff x="1979475" y="4289300"/>
            <a:chExt cx="322400" cy="509225"/>
          </a:xfrm>
        </p:grpSpPr>
        <p:sp>
          <p:nvSpPr>
            <p:cNvPr id="856" name="Google Shape;856;p50"/>
            <p:cNvSpPr/>
            <p:nvPr/>
          </p:nvSpPr>
          <p:spPr>
            <a:xfrm>
              <a:off x="2187075" y="4509100"/>
              <a:ext cx="114800" cy="114800"/>
            </a:xfrm>
            <a:custGeom>
              <a:avLst/>
              <a:gdLst/>
              <a:ahLst/>
              <a:cxnLst/>
              <a:rect l="l" t="t" r="r" b="b"/>
              <a:pathLst>
                <a:path w="4592" h="4592" extrusionOk="0">
                  <a:moveTo>
                    <a:pt x="4396" y="0"/>
                  </a:moveTo>
                  <a:lnTo>
                    <a:pt x="3981" y="49"/>
                  </a:lnTo>
                  <a:lnTo>
                    <a:pt x="3419" y="171"/>
                  </a:lnTo>
                  <a:lnTo>
                    <a:pt x="2784" y="367"/>
                  </a:lnTo>
                  <a:lnTo>
                    <a:pt x="2100" y="587"/>
                  </a:lnTo>
                  <a:lnTo>
                    <a:pt x="1465" y="831"/>
                  </a:lnTo>
                  <a:lnTo>
                    <a:pt x="1172" y="953"/>
                  </a:lnTo>
                  <a:lnTo>
                    <a:pt x="928" y="1099"/>
                  </a:lnTo>
                  <a:lnTo>
                    <a:pt x="708" y="1246"/>
                  </a:lnTo>
                  <a:lnTo>
                    <a:pt x="562" y="1368"/>
                  </a:lnTo>
                  <a:lnTo>
                    <a:pt x="440" y="1515"/>
                  </a:lnTo>
                  <a:lnTo>
                    <a:pt x="318" y="1637"/>
                  </a:lnTo>
                  <a:lnTo>
                    <a:pt x="244" y="1808"/>
                  </a:lnTo>
                  <a:lnTo>
                    <a:pt x="171" y="1954"/>
                  </a:lnTo>
                  <a:lnTo>
                    <a:pt x="98" y="2101"/>
                  </a:lnTo>
                  <a:lnTo>
                    <a:pt x="49" y="2272"/>
                  </a:lnTo>
                  <a:lnTo>
                    <a:pt x="25" y="2443"/>
                  </a:lnTo>
                  <a:lnTo>
                    <a:pt x="0" y="2589"/>
                  </a:lnTo>
                  <a:lnTo>
                    <a:pt x="0" y="2760"/>
                  </a:lnTo>
                  <a:lnTo>
                    <a:pt x="25" y="2931"/>
                  </a:lnTo>
                  <a:lnTo>
                    <a:pt x="49" y="3102"/>
                  </a:lnTo>
                  <a:lnTo>
                    <a:pt x="98" y="3273"/>
                  </a:lnTo>
                  <a:lnTo>
                    <a:pt x="147" y="3420"/>
                  </a:lnTo>
                  <a:lnTo>
                    <a:pt x="220" y="3566"/>
                  </a:lnTo>
                  <a:lnTo>
                    <a:pt x="318" y="3737"/>
                  </a:lnTo>
                  <a:lnTo>
                    <a:pt x="415" y="3859"/>
                  </a:lnTo>
                  <a:lnTo>
                    <a:pt x="2418" y="1857"/>
                  </a:lnTo>
                  <a:lnTo>
                    <a:pt x="2491" y="1808"/>
                  </a:lnTo>
                  <a:lnTo>
                    <a:pt x="2638" y="1808"/>
                  </a:lnTo>
                  <a:lnTo>
                    <a:pt x="2711" y="1857"/>
                  </a:lnTo>
                  <a:lnTo>
                    <a:pt x="2760" y="1930"/>
                  </a:lnTo>
                  <a:lnTo>
                    <a:pt x="2784" y="2028"/>
                  </a:lnTo>
                  <a:lnTo>
                    <a:pt x="2760" y="2101"/>
                  </a:lnTo>
                  <a:lnTo>
                    <a:pt x="2711" y="2174"/>
                  </a:lnTo>
                  <a:lnTo>
                    <a:pt x="708" y="4177"/>
                  </a:lnTo>
                  <a:lnTo>
                    <a:pt x="855" y="4274"/>
                  </a:lnTo>
                  <a:lnTo>
                    <a:pt x="1001" y="4372"/>
                  </a:lnTo>
                  <a:lnTo>
                    <a:pt x="1172" y="4445"/>
                  </a:lnTo>
                  <a:lnTo>
                    <a:pt x="1319" y="4494"/>
                  </a:lnTo>
                  <a:lnTo>
                    <a:pt x="1490" y="4543"/>
                  </a:lnTo>
                  <a:lnTo>
                    <a:pt x="1661" y="4568"/>
                  </a:lnTo>
                  <a:lnTo>
                    <a:pt x="1807" y="4592"/>
                  </a:lnTo>
                  <a:lnTo>
                    <a:pt x="1978" y="4568"/>
                  </a:lnTo>
                  <a:lnTo>
                    <a:pt x="2149" y="4568"/>
                  </a:lnTo>
                  <a:lnTo>
                    <a:pt x="2320" y="4543"/>
                  </a:lnTo>
                  <a:lnTo>
                    <a:pt x="2491" y="4494"/>
                  </a:lnTo>
                  <a:lnTo>
                    <a:pt x="2638" y="4421"/>
                  </a:lnTo>
                  <a:lnTo>
                    <a:pt x="2784" y="4348"/>
                  </a:lnTo>
                  <a:lnTo>
                    <a:pt x="2931" y="4250"/>
                  </a:lnTo>
                  <a:lnTo>
                    <a:pt x="3077" y="4152"/>
                  </a:lnTo>
                  <a:lnTo>
                    <a:pt x="3200" y="4030"/>
                  </a:lnTo>
                  <a:lnTo>
                    <a:pt x="3346" y="3859"/>
                  </a:lnTo>
                  <a:lnTo>
                    <a:pt x="3493" y="3664"/>
                  </a:lnTo>
                  <a:lnTo>
                    <a:pt x="3615" y="3395"/>
                  </a:lnTo>
                  <a:lnTo>
                    <a:pt x="3761" y="3127"/>
                  </a:lnTo>
                  <a:lnTo>
                    <a:pt x="4005" y="2467"/>
                  </a:lnTo>
                  <a:lnTo>
                    <a:pt x="4225" y="1808"/>
                  </a:lnTo>
                  <a:lnTo>
                    <a:pt x="4421" y="1148"/>
                  </a:lnTo>
                  <a:lnTo>
                    <a:pt x="4543" y="611"/>
                  </a:lnTo>
                  <a:lnTo>
                    <a:pt x="4592" y="196"/>
                  </a:lnTo>
                  <a:lnTo>
                    <a:pt x="4592" y="74"/>
                  </a:lnTo>
                  <a:lnTo>
                    <a:pt x="4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0"/>
            <p:cNvSpPr/>
            <p:nvPr/>
          </p:nvSpPr>
          <p:spPr>
            <a:xfrm>
              <a:off x="1979475" y="4542675"/>
              <a:ext cx="156925" cy="156950"/>
            </a:xfrm>
            <a:custGeom>
              <a:avLst/>
              <a:gdLst/>
              <a:ahLst/>
              <a:cxnLst/>
              <a:rect l="l" t="t" r="r" b="b"/>
              <a:pathLst>
                <a:path w="6277" h="6278" extrusionOk="0">
                  <a:moveTo>
                    <a:pt x="122" y="1"/>
                  </a:moveTo>
                  <a:lnTo>
                    <a:pt x="25" y="25"/>
                  </a:lnTo>
                  <a:lnTo>
                    <a:pt x="0" y="123"/>
                  </a:lnTo>
                  <a:lnTo>
                    <a:pt x="0" y="294"/>
                  </a:lnTo>
                  <a:lnTo>
                    <a:pt x="25" y="538"/>
                  </a:lnTo>
                  <a:lnTo>
                    <a:pt x="74" y="856"/>
                  </a:lnTo>
                  <a:lnTo>
                    <a:pt x="244" y="1613"/>
                  </a:lnTo>
                  <a:lnTo>
                    <a:pt x="489" y="2492"/>
                  </a:lnTo>
                  <a:lnTo>
                    <a:pt x="806" y="3420"/>
                  </a:lnTo>
                  <a:lnTo>
                    <a:pt x="977" y="3860"/>
                  </a:lnTo>
                  <a:lnTo>
                    <a:pt x="1148" y="4275"/>
                  </a:lnTo>
                  <a:lnTo>
                    <a:pt x="1319" y="4666"/>
                  </a:lnTo>
                  <a:lnTo>
                    <a:pt x="1514" y="5007"/>
                  </a:lnTo>
                  <a:lnTo>
                    <a:pt x="1710" y="5301"/>
                  </a:lnTo>
                  <a:lnTo>
                    <a:pt x="1905" y="5520"/>
                  </a:lnTo>
                  <a:lnTo>
                    <a:pt x="2076" y="5691"/>
                  </a:lnTo>
                  <a:lnTo>
                    <a:pt x="2272" y="5838"/>
                  </a:lnTo>
                  <a:lnTo>
                    <a:pt x="2467" y="5960"/>
                  </a:lnTo>
                  <a:lnTo>
                    <a:pt x="2687" y="6058"/>
                  </a:lnTo>
                  <a:lnTo>
                    <a:pt x="2907" y="6155"/>
                  </a:lnTo>
                  <a:lnTo>
                    <a:pt x="3126" y="6204"/>
                  </a:lnTo>
                  <a:lnTo>
                    <a:pt x="3371" y="6253"/>
                  </a:lnTo>
                  <a:lnTo>
                    <a:pt x="3590" y="6277"/>
                  </a:lnTo>
                  <a:lnTo>
                    <a:pt x="3835" y="6277"/>
                  </a:lnTo>
                  <a:lnTo>
                    <a:pt x="4054" y="6253"/>
                  </a:lnTo>
                  <a:lnTo>
                    <a:pt x="4299" y="6204"/>
                  </a:lnTo>
                  <a:lnTo>
                    <a:pt x="4519" y="6155"/>
                  </a:lnTo>
                  <a:lnTo>
                    <a:pt x="4738" y="6058"/>
                  </a:lnTo>
                  <a:lnTo>
                    <a:pt x="4958" y="5960"/>
                  </a:lnTo>
                  <a:lnTo>
                    <a:pt x="5154" y="5838"/>
                  </a:lnTo>
                  <a:lnTo>
                    <a:pt x="5349" y="5691"/>
                  </a:lnTo>
                  <a:lnTo>
                    <a:pt x="2003" y="2345"/>
                  </a:lnTo>
                  <a:lnTo>
                    <a:pt x="1954" y="2272"/>
                  </a:lnTo>
                  <a:lnTo>
                    <a:pt x="1954" y="2174"/>
                  </a:lnTo>
                  <a:lnTo>
                    <a:pt x="1954" y="2101"/>
                  </a:lnTo>
                  <a:lnTo>
                    <a:pt x="2003" y="2003"/>
                  </a:lnTo>
                  <a:lnTo>
                    <a:pt x="2101" y="1955"/>
                  </a:lnTo>
                  <a:lnTo>
                    <a:pt x="2272" y="1955"/>
                  </a:lnTo>
                  <a:lnTo>
                    <a:pt x="2345" y="2003"/>
                  </a:lnTo>
                  <a:lnTo>
                    <a:pt x="5691" y="5349"/>
                  </a:lnTo>
                  <a:lnTo>
                    <a:pt x="5837" y="5154"/>
                  </a:lnTo>
                  <a:lnTo>
                    <a:pt x="5959" y="4959"/>
                  </a:lnTo>
                  <a:lnTo>
                    <a:pt x="6057" y="4739"/>
                  </a:lnTo>
                  <a:lnTo>
                    <a:pt x="6155" y="4519"/>
                  </a:lnTo>
                  <a:lnTo>
                    <a:pt x="6204" y="4299"/>
                  </a:lnTo>
                  <a:lnTo>
                    <a:pt x="6253" y="4055"/>
                  </a:lnTo>
                  <a:lnTo>
                    <a:pt x="6277" y="3835"/>
                  </a:lnTo>
                  <a:lnTo>
                    <a:pt x="6277" y="3591"/>
                  </a:lnTo>
                  <a:lnTo>
                    <a:pt x="6253" y="3371"/>
                  </a:lnTo>
                  <a:lnTo>
                    <a:pt x="6204" y="3127"/>
                  </a:lnTo>
                  <a:lnTo>
                    <a:pt x="6155" y="2907"/>
                  </a:lnTo>
                  <a:lnTo>
                    <a:pt x="6057" y="2687"/>
                  </a:lnTo>
                  <a:lnTo>
                    <a:pt x="5959" y="2467"/>
                  </a:lnTo>
                  <a:lnTo>
                    <a:pt x="5837" y="2272"/>
                  </a:lnTo>
                  <a:lnTo>
                    <a:pt x="5691" y="2077"/>
                  </a:lnTo>
                  <a:lnTo>
                    <a:pt x="5520" y="1906"/>
                  </a:lnTo>
                  <a:lnTo>
                    <a:pt x="5300" y="1710"/>
                  </a:lnTo>
                  <a:lnTo>
                    <a:pt x="5007" y="1515"/>
                  </a:lnTo>
                  <a:lnTo>
                    <a:pt x="4665" y="1320"/>
                  </a:lnTo>
                  <a:lnTo>
                    <a:pt x="4274" y="1149"/>
                  </a:lnTo>
                  <a:lnTo>
                    <a:pt x="3859" y="978"/>
                  </a:lnTo>
                  <a:lnTo>
                    <a:pt x="3419" y="807"/>
                  </a:lnTo>
                  <a:lnTo>
                    <a:pt x="2491" y="489"/>
                  </a:lnTo>
                  <a:lnTo>
                    <a:pt x="1612" y="245"/>
                  </a:lnTo>
                  <a:lnTo>
                    <a:pt x="855" y="74"/>
                  </a:lnTo>
                  <a:lnTo>
                    <a:pt x="538" y="25"/>
                  </a:lnTo>
                  <a:lnTo>
                    <a:pt x="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0"/>
            <p:cNvSpPr/>
            <p:nvPr/>
          </p:nvSpPr>
          <p:spPr>
            <a:xfrm>
              <a:off x="2041125" y="4289300"/>
              <a:ext cx="240000" cy="509225"/>
            </a:xfrm>
            <a:custGeom>
              <a:avLst/>
              <a:gdLst/>
              <a:ahLst/>
              <a:cxnLst/>
              <a:rect l="l" t="t" r="r" b="b"/>
              <a:pathLst>
                <a:path w="9600" h="20369" extrusionOk="0">
                  <a:moveTo>
                    <a:pt x="4788" y="3664"/>
                  </a:moveTo>
                  <a:lnTo>
                    <a:pt x="5032" y="3688"/>
                  </a:lnTo>
                  <a:lnTo>
                    <a:pt x="5228" y="3761"/>
                  </a:lnTo>
                  <a:lnTo>
                    <a:pt x="5423" y="3859"/>
                  </a:lnTo>
                  <a:lnTo>
                    <a:pt x="5594" y="3981"/>
                  </a:lnTo>
                  <a:lnTo>
                    <a:pt x="5716" y="4152"/>
                  </a:lnTo>
                  <a:lnTo>
                    <a:pt x="5838" y="4347"/>
                  </a:lnTo>
                  <a:lnTo>
                    <a:pt x="5887" y="4567"/>
                  </a:lnTo>
                  <a:lnTo>
                    <a:pt x="5911" y="4787"/>
                  </a:lnTo>
                  <a:lnTo>
                    <a:pt x="5887" y="5007"/>
                  </a:lnTo>
                  <a:lnTo>
                    <a:pt x="5838" y="5227"/>
                  </a:lnTo>
                  <a:lnTo>
                    <a:pt x="5716" y="5422"/>
                  </a:lnTo>
                  <a:lnTo>
                    <a:pt x="5594" y="5569"/>
                  </a:lnTo>
                  <a:lnTo>
                    <a:pt x="5423" y="5715"/>
                  </a:lnTo>
                  <a:lnTo>
                    <a:pt x="5228" y="5813"/>
                  </a:lnTo>
                  <a:lnTo>
                    <a:pt x="5032" y="5886"/>
                  </a:lnTo>
                  <a:lnTo>
                    <a:pt x="4788" y="5911"/>
                  </a:lnTo>
                  <a:lnTo>
                    <a:pt x="4568" y="5886"/>
                  </a:lnTo>
                  <a:lnTo>
                    <a:pt x="4348" y="5813"/>
                  </a:lnTo>
                  <a:lnTo>
                    <a:pt x="4177" y="5715"/>
                  </a:lnTo>
                  <a:lnTo>
                    <a:pt x="4006" y="5569"/>
                  </a:lnTo>
                  <a:lnTo>
                    <a:pt x="3860" y="5422"/>
                  </a:lnTo>
                  <a:lnTo>
                    <a:pt x="3762" y="5227"/>
                  </a:lnTo>
                  <a:lnTo>
                    <a:pt x="3689" y="5007"/>
                  </a:lnTo>
                  <a:lnTo>
                    <a:pt x="3664" y="4787"/>
                  </a:lnTo>
                  <a:lnTo>
                    <a:pt x="3689" y="4567"/>
                  </a:lnTo>
                  <a:lnTo>
                    <a:pt x="3762" y="4347"/>
                  </a:lnTo>
                  <a:lnTo>
                    <a:pt x="3860" y="4152"/>
                  </a:lnTo>
                  <a:lnTo>
                    <a:pt x="4006" y="3981"/>
                  </a:lnTo>
                  <a:lnTo>
                    <a:pt x="4177" y="3859"/>
                  </a:lnTo>
                  <a:lnTo>
                    <a:pt x="4348" y="3761"/>
                  </a:lnTo>
                  <a:lnTo>
                    <a:pt x="4568" y="3688"/>
                  </a:lnTo>
                  <a:lnTo>
                    <a:pt x="4788" y="3664"/>
                  </a:lnTo>
                  <a:close/>
                  <a:moveTo>
                    <a:pt x="4568" y="0"/>
                  </a:moveTo>
                  <a:lnTo>
                    <a:pt x="4348" y="49"/>
                  </a:lnTo>
                  <a:lnTo>
                    <a:pt x="4153" y="122"/>
                  </a:lnTo>
                  <a:lnTo>
                    <a:pt x="3933" y="220"/>
                  </a:lnTo>
                  <a:lnTo>
                    <a:pt x="3738" y="342"/>
                  </a:lnTo>
                  <a:lnTo>
                    <a:pt x="3542" y="489"/>
                  </a:lnTo>
                  <a:lnTo>
                    <a:pt x="3347" y="684"/>
                  </a:lnTo>
                  <a:lnTo>
                    <a:pt x="3176" y="904"/>
                  </a:lnTo>
                  <a:lnTo>
                    <a:pt x="2907" y="855"/>
                  </a:lnTo>
                  <a:lnTo>
                    <a:pt x="2663" y="855"/>
                  </a:lnTo>
                  <a:lnTo>
                    <a:pt x="2394" y="904"/>
                  </a:lnTo>
                  <a:lnTo>
                    <a:pt x="2175" y="953"/>
                  </a:lnTo>
                  <a:lnTo>
                    <a:pt x="1955" y="1026"/>
                  </a:lnTo>
                  <a:lnTo>
                    <a:pt x="1759" y="1124"/>
                  </a:lnTo>
                  <a:lnTo>
                    <a:pt x="1564" y="1246"/>
                  </a:lnTo>
                  <a:lnTo>
                    <a:pt x="1393" y="1392"/>
                  </a:lnTo>
                  <a:lnTo>
                    <a:pt x="1271" y="1563"/>
                  </a:lnTo>
                  <a:lnTo>
                    <a:pt x="1124" y="1734"/>
                  </a:lnTo>
                  <a:lnTo>
                    <a:pt x="1027" y="1930"/>
                  </a:lnTo>
                  <a:lnTo>
                    <a:pt x="953" y="2149"/>
                  </a:lnTo>
                  <a:lnTo>
                    <a:pt x="905" y="2394"/>
                  </a:lnTo>
                  <a:lnTo>
                    <a:pt x="880" y="2638"/>
                  </a:lnTo>
                  <a:lnTo>
                    <a:pt x="880" y="2906"/>
                  </a:lnTo>
                  <a:lnTo>
                    <a:pt x="905" y="3175"/>
                  </a:lnTo>
                  <a:lnTo>
                    <a:pt x="685" y="3346"/>
                  </a:lnTo>
                  <a:lnTo>
                    <a:pt x="514" y="3517"/>
                  </a:lnTo>
                  <a:lnTo>
                    <a:pt x="343" y="3712"/>
                  </a:lnTo>
                  <a:lnTo>
                    <a:pt x="221" y="3932"/>
                  </a:lnTo>
                  <a:lnTo>
                    <a:pt x="123" y="4128"/>
                  </a:lnTo>
                  <a:lnTo>
                    <a:pt x="50" y="4347"/>
                  </a:lnTo>
                  <a:lnTo>
                    <a:pt x="25" y="4567"/>
                  </a:lnTo>
                  <a:lnTo>
                    <a:pt x="1" y="4787"/>
                  </a:lnTo>
                  <a:lnTo>
                    <a:pt x="25" y="5007"/>
                  </a:lnTo>
                  <a:lnTo>
                    <a:pt x="50" y="5227"/>
                  </a:lnTo>
                  <a:lnTo>
                    <a:pt x="123" y="5422"/>
                  </a:lnTo>
                  <a:lnTo>
                    <a:pt x="221" y="5642"/>
                  </a:lnTo>
                  <a:lnTo>
                    <a:pt x="343" y="5837"/>
                  </a:lnTo>
                  <a:lnTo>
                    <a:pt x="514" y="6033"/>
                  </a:lnTo>
                  <a:lnTo>
                    <a:pt x="685" y="6228"/>
                  </a:lnTo>
                  <a:lnTo>
                    <a:pt x="905" y="6399"/>
                  </a:lnTo>
                  <a:lnTo>
                    <a:pt x="880" y="6668"/>
                  </a:lnTo>
                  <a:lnTo>
                    <a:pt x="880" y="6936"/>
                  </a:lnTo>
                  <a:lnTo>
                    <a:pt x="905" y="7181"/>
                  </a:lnTo>
                  <a:lnTo>
                    <a:pt x="953" y="7400"/>
                  </a:lnTo>
                  <a:lnTo>
                    <a:pt x="1027" y="7620"/>
                  </a:lnTo>
                  <a:lnTo>
                    <a:pt x="1124" y="7816"/>
                  </a:lnTo>
                  <a:lnTo>
                    <a:pt x="1271" y="8011"/>
                  </a:lnTo>
                  <a:lnTo>
                    <a:pt x="1393" y="8182"/>
                  </a:lnTo>
                  <a:lnTo>
                    <a:pt x="1564" y="8328"/>
                  </a:lnTo>
                  <a:lnTo>
                    <a:pt x="1759" y="8451"/>
                  </a:lnTo>
                  <a:lnTo>
                    <a:pt x="1955" y="8548"/>
                  </a:lnTo>
                  <a:lnTo>
                    <a:pt x="2175" y="8621"/>
                  </a:lnTo>
                  <a:lnTo>
                    <a:pt x="2394" y="8670"/>
                  </a:lnTo>
                  <a:lnTo>
                    <a:pt x="2663" y="8695"/>
                  </a:lnTo>
                  <a:lnTo>
                    <a:pt x="2907" y="8695"/>
                  </a:lnTo>
                  <a:lnTo>
                    <a:pt x="3176" y="8670"/>
                  </a:lnTo>
                  <a:lnTo>
                    <a:pt x="3420" y="8939"/>
                  </a:lnTo>
                  <a:lnTo>
                    <a:pt x="3664" y="9159"/>
                  </a:lnTo>
                  <a:lnTo>
                    <a:pt x="3933" y="9354"/>
                  </a:lnTo>
                  <a:lnTo>
                    <a:pt x="4202" y="9476"/>
                  </a:lnTo>
                  <a:lnTo>
                    <a:pt x="4202" y="19783"/>
                  </a:lnTo>
                  <a:lnTo>
                    <a:pt x="4226" y="19905"/>
                  </a:lnTo>
                  <a:lnTo>
                    <a:pt x="4251" y="20027"/>
                  </a:lnTo>
                  <a:lnTo>
                    <a:pt x="4299" y="20125"/>
                  </a:lnTo>
                  <a:lnTo>
                    <a:pt x="4373" y="20198"/>
                  </a:lnTo>
                  <a:lnTo>
                    <a:pt x="4470" y="20271"/>
                  </a:lnTo>
                  <a:lnTo>
                    <a:pt x="4568" y="20345"/>
                  </a:lnTo>
                  <a:lnTo>
                    <a:pt x="4666" y="20369"/>
                  </a:lnTo>
                  <a:lnTo>
                    <a:pt x="4910" y="20369"/>
                  </a:lnTo>
                  <a:lnTo>
                    <a:pt x="5032" y="20345"/>
                  </a:lnTo>
                  <a:lnTo>
                    <a:pt x="5130" y="20271"/>
                  </a:lnTo>
                  <a:lnTo>
                    <a:pt x="5203" y="20198"/>
                  </a:lnTo>
                  <a:lnTo>
                    <a:pt x="5276" y="20125"/>
                  </a:lnTo>
                  <a:lnTo>
                    <a:pt x="5350" y="20027"/>
                  </a:lnTo>
                  <a:lnTo>
                    <a:pt x="5374" y="19905"/>
                  </a:lnTo>
                  <a:lnTo>
                    <a:pt x="5374" y="19783"/>
                  </a:lnTo>
                  <a:lnTo>
                    <a:pt x="5374" y="9476"/>
                  </a:lnTo>
                  <a:lnTo>
                    <a:pt x="5667" y="9354"/>
                  </a:lnTo>
                  <a:lnTo>
                    <a:pt x="5936" y="9159"/>
                  </a:lnTo>
                  <a:lnTo>
                    <a:pt x="6180" y="8939"/>
                  </a:lnTo>
                  <a:lnTo>
                    <a:pt x="6400" y="8670"/>
                  </a:lnTo>
                  <a:lnTo>
                    <a:pt x="6668" y="8695"/>
                  </a:lnTo>
                  <a:lnTo>
                    <a:pt x="6937" y="8695"/>
                  </a:lnTo>
                  <a:lnTo>
                    <a:pt x="7181" y="8670"/>
                  </a:lnTo>
                  <a:lnTo>
                    <a:pt x="7426" y="8621"/>
                  </a:lnTo>
                  <a:lnTo>
                    <a:pt x="7645" y="8548"/>
                  </a:lnTo>
                  <a:lnTo>
                    <a:pt x="7841" y="8451"/>
                  </a:lnTo>
                  <a:lnTo>
                    <a:pt x="8012" y="8328"/>
                  </a:lnTo>
                  <a:lnTo>
                    <a:pt x="8183" y="8182"/>
                  </a:lnTo>
                  <a:lnTo>
                    <a:pt x="8329" y="8011"/>
                  </a:lnTo>
                  <a:lnTo>
                    <a:pt x="8451" y="7816"/>
                  </a:lnTo>
                  <a:lnTo>
                    <a:pt x="8549" y="7620"/>
                  </a:lnTo>
                  <a:lnTo>
                    <a:pt x="8622" y="7400"/>
                  </a:lnTo>
                  <a:lnTo>
                    <a:pt x="8696" y="7181"/>
                  </a:lnTo>
                  <a:lnTo>
                    <a:pt x="8720" y="6936"/>
                  </a:lnTo>
                  <a:lnTo>
                    <a:pt x="8720" y="6668"/>
                  </a:lnTo>
                  <a:lnTo>
                    <a:pt x="8696" y="6399"/>
                  </a:lnTo>
                  <a:lnTo>
                    <a:pt x="8891" y="6228"/>
                  </a:lnTo>
                  <a:lnTo>
                    <a:pt x="9086" y="6033"/>
                  </a:lnTo>
                  <a:lnTo>
                    <a:pt x="9233" y="5837"/>
                  </a:lnTo>
                  <a:lnTo>
                    <a:pt x="9355" y="5642"/>
                  </a:lnTo>
                  <a:lnTo>
                    <a:pt x="9453" y="5422"/>
                  </a:lnTo>
                  <a:lnTo>
                    <a:pt x="9526" y="5227"/>
                  </a:lnTo>
                  <a:lnTo>
                    <a:pt x="9575" y="5007"/>
                  </a:lnTo>
                  <a:lnTo>
                    <a:pt x="9599" y="4787"/>
                  </a:lnTo>
                  <a:lnTo>
                    <a:pt x="9575" y="4567"/>
                  </a:lnTo>
                  <a:lnTo>
                    <a:pt x="9526" y="4347"/>
                  </a:lnTo>
                  <a:lnTo>
                    <a:pt x="9453" y="4128"/>
                  </a:lnTo>
                  <a:lnTo>
                    <a:pt x="9355" y="3932"/>
                  </a:lnTo>
                  <a:lnTo>
                    <a:pt x="9233" y="3712"/>
                  </a:lnTo>
                  <a:lnTo>
                    <a:pt x="9086" y="3517"/>
                  </a:lnTo>
                  <a:lnTo>
                    <a:pt x="8891" y="3346"/>
                  </a:lnTo>
                  <a:lnTo>
                    <a:pt x="8696" y="3175"/>
                  </a:lnTo>
                  <a:lnTo>
                    <a:pt x="8720" y="2906"/>
                  </a:lnTo>
                  <a:lnTo>
                    <a:pt x="8720" y="2638"/>
                  </a:lnTo>
                  <a:lnTo>
                    <a:pt x="8696" y="2394"/>
                  </a:lnTo>
                  <a:lnTo>
                    <a:pt x="8622" y="2149"/>
                  </a:lnTo>
                  <a:lnTo>
                    <a:pt x="8549" y="1930"/>
                  </a:lnTo>
                  <a:lnTo>
                    <a:pt x="8451" y="1734"/>
                  </a:lnTo>
                  <a:lnTo>
                    <a:pt x="8329" y="1563"/>
                  </a:lnTo>
                  <a:lnTo>
                    <a:pt x="8183" y="1392"/>
                  </a:lnTo>
                  <a:lnTo>
                    <a:pt x="8012" y="1246"/>
                  </a:lnTo>
                  <a:lnTo>
                    <a:pt x="7841" y="1124"/>
                  </a:lnTo>
                  <a:lnTo>
                    <a:pt x="7645" y="1026"/>
                  </a:lnTo>
                  <a:lnTo>
                    <a:pt x="7426" y="953"/>
                  </a:lnTo>
                  <a:lnTo>
                    <a:pt x="7181" y="904"/>
                  </a:lnTo>
                  <a:lnTo>
                    <a:pt x="6937" y="855"/>
                  </a:lnTo>
                  <a:lnTo>
                    <a:pt x="6668" y="855"/>
                  </a:lnTo>
                  <a:lnTo>
                    <a:pt x="6400" y="904"/>
                  </a:lnTo>
                  <a:lnTo>
                    <a:pt x="6229" y="684"/>
                  </a:lnTo>
                  <a:lnTo>
                    <a:pt x="6058" y="489"/>
                  </a:lnTo>
                  <a:lnTo>
                    <a:pt x="5863" y="342"/>
                  </a:lnTo>
                  <a:lnTo>
                    <a:pt x="5643" y="220"/>
                  </a:lnTo>
                  <a:lnTo>
                    <a:pt x="5447" y="122"/>
                  </a:lnTo>
                  <a:lnTo>
                    <a:pt x="5228" y="49"/>
                  </a:lnTo>
                  <a:lnTo>
                    <a:pt x="50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0"/>
          <p:cNvGrpSpPr/>
          <p:nvPr/>
        </p:nvGrpSpPr>
        <p:grpSpPr>
          <a:xfrm>
            <a:off x="2064346" y="3734722"/>
            <a:ext cx="318014" cy="414510"/>
            <a:chOff x="2624850" y="4296000"/>
            <a:chExt cx="380400" cy="495825"/>
          </a:xfrm>
        </p:grpSpPr>
        <p:sp>
          <p:nvSpPr>
            <p:cNvPr id="860" name="Google Shape;860;p50"/>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0"/>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0"/>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50"/>
          <p:cNvSpPr/>
          <p:nvPr/>
        </p:nvSpPr>
        <p:spPr>
          <a:xfrm>
            <a:off x="3180303" y="3772127"/>
            <a:ext cx="339959" cy="33998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0"/>
          <p:cNvSpPr/>
          <p:nvPr/>
        </p:nvSpPr>
        <p:spPr>
          <a:xfrm>
            <a:off x="2616754" y="3793571"/>
            <a:ext cx="339959" cy="297094"/>
          </a:xfrm>
          <a:custGeom>
            <a:avLst/>
            <a:gdLst/>
            <a:ahLst/>
            <a:cxnLst/>
            <a:rect l="l" t="t" r="r" b="b"/>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0"/>
          <p:cNvSpPr/>
          <p:nvPr/>
        </p:nvSpPr>
        <p:spPr>
          <a:xfrm>
            <a:off x="3742304" y="3770601"/>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50"/>
          <p:cNvGrpSpPr/>
          <p:nvPr/>
        </p:nvGrpSpPr>
        <p:grpSpPr>
          <a:xfrm>
            <a:off x="4280686" y="3775560"/>
            <a:ext cx="393045" cy="332833"/>
            <a:chOff x="5275975" y="4344850"/>
            <a:chExt cx="470150" cy="398125"/>
          </a:xfrm>
        </p:grpSpPr>
        <p:sp>
          <p:nvSpPr>
            <p:cNvPr id="867" name="Google Shape;867;p50"/>
            <p:cNvSpPr/>
            <p:nvPr/>
          </p:nvSpPr>
          <p:spPr>
            <a:xfrm>
              <a:off x="5661250" y="4690450"/>
              <a:ext cx="65950" cy="52525"/>
            </a:xfrm>
            <a:custGeom>
              <a:avLst/>
              <a:gdLst/>
              <a:ahLst/>
              <a:cxnLst/>
              <a:rect l="l" t="t" r="r" b="b"/>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0"/>
            <p:cNvSpPr/>
            <p:nvPr/>
          </p:nvSpPr>
          <p:spPr>
            <a:xfrm>
              <a:off x="5294900" y="4690450"/>
              <a:ext cx="65950" cy="52525"/>
            </a:xfrm>
            <a:custGeom>
              <a:avLst/>
              <a:gdLst/>
              <a:ahLst/>
              <a:cxnLst/>
              <a:rect l="l" t="t" r="r" b="b"/>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0"/>
            <p:cNvSpPr/>
            <p:nvPr/>
          </p:nvSpPr>
          <p:spPr>
            <a:xfrm>
              <a:off x="5275975" y="4344850"/>
              <a:ext cx="470150" cy="334025"/>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0" name="Google Shape;870;p50"/>
          <p:cNvSpPr/>
          <p:nvPr/>
        </p:nvSpPr>
        <p:spPr>
          <a:xfrm>
            <a:off x="4864301" y="3765502"/>
            <a:ext cx="353252" cy="353231"/>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1" name="Google Shape;871;p50"/>
          <p:cNvGrpSpPr/>
          <p:nvPr/>
        </p:nvGrpSpPr>
        <p:grpSpPr>
          <a:xfrm>
            <a:off x="5423039" y="3748516"/>
            <a:ext cx="362448" cy="386922"/>
            <a:chOff x="6642425" y="4312500"/>
            <a:chExt cx="433550" cy="462825"/>
          </a:xfrm>
        </p:grpSpPr>
        <p:sp>
          <p:nvSpPr>
            <p:cNvPr id="872" name="Google Shape;872;p50"/>
            <p:cNvSpPr/>
            <p:nvPr/>
          </p:nvSpPr>
          <p:spPr>
            <a:xfrm>
              <a:off x="6642425" y="4687375"/>
              <a:ext cx="433550" cy="39125"/>
            </a:xfrm>
            <a:custGeom>
              <a:avLst/>
              <a:gdLst/>
              <a:ahLst/>
              <a:cxnLst/>
              <a:rect l="l" t="t" r="r" b="b"/>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0"/>
            <p:cNvSpPr/>
            <p:nvPr/>
          </p:nvSpPr>
          <p:spPr>
            <a:xfrm>
              <a:off x="6642425" y="4736225"/>
              <a:ext cx="433550" cy="39100"/>
            </a:xfrm>
            <a:custGeom>
              <a:avLst/>
              <a:gdLst/>
              <a:ahLst/>
              <a:cxnLst/>
              <a:rect l="l" t="t" r="r" b="b"/>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0"/>
            <p:cNvSpPr/>
            <p:nvPr/>
          </p:nvSpPr>
          <p:spPr>
            <a:xfrm>
              <a:off x="6684575" y="4312500"/>
              <a:ext cx="349875" cy="377350"/>
            </a:xfrm>
            <a:custGeom>
              <a:avLst/>
              <a:gdLst/>
              <a:ahLst/>
              <a:cxnLst/>
              <a:rect l="l" t="t" r="r" b="b"/>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50"/>
          <p:cNvSpPr/>
          <p:nvPr/>
        </p:nvSpPr>
        <p:spPr>
          <a:xfrm>
            <a:off x="299775" y="4368343"/>
            <a:ext cx="465527" cy="274647"/>
          </a:xfrm>
          <a:custGeom>
            <a:avLst/>
            <a:gdLst/>
            <a:ahLst/>
            <a:cxnLst/>
            <a:rect l="l" t="t" r="r" b="b"/>
            <a:pathLst>
              <a:path w="22274" h="13141" extrusionOk="0">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50"/>
          <p:cNvGrpSpPr/>
          <p:nvPr/>
        </p:nvGrpSpPr>
        <p:grpSpPr>
          <a:xfrm>
            <a:off x="910227" y="4322764"/>
            <a:ext cx="371623" cy="365499"/>
            <a:chOff x="1244325" y="4999400"/>
            <a:chExt cx="444525" cy="437200"/>
          </a:xfrm>
        </p:grpSpPr>
        <p:sp>
          <p:nvSpPr>
            <p:cNvPr id="877" name="Google Shape;877;p50"/>
            <p:cNvSpPr/>
            <p:nvPr/>
          </p:nvSpPr>
          <p:spPr>
            <a:xfrm>
              <a:off x="1244325" y="5161200"/>
              <a:ext cx="374925" cy="222275"/>
            </a:xfrm>
            <a:custGeom>
              <a:avLst/>
              <a:gdLst/>
              <a:ahLst/>
              <a:cxnLst/>
              <a:rect l="l" t="t" r="r" b="b"/>
              <a:pathLst>
                <a:path w="14997" h="8891" extrusionOk="0">
                  <a:moveTo>
                    <a:pt x="2077" y="1661"/>
                  </a:moveTo>
                  <a:lnTo>
                    <a:pt x="2199" y="1685"/>
                  </a:lnTo>
                  <a:lnTo>
                    <a:pt x="2468" y="1783"/>
                  </a:lnTo>
                  <a:lnTo>
                    <a:pt x="2687" y="1930"/>
                  </a:lnTo>
                  <a:lnTo>
                    <a:pt x="2883" y="2076"/>
                  </a:lnTo>
                  <a:lnTo>
                    <a:pt x="2932" y="2443"/>
                  </a:lnTo>
                  <a:lnTo>
                    <a:pt x="3005" y="2833"/>
                  </a:lnTo>
                  <a:lnTo>
                    <a:pt x="3176" y="3664"/>
                  </a:lnTo>
                  <a:lnTo>
                    <a:pt x="3396" y="4470"/>
                  </a:lnTo>
                  <a:lnTo>
                    <a:pt x="3567" y="5154"/>
                  </a:lnTo>
                  <a:lnTo>
                    <a:pt x="3371" y="5105"/>
                  </a:lnTo>
                  <a:lnTo>
                    <a:pt x="3152" y="5031"/>
                  </a:lnTo>
                  <a:lnTo>
                    <a:pt x="2956" y="4934"/>
                  </a:lnTo>
                  <a:lnTo>
                    <a:pt x="2736" y="4812"/>
                  </a:lnTo>
                  <a:lnTo>
                    <a:pt x="2541" y="4690"/>
                  </a:lnTo>
                  <a:lnTo>
                    <a:pt x="2321" y="4543"/>
                  </a:lnTo>
                  <a:lnTo>
                    <a:pt x="2126" y="4372"/>
                  </a:lnTo>
                  <a:lnTo>
                    <a:pt x="1930" y="4201"/>
                  </a:lnTo>
                  <a:lnTo>
                    <a:pt x="1759" y="4006"/>
                  </a:lnTo>
                  <a:lnTo>
                    <a:pt x="1613" y="3810"/>
                  </a:lnTo>
                  <a:lnTo>
                    <a:pt x="1466" y="3590"/>
                  </a:lnTo>
                  <a:lnTo>
                    <a:pt x="1344" y="3395"/>
                  </a:lnTo>
                  <a:lnTo>
                    <a:pt x="1247" y="3175"/>
                  </a:lnTo>
                  <a:lnTo>
                    <a:pt x="1173" y="2931"/>
                  </a:lnTo>
                  <a:lnTo>
                    <a:pt x="1124" y="2711"/>
                  </a:lnTo>
                  <a:lnTo>
                    <a:pt x="1124" y="2491"/>
                  </a:lnTo>
                  <a:lnTo>
                    <a:pt x="1124" y="2320"/>
                  </a:lnTo>
                  <a:lnTo>
                    <a:pt x="1173" y="2174"/>
                  </a:lnTo>
                  <a:lnTo>
                    <a:pt x="1247" y="2027"/>
                  </a:lnTo>
                  <a:lnTo>
                    <a:pt x="1369" y="1905"/>
                  </a:lnTo>
                  <a:lnTo>
                    <a:pt x="1491" y="1808"/>
                  </a:lnTo>
                  <a:lnTo>
                    <a:pt x="1613" y="1734"/>
                  </a:lnTo>
                  <a:lnTo>
                    <a:pt x="1784" y="1685"/>
                  </a:lnTo>
                  <a:lnTo>
                    <a:pt x="1955" y="1661"/>
                  </a:lnTo>
                  <a:close/>
                  <a:moveTo>
                    <a:pt x="3225" y="0"/>
                  </a:moveTo>
                  <a:lnTo>
                    <a:pt x="3127" y="25"/>
                  </a:lnTo>
                  <a:lnTo>
                    <a:pt x="3029" y="98"/>
                  </a:lnTo>
                  <a:lnTo>
                    <a:pt x="2932" y="147"/>
                  </a:lnTo>
                  <a:lnTo>
                    <a:pt x="2883" y="245"/>
                  </a:lnTo>
                  <a:lnTo>
                    <a:pt x="2834" y="342"/>
                  </a:lnTo>
                  <a:lnTo>
                    <a:pt x="2785" y="440"/>
                  </a:lnTo>
                  <a:lnTo>
                    <a:pt x="2785" y="538"/>
                  </a:lnTo>
                  <a:lnTo>
                    <a:pt x="2785" y="709"/>
                  </a:lnTo>
                  <a:lnTo>
                    <a:pt x="2565" y="635"/>
                  </a:lnTo>
                  <a:lnTo>
                    <a:pt x="2370" y="586"/>
                  </a:lnTo>
                  <a:lnTo>
                    <a:pt x="2150" y="562"/>
                  </a:lnTo>
                  <a:lnTo>
                    <a:pt x="1955" y="538"/>
                  </a:lnTo>
                  <a:lnTo>
                    <a:pt x="1759" y="562"/>
                  </a:lnTo>
                  <a:lnTo>
                    <a:pt x="1564" y="586"/>
                  </a:lnTo>
                  <a:lnTo>
                    <a:pt x="1369" y="635"/>
                  </a:lnTo>
                  <a:lnTo>
                    <a:pt x="1198" y="709"/>
                  </a:lnTo>
                  <a:lnTo>
                    <a:pt x="1027" y="782"/>
                  </a:lnTo>
                  <a:lnTo>
                    <a:pt x="856" y="880"/>
                  </a:lnTo>
                  <a:lnTo>
                    <a:pt x="709" y="1002"/>
                  </a:lnTo>
                  <a:lnTo>
                    <a:pt x="563" y="1124"/>
                  </a:lnTo>
                  <a:lnTo>
                    <a:pt x="441" y="1246"/>
                  </a:lnTo>
                  <a:lnTo>
                    <a:pt x="343" y="1417"/>
                  </a:lnTo>
                  <a:lnTo>
                    <a:pt x="245" y="1563"/>
                  </a:lnTo>
                  <a:lnTo>
                    <a:pt x="147" y="1734"/>
                  </a:lnTo>
                  <a:lnTo>
                    <a:pt x="99" y="1905"/>
                  </a:lnTo>
                  <a:lnTo>
                    <a:pt x="50" y="2101"/>
                  </a:lnTo>
                  <a:lnTo>
                    <a:pt x="1" y="2296"/>
                  </a:lnTo>
                  <a:lnTo>
                    <a:pt x="1" y="2491"/>
                  </a:lnTo>
                  <a:lnTo>
                    <a:pt x="25" y="2858"/>
                  </a:lnTo>
                  <a:lnTo>
                    <a:pt x="99" y="3200"/>
                  </a:lnTo>
                  <a:lnTo>
                    <a:pt x="221" y="3566"/>
                  </a:lnTo>
                  <a:lnTo>
                    <a:pt x="367" y="3884"/>
                  </a:lnTo>
                  <a:lnTo>
                    <a:pt x="563" y="4225"/>
                  </a:lnTo>
                  <a:lnTo>
                    <a:pt x="782" y="4543"/>
                  </a:lnTo>
                  <a:lnTo>
                    <a:pt x="1027" y="4836"/>
                  </a:lnTo>
                  <a:lnTo>
                    <a:pt x="1295" y="5105"/>
                  </a:lnTo>
                  <a:lnTo>
                    <a:pt x="1588" y="5349"/>
                  </a:lnTo>
                  <a:lnTo>
                    <a:pt x="1906" y="5593"/>
                  </a:lnTo>
                  <a:lnTo>
                    <a:pt x="2248" y="5789"/>
                  </a:lnTo>
                  <a:lnTo>
                    <a:pt x="2590" y="5960"/>
                  </a:lnTo>
                  <a:lnTo>
                    <a:pt x="2932" y="6106"/>
                  </a:lnTo>
                  <a:lnTo>
                    <a:pt x="3274" y="6204"/>
                  </a:lnTo>
                  <a:lnTo>
                    <a:pt x="3616" y="6277"/>
                  </a:lnTo>
                  <a:lnTo>
                    <a:pt x="3957" y="6301"/>
                  </a:lnTo>
                  <a:lnTo>
                    <a:pt x="4080" y="6643"/>
                  </a:lnTo>
                  <a:lnTo>
                    <a:pt x="4226" y="6961"/>
                  </a:lnTo>
                  <a:lnTo>
                    <a:pt x="4519" y="7596"/>
                  </a:lnTo>
                  <a:lnTo>
                    <a:pt x="4812" y="8133"/>
                  </a:lnTo>
                  <a:lnTo>
                    <a:pt x="5081" y="8597"/>
                  </a:lnTo>
                  <a:lnTo>
                    <a:pt x="5154" y="8719"/>
                  </a:lnTo>
                  <a:lnTo>
                    <a:pt x="5276" y="8817"/>
                  </a:lnTo>
                  <a:lnTo>
                    <a:pt x="5423" y="8866"/>
                  </a:lnTo>
                  <a:lnTo>
                    <a:pt x="5569" y="8890"/>
                  </a:lnTo>
                  <a:lnTo>
                    <a:pt x="12212" y="8890"/>
                  </a:lnTo>
                  <a:lnTo>
                    <a:pt x="12359" y="8866"/>
                  </a:lnTo>
                  <a:lnTo>
                    <a:pt x="12506" y="8817"/>
                  </a:lnTo>
                  <a:lnTo>
                    <a:pt x="12628" y="8719"/>
                  </a:lnTo>
                  <a:lnTo>
                    <a:pt x="12701" y="8597"/>
                  </a:lnTo>
                  <a:lnTo>
                    <a:pt x="12994" y="8060"/>
                  </a:lnTo>
                  <a:lnTo>
                    <a:pt x="13360" y="7352"/>
                  </a:lnTo>
                  <a:lnTo>
                    <a:pt x="13727" y="6472"/>
                  </a:lnTo>
                  <a:lnTo>
                    <a:pt x="13922" y="6008"/>
                  </a:lnTo>
                  <a:lnTo>
                    <a:pt x="14117" y="5495"/>
                  </a:lnTo>
                  <a:lnTo>
                    <a:pt x="14288" y="4958"/>
                  </a:lnTo>
                  <a:lnTo>
                    <a:pt x="14459" y="4372"/>
                  </a:lnTo>
                  <a:lnTo>
                    <a:pt x="14606" y="3786"/>
                  </a:lnTo>
                  <a:lnTo>
                    <a:pt x="14752" y="3175"/>
                  </a:lnTo>
                  <a:lnTo>
                    <a:pt x="14850" y="2540"/>
                  </a:lnTo>
                  <a:lnTo>
                    <a:pt x="14923" y="1881"/>
                  </a:lnTo>
                  <a:lnTo>
                    <a:pt x="14972" y="1221"/>
                  </a:lnTo>
                  <a:lnTo>
                    <a:pt x="14997" y="538"/>
                  </a:lnTo>
                  <a:lnTo>
                    <a:pt x="14997" y="440"/>
                  </a:lnTo>
                  <a:lnTo>
                    <a:pt x="14948" y="342"/>
                  </a:lnTo>
                  <a:lnTo>
                    <a:pt x="14899" y="245"/>
                  </a:lnTo>
                  <a:lnTo>
                    <a:pt x="14850" y="147"/>
                  </a:lnTo>
                  <a:lnTo>
                    <a:pt x="14752" y="98"/>
                  </a:lnTo>
                  <a:lnTo>
                    <a:pt x="14655" y="25"/>
                  </a:lnTo>
                  <a:lnTo>
                    <a:pt x="145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0"/>
            <p:cNvSpPr/>
            <p:nvPr/>
          </p:nvSpPr>
          <p:spPr>
            <a:xfrm>
              <a:off x="1244325" y="5397500"/>
              <a:ext cx="444525" cy="39100"/>
            </a:xfrm>
            <a:custGeom>
              <a:avLst/>
              <a:gdLst/>
              <a:ahLst/>
              <a:cxnLst/>
              <a:rect l="l" t="t" r="r" b="b"/>
              <a:pathLst>
                <a:path w="17781" h="1564" extrusionOk="0">
                  <a:moveTo>
                    <a:pt x="1" y="0"/>
                  </a:moveTo>
                  <a:lnTo>
                    <a:pt x="25" y="244"/>
                  </a:lnTo>
                  <a:lnTo>
                    <a:pt x="99" y="488"/>
                  </a:lnTo>
                  <a:lnTo>
                    <a:pt x="196" y="757"/>
                  </a:lnTo>
                  <a:lnTo>
                    <a:pt x="318" y="1001"/>
                  </a:lnTo>
                  <a:lnTo>
                    <a:pt x="489" y="1221"/>
                  </a:lnTo>
                  <a:lnTo>
                    <a:pt x="685" y="1392"/>
                  </a:lnTo>
                  <a:lnTo>
                    <a:pt x="782" y="1465"/>
                  </a:lnTo>
                  <a:lnTo>
                    <a:pt x="880" y="1514"/>
                  </a:lnTo>
                  <a:lnTo>
                    <a:pt x="1002" y="1539"/>
                  </a:lnTo>
                  <a:lnTo>
                    <a:pt x="1124" y="1563"/>
                  </a:lnTo>
                  <a:lnTo>
                    <a:pt x="16657" y="1563"/>
                  </a:lnTo>
                  <a:lnTo>
                    <a:pt x="16780" y="1539"/>
                  </a:lnTo>
                  <a:lnTo>
                    <a:pt x="16902" y="1514"/>
                  </a:lnTo>
                  <a:lnTo>
                    <a:pt x="16999" y="1465"/>
                  </a:lnTo>
                  <a:lnTo>
                    <a:pt x="17097" y="1392"/>
                  </a:lnTo>
                  <a:lnTo>
                    <a:pt x="17292" y="1221"/>
                  </a:lnTo>
                  <a:lnTo>
                    <a:pt x="17463" y="1001"/>
                  </a:lnTo>
                  <a:lnTo>
                    <a:pt x="17586" y="757"/>
                  </a:lnTo>
                  <a:lnTo>
                    <a:pt x="17683" y="488"/>
                  </a:lnTo>
                  <a:lnTo>
                    <a:pt x="17756" y="244"/>
                  </a:lnTo>
                  <a:lnTo>
                    <a:pt x="177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451925" y="4999400"/>
              <a:ext cx="31175" cy="129450"/>
            </a:xfrm>
            <a:custGeom>
              <a:avLst/>
              <a:gdLst/>
              <a:ahLst/>
              <a:cxnLst/>
              <a:rect l="l" t="t" r="r" b="b"/>
              <a:pathLst>
                <a:path w="1247" h="5178" extrusionOk="0">
                  <a:moveTo>
                    <a:pt x="953" y="0"/>
                  </a:moveTo>
                  <a:lnTo>
                    <a:pt x="856" y="25"/>
                  </a:lnTo>
                  <a:lnTo>
                    <a:pt x="758" y="98"/>
                  </a:lnTo>
                  <a:lnTo>
                    <a:pt x="709" y="171"/>
                  </a:lnTo>
                  <a:lnTo>
                    <a:pt x="685" y="293"/>
                  </a:lnTo>
                  <a:lnTo>
                    <a:pt x="660" y="464"/>
                  </a:lnTo>
                  <a:lnTo>
                    <a:pt x="611" y="611"/>
                  </a:lnTo>
                  <a:lnTo>
                    <a:pt x="514" y="733"/>
                  </a:lnTo>
                  <a:lnTo>
                    <a:pt x="416" y="879"/>
                  </a:lnTo>
                  <a:lnTo>
                    <a:pt x="269" y="1026"/>
                  </a:lnTo>
                  <a:lnTo>
                    <a:pt x="147" y="1246"/>
                  </a:lnTo>
                  <a:lnTo>
                    <a:pt x="74" y="1368"/>
                  </a:lnTo>
                  <a:lnTo>
                    <a:pt x="50" y="1490"/>
                  </a:lnTo>
                  <a:lnTo>
                    <a:pt x="1" y="1661"/>
                  </a:lnTo>
                  <a:lnTo>
                    <a:pt x="1" y="1832"/>
                  </a:lnTo>
                  <a:lnTo>
                    <a:pt x="1" y="2003"/>
                  </a:lnTo>
                  <a:lnTo>
                    <a:pt x="50" y="2149"/>
                  </a:lnTo>
                  <a:lnTo>
                    <a:pt x="74" y="2296"/>
                  </a:lnTo>
                  <a:lnTo>
                    <a:pt x="147" y="2394"/>
                  </a:lnTo>
                  <a:lnTo>
                    <a:pt x="269" y="2613"/>
                  </a:lnTo>
                  <a:lnTo>
                    <a:pt x="416" y="2784"/>
                  </a:lnTo>
                  <a:lnTo>
                    <a:pt x="514" y="2907"/>
                  </a:lnTo>
                  <a:lnTo>
                    <a:pt x="611" y="3029"/>
                  </a:lnTo>
                  <a:lnTo>
                    <a:pt x="660" y="3175"/>
                  </a:lnTo>
                  <a:lnTo>
                    <a:pt x="685" y="3346"/>
                  </a:lnTo>
                  <a:lnTo>
                    <a:pt x="660" y="3542"/>
                  </a:lnTo>
                  <a:lnTo>
                    <a:pt x="611" y="3688"/>
                  </a:lnTo>
                  <a:lnTo>
                    <a:pt x="514" y="3810"/>
                  </a:lnTo>
                  <a:lnTo>
                    <a:pt x="416" y="3932"/>
                  </a:lnTo>
                  <a:lnTo>
                    <a:pt x="269" y="4103"/>
                  </a:lnTo>
                  <a:lnTo>
                    <a:pt x="147"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3" y="4445"/>
                  </a:lnTo>
                  <a:lnTo>
                    <a:pt x="831" y="4299"/>
                  </a:lnTo>
                  <a:lnTo>
                    <a:pt x="978" y="4152"/>
                  </a:lnTo>
                  <a:lnTo>
                    <a:pt x="1100" y="3932"/>
                  </a:lnTo>
                  <a:lnTo>
                    <a:pt x="1149" y="3810"/>
                  </a:lnTo>
                  <a:lnTo>
                    <a:pt x="1197" y="3688"/>
                  </a:lnTo>
                  <a:lnTo>
                    <a:pt x="1222" y="3542"/>
                  </a:lnTo>
                  <a:lnTo>
                    <a:pt x="1246" y="3346"/>
                  </a:lnTo>
                  <a:lnTo>
                    <a:pt x="1222" y="3175"/>
                  </a:lnTo>
                  <a:lnTo>
                    <a:pt x="1197" y="3029"/>
                  </a:lnTo>
                  <a:lnTo>
                    <a:pt x="1149" y="2882"/>
                  </a:lnTo>
                  <a:lnTo>
                    <a:pt x="1100" y="2784"/>
                  </a:lnTo>
                  <a:lnTo>
                    <a:pt x="978" y="2565"/>
                  </a:lnTo>
                  <a:lnTo>
                    <a:pt x="831" y="2394"/>
                  </a:lnTo>
                  <a:lnTo>
                    <a:pt x="733" y="2272"/>
                  </a:lnTo>
                  <a:lnTo>
                    <a:pt x="636" y="2149"/>
                  </a:lnTo>
                  <a:lnTo>
                    <a:pt x="587" y="2003"/>
                  </a:lnTo>
                  <a:lnTo>
                    <a:pt x="563" y="1832"/>
                  </a:lnTo>
                  <a:lnTo>
                    <a:pt x="587" y="1637"/>
                  </a:lnTo>
                  <a:lnTo>
                    <a:pt x="636" y="1490"/>
                  </a:lnTo>
                  <a:lnTo>
                    <a:pt x="733" y="1368"/>
                  </a:lnTo>
                  <a:lnTo>
                    <a:pt x="831" y="1246"/>
                  </a:lnTo>
                  <a:lnTo>
                    <a:pt x="978" y="1075"/>
                  </a:lnTo>
                  <a:lnTo>
                    <a:pt x="1100" y="879"/>
                  </a:lnTo>
                  <a:lnTo>
                    <a:pt x="1149" y="757"/>
                  </a:lnTo>
                  <a:lnTo>
                    <a:pt x="1197" y="611"/>
                  </a:lnTo>
                  <a:lnTo>
                    <a:pt x="1222" y="464"/>
                  </a:lnTo>
                  <a:lnTo>
                    <a:pt x="1246" y="293"/>
                  </a:lnTo>
                  <a:lnTo>
                    <a:pt x="1222" y="171"/>
                  </a:lnTo>
                  <a:lnTo>
                    <a:pt x="1149" y="98"/>
                  </a:lnTo>
                  <a:lnTo>
                    <a:pt x="1075" y="25"/>
                  </a:lnTo>
                  <a:lnTo>
                    <a:pt x="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1407975" y="4999400"/>
              <a:ext cx="31150" cy="129450"/>
            </a:xfrm>
            <a:custGeom>
              <a:avLst/>
              <a:gdLst/>
              <a:ahLst/>
              <a:cxnLst/>
              <a:rect l="l" t="t" r="r" b="b"/>
              <a:pathLst>
                <a:path w="1246" h="5178" extrusionOk="0">
                  <a:moveTo>
                    <a:pt x="977" y="0"/>
                  </a:moveTo>
                  <a:lnTo>
                    <a:pt x="855" y="25"/>
                  </a:lnTo>
                  <a:lnTo>
                    <a:pt x="782" y="98"/>
                  </a:lnTo>
                  <a:lnTo>
                    <a:pt x="709" y="171"/>
                  </a:lnTo>
                  <a:lnTo>
                    <a:pt x="684" y="293"/>
                  </a:lnTo>
                  <a:lnTo>
                    <a:pt x="660" y="464"/>
                  </a:lnTo>
                  <a:lnTo>
                    <a:pt x="611" y="611"/>
                  </a:lnTo>
                  <a:lnTo>
                    <a:pt x="538" y="733"/>
                  </a:lnTo>
                  <a:lnTo>
                    <a:pt x="416" y="879"/>
                  </a:lnTo>
                  <a:lnTo>
                    <a:pt x="269" y="1026"/>
                  </a:lnTo>
                  <a:lnTo>
                    <a:pt x="147" y="1246"/>
                  </a:lnTo>
                  <a:lnTo>
                    <a:pt x="98" y="1368"/>
                  </a:lnTo>
                  <a:lnTo>
                    <a:pt x="49" y="1490"/>
                  </a:lnTo>
                  <a:lnTo>
                    <a:pt x="25" y="1661"/>
                  </a:lnTo>
                  <a:lnTo>
                    <a:pt x="0" y="1832"/>
                  </a:lnTo>
                  <a:lnTo>
                    <a:pt x="25" y="2003"/>
                  </a:lnTo>
                  <a:lnTo>
                    <a:pt x="49" y="2149"/>
                  </a:lnTo>
                  <a:lnTo>
                    <a:pt x="98" y="2296"/>
                  </a:lnTo>
                  <a:lnTo>
                    <a:pt x="147" y="2394"/>
                  </a:lnTo>
                  <a:lnTo>
                    <a:pt x="269" y="2613"/>
                  </a:lnTo>
                  <a:lnTo>
                    <a:pt x="416" y="2784"/>
                  </a:lnTo>
                  <a:lnTo>
                    <a:pt x="538" y="2907"/>
                  </a:lnTo>
                  <a:lnTo>
                    <a:pt x="611" y="3029"/>
                  </a:lnTo>
                  <a:lnTo>
                    <a:pt x="660" y="3175"/>
                  </a:lnTo>
                  <a:lnTo>
                    <a:pt x="684" y="3346"/>
                  </a:lnTo>
                  <a:lnTo>
                    <a:pt x="660" y="3542"/>
                  </a:lnTo>
                  <a:lnTo>
                    <a:pt x="611" y="3688"/>
                  </a:lnTo>
                  <a:lnTo>
                    <a:pt x="538"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3" y="5178"/>
                  </a:lnTo>
                  <a:lnTo>
                    <a:pt x="391" y="5153"/>
                  </a:lnTo>
                  <a:lnTo>
                    <a:pt x="489" y="5080"/>
                  </a:lnTo>
                  <a:lnTo>
                    <a:pt x="562" y="5007"/>
                  </a:lnTo>
                  <a:lnTo>
                    <a:pt x="586" y="4885"/>
                  </a:lnTo>
                  <a:lnTo>
                    <a:pt x="586" y="4714"/>
                  </a:lnTo>
                  <a:lnTo>
                    <a:pt x="660" y="4567"/>
                  </a:lnTo>
                  <a:lnTo>
                    <a:pt x="733" y="4445"/>
                  </a:lnTo>
                  <a:lnTo>
                    <a:pt x="831" y="4299"/>
                  </a:lnTo>
                  <a:lnTo>
                    <a:pt x="977" y="4152"/>
                  </a:lnTo>
                  <a:lnTo>
                    <a:pt x="1124" y="3932"/>
                  </a:lnTo>
                  <a:lnTo>
                    <a:pt x="1173" y="3810"/>
                  </a:lnTo>
                  <a:lnTo>
                    <a:pt x="1221" y="3688"/>
                  </a:lnTo>
                  <a:lnTo>
                    <a:pt x="1246" y="3542"/>
                  </a:lnTo>
                  <a:lnTo>
                    <a:pt x="1246" y="3346"/>
                  </a:lnTo>
                  <a:lnTo>
                    <a:pt x="1246" y="3175"/>
                  </a:lnTo>
                  <a:lnTo>
                    <a:pt x="1221" y="3029"/>
                  </a:lnTo>
                  <a:lnTo>
                    <a:pt x="1173" y="2882"/>
                  </a:lnTo>
                  <a:lnTo>
                    <a:pt x="1124" y="2784"/>
                  </a:lnTo>
                  <a:lnTo>
                    <a:pt x="977" y="2565"/>
                  </a:lnTo>
                  <a:lnTo>
                    <a:pt x="831" y="2394"/>
                  </a:lnTo>
                  <a:lnTo>
                    <a:pt x="733" y="2272"/>
                  </a:lnTo>
                  <a:lnTo>
                    <a:pt x="660" y="2149"/>
                  </a:lnTo>
                  <a:lnTo>
                    <a:pt x="586" y="2003"/>
                  </a:lnTo>
                  <a:lnTo>
                    <a:pt x="586" y="1832"/>
                  </a:lnTo>
                  <a:lnTo>
                    <a:pt x="586" y="1637"/>
                  </a:lnTo>
                  <a:lnTo>
                    <a:pt x="660" y="1490"/>
                  </a:lnTo>
                  <a:lnTo>
                    <a:pt x="733" y="1368"/>
                  </a:lnTo>
                  <a:lnTo>
                    <a:pt x="831" y="1246"/>
                  </a:lnTo>
                  <a:lnTo>
                    <a:pt x="977" y="1075"/>
                  </a:lnTo>
                  <a:lnTo>
                    <a:pt x="1124" y="879"/>
                  </a:lnTo>
                  <a:lnTo>
                    <a:pt x="1173" y="757"/>
                  </a:lnTo>
                  <a:lnTo>
                    <a:pt x="1221" y="611"/>
                  </a:lnTo>
                  <a:lnTo>
                    <a:pt x="1246" y="464"/>
                  </a:lnTo>
                  <a:lnTo>
                    <a:pt x="1246" y="293"/>
                  </a:lnTo>
                  <a:lnTo>
                    <a:pt x="1221" y="171"/>
                  </a:lnTo>
                  <a:lnTo>
                    <a:pt x="1173" y="98"/>
                  </a:lnTo>
                  <a:lnTo>
                    <a:pt x="1075" y="25"/>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1495900" y="4999400"/>
              <a:ext cx="30550" cy="129450"/>
            </a:xfrm>
            <a:custGeom>
              <a:avLst/>
              <a:gdLst/>
              <a:ahLst/>
              <a:cxnLst/>
              <a:rect l="l" t="t" r="r" b="b"/>
              <a:pathLst>
                <a:path w="1222" h="5178" extrusionOk="0">
                  <a:moveTo>
                    <a:pt x="953" y="0"/>
                  </a:moveTo>
                  <a:lnTo>
                    <a:pt x="831" y="25"/>
                  </a:lnTo>
                  <a:lnTo>
                    <a:pt x="757" y="98"/>
                  </a:lnTo>
                  <a:lnTo>
                    <a:pt x="684" y="171"/>
                  </a:lnTo>
                  <a:lnTo>
                    <a:pt x="660" y="293"/>
                  </a:lnTo>
                  <a:lnTo>
                    <a:pt x="660" y="464"/>
                  </a:lnTo>
                  <a:lnTo>
                    <a:pt x="586" y="611"/>
                  </a:lnTo>
                  <a:lnTo>
                    <a:pt x="513" y="733"/>
                  </a:lnTo>
                  <a:lnTo>
                    <a:pt x="391" y="879"/>
                  </a:lnTo>
                  <a:lnTo>
                    <a:pt x="269" y="1026"/>
                  </a:lnTo>
                  <a:lnTo>
                    <a:pt x="122" y="1246"/>
                  </a:lnTo>
                  <a:lnTo>
                    <a:pt x="73" y="1368"/>
                  </a:lnTo>
                  <a:lnTo>
                    <a:pt x="25" y="1490"/>
                  </a:lnTo>
                  <a:lnTo>
                    <a:pt x="0" y="1661"/>
                  </a:lnTo>
                  <a:lnTo>
                    <a:pt x="0" y="1832"/>
                  </a:lnTo>
                  <a:lnTo>
                    <a:pt x="0" y="2003"/>
                  </a:lnTo>
                  <a:lnTo>
                    <a:pt x="25" y="2149"/>
                  </a:lnTo>
                  <a:lnTo>
                    <a:pt x="73" y="2296"/>
                  </a:lnTo>
                  <a:lnTo>
                    <a:pt x="122" y="2394"/>
                  </a:lnTo>
                  <a:lnTo>
                    <a:pt x="269" y="2613"/>
                  </a:lnTo>
                  <a:lnTo>
                    <a:pt x="391" y="2784"/>
                  </a:lnTo>
                  <a:lnTo>
                    <a:pt x="513" y="2907"/>
                  </a:lnTo>
                  <a:lnTo>
                    <a:pt x="586" y="3029"/>
                  </a:lnTo>
                  <a:lnTo>
                    <a:pt x="660" y="3175"/>
                  </a:lnTo>
                  <a:lnTo>
                    <a:pt x="660" y="3346"/>
                  </a:lnTo>
                  <a:lnTo>
                    <a:pt x="660" y="3542"/>
                  </a:lnTo>
                  <a:lnTo>
                    <a:pt x="586" y="3688"/>
                  </a:lnTo>
                  <a:lnTo>
                    <a:pt x="513" y="3810"/>
                  </a:lnTo>
                  <a:lnTo>
                    <a:pt x="391" y="3932"/>
                  </a:lnTo>
                  <a:lnTo>
                    <a:pt x="269" y="4103"/>
                  </a:lnTo>
                  <a:lnTo>
                    <a:pt x="122" y="4299"/>
                  </a:lnTo>
                  <a:lnTo>
                    <a:pt x="73" y="4421"/>
                  </a:lnTo>
                  <a:lnTo>
                    <a:pt x="25" y="4567"/>
                  </a:lnTo>
                  <a:lnTo>
                    <a:pt x="0" y="4714"/>
                  </a:lnTo>
                  <a:lnTo>
                    <a:pt x="0" y="4885"/>
                  </a:lnTo>
                  <a:lnTo>
                    <a:pt x="25" y="5007"/>
                  </a:lnTo>
                  <a:lnTo>
                    <a:pt x="73" y="5080"/>
                  </a:lnTo>
                  <a:lnTo>
                    <a:pt x="171" y="5153"/>
                  </a:lnTo>
                  <a:lnTo>
                    <a:pt x="269" y="5178"/>
                  </a:lnTo>
                  <a:lnTo>
                    <a:pt x="391" y="5153"/>
                  </a:lnTo>
                  <a:lnTo>
                    <a:pt x="464" y="5080"/>
                  </a:lnTo>
                  <a:lnTo>
                    <a:pt x="538" y="5007"/>
                  </a:lnTo>
                  <a:lnTo>
                    <a:pt x="562" y="4885"/>
                  </a:lnTo>
                  <a:lnTo>
                    <a:pt x="586" y="4714"/>
                  </a:lnTo>
                  <a:lnTo>
                    <a:pt x="635" y="4567"/>
                  </a:lnTo>
                  <a:lnTo>
                    <a:pt x="708" y="4445"/>
                  </a:lnTo>
                  <a:lnTo>
                    <a:pt x="831" y="4299"/>
                  </a:lnTo>
                  <a:lnTo>
                    <a:pt x="953" y="4152"/>
                  </a:lnTo>
                  <a:lnTo>
                    <a:pt x="1099" y="3932"/>
                  </a:lnTo>
                  <a:lnTo>
                    <a:pt x="1148" y="3810"/>
                  </a:lnTo>
                  <a:lnTo>
                    <a:pt x="1197" y="3688"/>
                  </a:lnTo>
                  <a:lnTo>
                    <a:pt x="1221" y="3542"/>
                  </a:lnTo>
                  <a:lnTo>
                    <a:pt x="1221" y="3346"/>
                  </a:lnTo>
                  <a:lnTo>
                    <a:pt x="1221" y="3175"/>
                  </a:lnTo>
                  <a:lnTo>
                    <a:pt x="1197" y="3029"/>
                  </a:lnTo>
                  <a:lnTo>
                    <a:pt x="1148" y="2882"/>
                  </a:lnTo>
                  <a:lnTo>
                    <a:pt x="1099" y="2784"/>
                  </a:lnTo>
                  <a:lnTo>
                    <a:pt x="953" y="2565"/>
                  </a:lnTo>
                  <a:lnTo>
                    <a:pt x="831" y="2394"/>
                  </a:lnTo>
                  <a:lnTo>
                    <a:pt x="708" y="2272"/>
                  </a:lnTo>
                  <a:lnTo>
                    <a:pt x="635" y="2149"/>
                  </a:lnTo>
                  <a:lnTo>
                    <a:pt x="586" y="2003"/>
                  </a:lnTo>
                  <a:lnTo>
                    <a:pt x="562" y="1832"/>
                  </a:lnTo>
                  <a:lnTo>
                    <a:pt x="586" y="1637"/>
                  </a:lnTo>
                  <a:lnTo>
                    <a:pt x="635" y="1490"/>
                  </a:lnTo>
                  <a:lnTo>
                    <a:pt x="708" y="1368"/>
                  </a:lnTo>
                  <a:lnTo>
                    <a:pt x="831" y="1246"/>
                  </a:lnTo>
                  <a:lnTo>
                    <a:pt x="953" y="1075"/>
                  </a:lnTo>
                  <a:lnTo>
                    <a:pt x="1099" y="879"/>
                  </a:lnTo>
                  <a:lnTo>
                    <a:pt x="1148" y="757"/>
                  </a:lnTo>
                  <a:lnTo>
                    <a:pt x="1197" y="611"/>
                  </a:lnTo>
                  <a:lnTo>
                    <a:pt x="1221" y="464"/>
                  </a:lnTo>
                  <a:lnTo>
                    <a:pt x="1221" y="293"/>
                  </a:lnTo>
                  <a:lnTo>
                    <a:pt x="1221" y="171"/>
                  </a:lnTo>
                  <a:lnTo>
                    <a:pt x="1148" y="98"/>
                  </a:lnTo>
                  <a:lnTo>
                    <a:pt x="1050" y="25"/>
                  </a:lnTo>
                  <a:lnTo>
                    <a:pt x="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50"/>
          <p:cNvGrpSpPr/>
          <p:nvPr/>
        </p:nvGrpSpPr>
        <p:grpSpPr>
          <a:xfrm>
            <a:off x="1506943" y="4311018"/>
            <a:ext cx="305265" cy="388970"/>
            <a:chOff x="1958100" y="4985350"/>
            <a:chExt cx="365150" cy="465275"/>
          </a:xfrm>
        </p:grpSpPr>
        <p:sp>
          <p:nvSpPr>
            <p:cNvPr id="883" name="Google Shape;883;p50"/>
            <p:cNvSpPr/>
            <p:nvPr/>
          </p:nvSpPr>
          <p:spPr>
            <a:xfrm>
              <a:off x="1958100" y="4985350"/>
              <a:ext cx="365150" cy="465275"/>
            </a:xfrm>
            <a:custGeom>
              <a:avLst/>
              <a:gdLst/>
              <a:ahLst/>
              <a:cxnLst/>
              <a:rect l="l" t="t" r="r" b="b"/>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a:off x="1977625" y="5237525"/>
              <a:ext cx="113600" cy="213100"/>
            </a:xfrm>
            <a:custGeom>
              <a:avLst/>
              <a:gdLst/>
              <a:ahLst/>
              <a:cxnLst/>
              <a:rect l="l" t="t" r="r" b="b"/>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a:off x="2190125" y="5237525"/>
              <a:ext cx="113575" cy="213100"/>
            </a:xfrm>
            <a:custGeom>
              <a:avLst/>
              <a:gdLst/>
              <a:ahLst/>
              <a:cxnLst/>
              <a:rect l="l" t="t" r="r" b="b"/>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50"/>
          <p:cNvGrpSpPr/>
          <p:nvPr/>
        </p:nvGrpSpPr>
        <p:grpSpPr>
          <a:xfrm>
            <a:off x="2048002" y="4325815"/>
            <a:ext cx="350200" cy="359877"/>
            <a:chOff x="2605300" y="5003050"/>
            <a:chExt cx="418900" cy="430475"/>
          </a:xfrm>
        </p:grpSpPr>
        <p:sp>
          <p:nvSpPr>
            <p:cNvPr id="887" name="Google Shape;887;p50"/>
            <p:cNvSpPr/>
            <p:nvPr/>
          </p:nvSpPr>
          <p:spPr>
            <a:xfrm>
              <a:off x="2820225" y="5222250"/>
              <a:ext cx="202750" cy="211275"/>
            </a:xfrm>
            <a:custGeom>
              <a:avLst/>
              <a:gdLst/>
              <a:ahLst/>
              <a:cxnLst/>
              <a:rect l="l" t="t" r="r" b="b"/>
              <a:pathLst>
                <a:path w="8110" h="8451" extrusionOk="0">
                  <a:moveTo>
                    <a:pt x="1710" y="1"/>
                  </a:moveTo>
                  <a:lnTo>
                    <a:pt x="1" y="1857"/>
                  </a:lnTo>
                  <a:lnTo>
                    <a:pt x="5813" y="8158"/>
                  </a:lnTo>
                  <a:lnTo>
                    <a:pt x="5960" y="8280"/>
                  </a:lnTo>
                  <a:lnTo>
                    <a:pt x="6131" y="8378"/>
                  </a:lnTo>
                  <a:lnTo>
                    <a:pt x="6302" y="8427"/>
                  </a:lnTo>
                  <a:lnTo>
                    <a:pt x="6497" y="8451"/>
                  </a:lnTo>
                  <a:lnTo>
                    <a:pt x="6668" y="8427"/>
                  </a:lnTo>
                  <a:lnTo>
                    <a:pt x="6839" y="8378"/>
                  </a:lnTo>
                  <a:lnTo>
                    <a:pt x="7010" y="8280"/>
                  </a:lnTo>
                  <a:lnTo>
                    <a:pt x="7157" y="8158"/>
                  </a:lnTo>
                  <a:lnTo>
                    <a:pt x="7841" y="7474"/>
                  </a:lnTo>
                  <a:lnTo>
                    <a:pt x="7963" y="7328"/>
                  </a:lnTo>
                  <a:lnTo>
                    <a:pt x="8060" y="7157"/>
                  </a:lnTo>
                  <a:lnTo>
                    <a:pt x="8109" y="6986"/>
                  </a:lnTo>
                  <a:lnTo>
                    <a:pt x="8109" y="6815"/>
                  </a:lnTo>
                  <a:lnTo>
                    <a:pt x="8109" y="6619"/>
                  </a:lnTo>
                  <a:lnTo>
                    <a:pt x="8060" y="6448"/>
                  </a:lnTo>
                  <a:lnTo>
                    <a:pt x="7963" y="6277"/>
                  </a:lnTo>
                  <a:lnTo>
                    <a:pt x="7841" y="6131"/>
                  </a:lnTo>
                  <a:lnTo>
                    <a:pt x="17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2606525" y="5003050"/>
              <a:ext cx="203975" cy="208225"/>
            </a:xfrm>
            <a:custGeom>
              <a:avLst/>
              <a:gdLst/>
              <a:ahLst/>
              <a:cxnLst/>
              <a:rect l="l" t="t" r="r" b="b"/>
              <a:pathLst>
                <a:path w="8159" h="8329" extrusionOk="0">
                  <a:moveTo>
                    <a:pt x="880" y="1"/>
                  </a:moveTo>
                  <a:lnTo>
                    <a:pt x="685" y="50"/>
                  </a:lnTo>
                  <a:lnTo>
                    <a:pt x="514" y="123"/>
                  </a:lnTo>
                  <a:lnTo>
                    <a:pt x="391" y="245"/>
                  </a:lnTo>
                  <a:lnTo>
                    <a:pt x="269" y="367"/>
                  </a:lnTo>
                  <a:lnTo>
                    <a:pt x="172" y="514"/>
                  </a:lnTo>
                  <a:lnTo>
                    <a:pt x="98" y="685"/>
                  </a:lnTo>
                  <a:lnTo>
                    <a:pt x="50" y="856"/>
                  </a:lnTo>
                  <a:lnTo>
                    <a:pt x="1" y="1026"/>
                  </a:lnTo>
                  <a:lnTo>
                    <a:pt x="1" y="1222"/>
                  </a:lnTo>
                  <a:lnTo>
                    <a:pt x="1" y="1417"/>
                  </a:lnTo>
                  <a:lnTo>
                    <a:pt x="1" y="1613"/>
                  </a:lnTo>
                  <a:lnTo>
                    <a:pt x="74" y="2028"/>
                  </a:lnTo>
                  <a:lnTo>
                    <a:pt x="221" y="2492"/>
                  </a:lnTo>
                  <a:lnTo>
                    <a:pt x="391" y="2931"/>
                  </a:lnTo>
                  <a:lnTo>
                    <a:pt x="611" y="3396"/>
                  </a:lnTo>
                  <a:lnTo>
                    <a:pt x="856" y="3884"/>
                  </a:lnTo>
                  <a:lnTo>
                    <a:pt x="1124" y="4324"/>
                  </a:lnTo>
                  <a:lnTo>
                    <a:pt x="1417" y="4788"/>
                  </a:lnTo>
                  <a:lnTo>
                    <a:pt x="1710" y="5203"/>
                  </a:lnTo>
                  <a:lnTo>
                    <a:pt x="2003" y="5594"/>
                  </a:lnTo>
                  <a:lnTo>
                    <a:pt x="2296" y="5960"/>
                  </a:lnTo>
                  <a:lnTo>
                    <a:pt x="2590" y="6302"/>
                  </a:lnTo>
                  <a:lnTo>
                    <a:pt x="2858" y="6571"/>
                  </a:lnTo>
                  <a:lnTo>
                    <a:pt x="3078" y="6790"/>
                  </a:lnTo>
                  <a:lnTo>
                    <a:pt x="3322" y="6986"/>
                  </a:lnTo>
                  <a:lnTo>
                    <a:pt x="3566" y="7157"/>
                  </a:lnTo>
                  <a:lnTo>
                    <a:pt x="3811" y="7328"/>
                  </a:lnTo>
                  <a:lnTo>
                    <a:pt x="4324" y="7621"/>
                  </a:lnTo>
                  <a:lnTo>
                    <a:pt x="4836" y="7841"/>
                  </a:lnTo>
                  <a:lnTo>
                    <a:pt x="5325" y="8036"/>
                  </a:lnTo>
                  <a:lnTo>
                    <a:pt x="5740" y="8182"/>
                  </a:lnTo>
                  <a:lnTo>
                    <a:pt x="6351" y="8329"/>
                  </a:lnTo>
                  <a:lnTo>
                    <a:pt x="8158" y="6668"/>
                  </a:lnTo>
                  <a:lnTo>
                    <a:pt x="4446" y="2956"/>
                  </a:lnTo>
                  <a:lnTo>
                    <a:pt x="1735" y="245"/>
                  </a:lnTo>
                  <a:lnTo>
                    <a:pt x="1588" y="123"/>
                  </a:lnTo>
                  <a:lnTo>
                    <a:pt x="1417" y="50"/>
                  </a:lnTo>
                  <a:lnTo>
                    <a:pt x="1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2605300" y="5008550"/>
              <a:ext cx="418900" cy="418875"/>
            </a:xfrm>
            <a:custGeom>
              <a:avLst/>
              <a:gdLst/>
              <a:ahLst/>
              <a:cxnLst/>
              <a:rect l="l" t="t" r="r" b="b"/>
              <a:pathLst>
                <a:path w="16756" h="16755" extrusionOk="0">
                  <a:moveTo>
                    <a:pt x="13922" y="1"/>
                  </a:moveTo>
                  <a:lnTo>
                    <a:pt x="13824" y="49"/>
                  </a:lnTo>
                  <a:lnTo>
                    <a:pt x="13360" y="342"/>
                  </a:lnTo>
                  <a:lnTo>
                    <a:pt x="12261" y="1026"/>
                  </a:lnTo>
                  <a:lnTo>
                    <a:pt x="11602" y="1466"/>
                  </a:lnTo>
                  <a:lnTo>
                    <a:pt x="10942" y="1930"/>
                  </a:lnTo>
                  <a:lnTo>
                    <a:pt x="10381" y="2370"/>
                  </a:lnTo>
                  <a:lnTo>
                    <a:pt x="10112" y="2589"/>
                  </a:lnTo>
                  <a:lnTo>
                    <a:pt x="9917" y="2785"/>
                  </a:lnTo>
                  <a:lnTo>
                    <a:pt x="9795" y="2907"/>
                  </a:lnTo>
                  <a:lnTo>
                    <a:pt x="9697" y="3053"/>
                  </a:lnTo>
                  <a:lnTo>
                    <a:pt x="9599" y="3224"/>
                  </a:lnTo>
                  <a:lnTo>
                    <a:pt x="9526" y="3420"/>
                  </a:lnTo>
                  <a:lnTo>
                    <a:pt x="9404" y="3835"/>
                  </a:lnTo>
                  <a:lnTo>
                    <a:pt x="9330" y="4275"/>
                  </a:lnTo>
                  <a:lnTo>
                    <a:pt x="9282" y="4714"/>
                  </a:lnTo>
                  <a:lnTo>
                    <a:pt x="9306" y="5178"/>
                  </a:lnTo>
                  <a:lnTo>
                    <a:pt x="9355" y="5593"/>
                  </a:lnTo>
                  <a:lnTo>
                    <a:pt x="9379" y="5789"/>
                  </a:lnTo>
                  <a:lnTo>
                    <a:pt x="9453" y="5960"/>
                  </a:lnTo>
                  <a:lnTo>
                    <a:pt x="270" y="14459"/>
                  </a:lnTo>
                  <a:lnTo>
                    <a:pt x="147" y="14606"/>
                  </a:lnTo>
                  <a:lnTo>
                    <a:pt x="74" y="14776"/>
                  </a:lnTo>
                  <a:lnTo>
                    <a:pt x="1" y="14947"/>
                  </a:lnTo>
                  <a:lnTo>
                    <a:pt x="1" y="15118"/>
                  </a:lnTo>
                  <a:lnTo>
                    <a:pt x="1" y="15314"/>
                  </a:lnTo>
                  <a:lnTo>
                    <a:pt x="74" y="15485"/>
                  </a:lnTo>
                  <a:lnTo>
                    <a:pt x="147" y="15656"/>
                  </a:lnTo>
                  <a:lnTo>
                    <a:pt x="270" y="15802"/>
                  </a:lnTo>
                  <a:lnTo>
                    <a:pt x="953" y="16486"/>
                  </a:lnTo>
                  <a:lnTo>
                    <a:pt x="1100" y="16608"/>
                  </a:lnTo>
                  <a:lnTo>
                    <a:pt x="1271" y="16681"/>
                  </a:lnTo>
                  <a:lnTo>
                    <a:pt x="1442" y="16755"/>
                  </a:lnTo>
                  <a:lnTo>
                    <a:pt x="1808" y="16755"/>
                  </a:lnTo>
                  <a:lnTo>
                    <a:pt x="1979" y="16681"/>
                  </a:lnTo>
                  <a:lnTo>
                    <a:pt x="2150" y="16608"/>
                  </a:lnTo>
                  <a:lnTo>
                    <a:pt x="2297" y="16486"/>
                  </a:lnTo>
                  <a:lnTo>
                    <a:pt x="10796" y="7303"/>
                  </a:lnTo>
                  <a:lnTo>
                    <a:pt x="11162" y="7401"/>
                  </a:lnTo>
                  <a:lnTo>
                    <a:pt x="11577" y="7450"/>
                  </a:lnTo>
                  <a:lnTo>
                    <a:pt x="12041" y="7474"/>
                  </a:lnTo>
                  <a:lnTo>
                    <a:pt x="12481" y="7425"/>
                  </a:lnTo>
                  <a:lnTo>
                    <a:pt x="12921" y="7352"/>
                  </a:lnTo>
                  <a:lnTo>
                    <a:pt x="13336" y="7230"/>
                  </a:lnTo>
                  <a:lnTo>
                    <a:pt x="13531" y="7156"/>
                  </a:lnTo>
                  <a:lnTo>
                    <a:pt x="13702" y="7059"/>
                  </a:lnTo>
                  <a:lnTo>
                    <a:pt x="13849" y="6961"/>
                  </a:lnTo>
                  <a:lnTo>
                    <a:pt x="13971" y="6839"/>
                  </a:lnTo>
                  <a:lnTo>
                    <a:pt x="14166" y="6644"/>
                  </a:lnTo>
                  <a:lnTo>
                    <a:pt x="14386" y="6375"/>
                  </a:lnTo>
                  <a:lnTo>
                    <a:pt x="14826" y="5813"/>
                  </a:lnTo>
                  <a:lnTo>
                    <a:pt x="15290" y="5154"/>
                  </a:lnTo>
                  <a:lnTo>
                    <a:pt x="15729" y="4494"/>
                  </a:lnTo>
                  <a:lnTo>
                    <a:pt x="16413" y="3395"/>
                  </a:lnTo>
                  <a:lnTo>
                    <a:pt x="16706" y="2931"/>
                  </a:lnTo>
                  <a:lnTo>
                    <a:pt x="16755" y="2834"/>
                  </a:lnTo>
                  <a:lnTo>
                    <a:pt x="16755" y="2736"/>
                  </a:lnTo>
                  <a:lnTo>
                    <a:pt x="16755" y="2663"/>
                  </a:lnTo>
                  <a:lnTo>
                    <a:pt x="16706" y="2589"/>
                  </a:lnTo>
                  <a:lnTo>
                    <a:pt x="16633" y="2541"/>
                  </a:lnTo>
                  <a:lnTo>
                    <a:pt x="16462" y="2541"/>
                  </a:lnTo>
                  <a:lnTo>
                    <a:pt x="16364" y="2589"/>
                  </a:lnTo>
                  <a:lnTo>
                    <a:pt x="13653" y="4958"/>
                  </a:lnTo>
                  <a:lnTo>
                    <a:pt x="13580" y="5007"/>
                  </a:lnTo>
                  <a:lnTo>
                    <a:pt x="13458" y="5007"/>
                  </a:lnTo>
                  <a:lnTo>
                    <a:pt x="13360" y="4983"/>
                  </a:lnTo>
                  <a:lnTo>
                    <a:pt x="13238" y="4885"/>
                  </a:lnTo>
                  <a:lnTo>
                    <a:pt x="13140" y="4763"/>
                  </a:lnTo>
                  <a:lnTo>
                    <a:pt x="13092" y="4641"/>
                  </a:lnTo>
                  <a:lnTo>
                    <a:pt x="13092" y="4543"/>
                  </a:lnTo>
                  <a:lnTo>
                    <a:pt x="13140" y="4446"/>
                  </a:lnTo>
                  <a:lnTo>
                    <a:pt x="15607" y="1490"/>
                  </a:lnTo>
                  <a:lnTo>
                    <a:pt x="15656" y="1393"/>
                  </a:lnTo>
                  <a:lnTo>
                    <a:pt x="15656" y="1319"/>
                  </a:lnTo>
                  <a:lnTo>
                    <a:pt x="15656" y="1222"/>
                  </a:lnTo>
                  <a:lnTo>
                    <a:pt x="15607" y="1148"/>
                  </a:lnTo>
                  <a:lnTo>
                    <a:pt x="15534" y="1100"/>
                  </a:lnTo>
                  <a:lnTo>
                    <a:pt x="15363" y="1100"/>
                  </a:lnTo>
                  <a:lnTo>
                    <a:pt x="15265" y="1148"/>
                  </a:lnTo>
                  <a:lnTo>
                    <a:pt x="12310" y="3615"/>
                  </a:lnTo>
                  <a:lnTo>
                    <a:pt x="12212" y="3664"/>
                  </a:lnTo>
                  <a:lnTo>
                    <a:pt x="12115" y="3664"/>
                  </a:lnTo>
                  <a:lnTo>
                    <a:pt x="11993" y="3615"/>
                  </a:lnTo>
                  <a:lnTo>
                    <a:pt x="11895" y="3517"/>
                  </a:lnTo>
                  <a:lnTo>
                    <a:pt x="11797" y="3395"/>
                  </a:lnTo>
                  <a:lnTo>
                    <a:pt x="11748" y="3298"/>
                  </a:lnTo>
                  <a:lnTo>
                    <a:pt x="11748" y="3176"/>
                  </a:lnTo>
                  <a:lnTo>
                    <a:pt x="11797" y="3102"/>
                  </a:lnTo>
                  <a:lnTo>
                    <a:pt x="14166" y="391"/>
                  </a:lnTo>
                  <a:lnTo>
                    <a:pt x="14215" y="294"/>
                  </a:lnTo>
                  <a:lnTo>
                    <a:pt x="14215" y="220"/>
                  </a:lnTo>
                  <a:lnTo>
                    <a:pt x="14215" y="123"/>
                  </a:lnTo>
                  <a:lnTo>
                    <a:pt x="14166" y="49"/>
                  </a:lnTo>
                  <a:lnTo>
                    <a:pt x="140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50"/>
          <p:cNvGrpSpPr/>
          <p:nvPr/>
        </p:nvGrpSpPr>
        <p:grpSpPr>
          <a:xfrm>
            <a:off x="2577336" y="4333486"/>
            <a:ext cx="418585" cy="344056"/>
            <a:chOff x="3238475" y="5012225"/>
            <a:chExt cx="500700" cy="411550"/>
          </a:xfrm>
        </p:grpSpPr>
        <p:sp>
          <p:nvSpPr>
            <p:cNvPr id="891" name="Google Shape;891;p50"/>
            <p:cNvSpPr/>
            <p:nvPr/>
          </p:nvSpPr>
          <p:spPr>
            <a:xfrm>
              <a:off x="3238475" y="5315050"/>
              <a:ext cx="500700" cy="108725"/>
            </a:xfrm>
            <a:custGeom>
              <a:avLst/>
              <a:gdLst/>
              <a:ahLst/>
              <a:cxnLst/>
              <a:rect l="l" t="t" r="r" b="b"/>
              <a:pathLst>
                <a:path w="20028" h="4349" extrusionOk="0">
                  <a:moveTo>
                    <a:pt x="17683" y="856"/>
                  </a:moveTo>
                  <a:lnTo>
                    <a:pt x="17781" y="880"/>
                  </a:lnTo>
                  <a:lnTo>
                    <a:pt x="17854" y="929"/>
                  </a:lnTo>
                  <a:lnTo>
                    <a:pt x="17903" y="1002"/>
                  </a:lnTo>
                  <a:lnTo>
                    <a:pt x="17927" y="1100"/>
                  </a:lnTo>
                  <a:lnTo>
                    <a:pt x="17903" y="1198"/>
                  </a:lnTo>
                  <a:lnTo>
                    <a:pt x="17854" y="1271"/>
                  </a:lnTo>
                  <a:lnTo>
                    <a:pt x="17781" y="1320"/>
                  </a:lnTo>
                  <a:lnTo>
                    <a:pt x="17683" y="1344"/>
                  </a:lnTo>
                  <a:lnTo>
                    <a:pt x="2345" y="1344"/>
                  </a:lnTo>
                  <a:lnTo>
                    <a:pt x="2247" y="1320"/>
                  </a:lnTo>
                  <a:lnTo>
                    <a:pt x="2174" y="1271"/>
                  </a:lnTo>
                  <a:lnTo>
                    <a:pt x="2125" y="1198"/>
                  </a:lnTo>
                  <a:lnTo>
                    <a:pt x="2101" y="1100"/>
                  </a:lnTo>
                  <a:lnTo>
                    <a:pt x="2125" y="1002"/>
                  </a:lnTo>
                  <a:lnTo>
                    <a:pt x="2174" y="929"/>
                  </a:lnTo>
                  <a:lnTo>
                    <a:pt x="2247" y="880"/>
                  </a:lnTo>
                  <a:lnTo>
                    <a:pt x="2345" y="856"/>
                  </a:lnTo>
                  <a:close/>
                  <a:moveTo>
                    <a:pt x="367" y="1"/>
                  </a:moveTo>
                  <a:lnTo>
                    <a:pt x="269" y="25"/>
                  </a:lnTo>
                  <a:lnTo>
                    <a:pt x="196" y="74"/>
                  </a:lnTo>
                  <a:lnTo>
                    <a:pt x="123" y="123"/>
                  </a:lnTo>
                  <a:lnTo>
                    <a:pt x="74" y="196"/>
                  </a:lnTo>
                  <a:lnTo>
                    <a:pt x="49" y="270"/>
                  </a:lnTo>
                  <a:lnTo>
                    <a:pt x="25" y="343"/>
                  </a:lnTo>
                  <a:lnTo>
                    <a:pt x="1" y="441"/>
                  </a:lnTo>
                  <a:lnTo>
                    <a:pt x="25" y="514"/>
                  </a:lnTo>
                  <a:lnTo>
                    <a:pt x="49" y="587"/>
                  </a:lnTo>
                  <a:lnTo>
                    <a:pt x="74" y="660"/>
                  </a:lnTo>
                  <a:lnTo>
                    <a:pt x="123" y="734"/>
                  </a:lnTo>
                  <a:lnTo>
                    <a:pt x="196" y="782"/>
                  </a:lnTo>
                  <a:lnTo>
                    <a:pt x="269" y="831"/>
                  </a:lnTo>
                  <a:lnTo>
                    <a:pt x="367" y="856"/>
                  </a:lnTo>
                  <a:lnTo>
                    <a:pt x="440" y="856"/>
                  </a:lnTo>
                  <a:lnTo>
                    <a:pt x="489" y="880"/>
                  </a:lnTo>
                  <a:lnTo>
                    <a:pt x="562" y="905"/>
                  </a:lnTo>
                  <a:lnTo>
                    <a:pt x="709" y="1051"/>
                  </a:lnTo>
                  <a:lnTo>
                    <a:pt x="855" y="1246"/>
                  </a:lnTo>
                  <a:lnTo>
                    <a:pt x="1026" y="1491"/>
                  </a:lnTo>
                  <a:lnTo>
                    <a:pt x="1344" y="2028"/>
                  </a:lnTo>
                  <a:lnTo>
                    <a:pt x="1637" y="2516"/>
                  </a:lnTo>
                  <a:lnTo>
                    <a:pt x="1906" y="3005"/>
                  </a:lnTo>
                  <a:lnTo>
                    <a:pt x="2174" y="3469"/>
                  </a:lnTo>
                  <a:lnTo>
                    <a:pt x="2467" y="3884"/>
                  </a:lnTo>
                  <a:lnTo>
                    <a:pt x="2589" y="4055"/>
                  </a:lnTo>
                  <a:lnTo>
                    <a:pt x="2736" y="4226"/>
                  </a:lnTo>
                  <a:lnTo>
                    <a:pt x="2809" y="4275"/>
                  </a:lnTo>
                  <a:lnTo>
                    <a:pt x="2882" y="4299"/>
                  </a:lnTo>
                  <a:lnTo>
                    <a:pt x="2980" y="4324"/>
                  </a:lnTo>
                  <a:lnTo>
                    <a:pt x="3053" y="4348"/>
                  </a:lnTo>
                  <a:lnTo>
                    <a:pt x="16975" y="4348"/>
                  </a:lnTo>
                  <a:lnTo>
                    <a:pt x="17048" y="4324"/>
                  </a:lnTo>
                  <a:lnTo>
                    <a:pt x="17146" y="4299"/>
                  </a:lnTo>
                  <a:lnTo>
                    <a:pt x="17219" y="4275"/>
                  </a:lnTo>
                  <a:lnTo>
                    <a:pt x="17292" y="4226"/>
                  </a:lnTo>
                  <a:lnTo>
                    <a:pt x="17439" y="4055"/>
                  </a:lnTo>
                  <a:lnTo>
                    <a:pt x="17561" y="3884"/>
                  </a:lnTo>
                  <a:lnTo>
                    <a:pt x="17854" y="3469"/>
                  </a:lnTo>
                  <a:lnTo>
                    <a:pt x="18122" y="3005"/>
                  </a:lnTo>
                  <a:lnTo>
                    <a:pt x="18391" y="2516"/>
                  </a:lnTo>
                  <a:lnTo>
                    <a:pt x="18684" y="2028"/>
                  </a:lnTo>
                  <a:lnTo>
                    <a:pt x="19002" y="1491"/>
                  </a:lnTo>
                  <a:lnTo>
                    <a:pt x="19173" y="1246"/>
                  </a:lnTo>
                  <a:lnTo>
                    <a:pt x="19319" y="1051"/>
                  </a:lnTo>
                  <a:lnTo>
                    <a:pt x="19466" y="905"/>
                  </a:lnTo>
                  <a:lnTo>
                    <a:pt x="19539" y="880"/>
                  </a:lnTo>
                  <a:lnTo>
                    <a:pt x="19588" y="856"/>
                  </a:lnTo>
                  <a:lnTo>
                    <a:pt x="19661" y="856"/>
                  </a:lnTo>
                  <a:lnTo>
                    <a:pt x="19759" y="831"/>
                  </a:lnTo>
                  <a:lnTo>
                    <a:pt x="19832" y="782"/>
                  </a:lnTo>
                  <a:lnTo>
                    <a:pt x="19905" y="734"/>
                  </a:lnTo>
                  <a:lnTo>
                    <a:pt x="19954" y="660"/>
                  </a:lnTo>
                  <a:lnTo>
                    <a:pt x="19979" y="587"/>
                  </a:lnTo>
                  <a:lnTo>
                    <a:pt x="20003" y="514"/>
                  </a:lnTo>
                  <a:lnTo>
                    <a:pt x="20027" y="441"/>
                  </a:lnTo>
                  <a:lnTo>
                    <a:pt x="20003" y="343"/>
                  </a:lnTo>
                  <a:lnTo>
                    <a:pt x="19979" y="270"/>
                  </a:lnTo>
                  <a:lnTo>
                    <a:pt x="19954" y="196"/>
                  </a:lnTo>
                  <a:lnTo>
                    <a:pt x="19881" y="123"/>
                  </a:lnTo>
                  <a:lnTo>
                    <a:pt x="19832" y="74"/>
                  </a:lnTo>
                  <a:lnTo>
                    <a:pt x="19759" y="25"/>
                  </a:lnTo>
                  <a:lnTo>
                    <a:pt x="196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0"/>
            <p:cNvSpPr/>
            <p:nvPr/>
          </p:nvSpPr>
          <p:spPr>
            <a:xfrm>
              <a:off x="3282450" y="5160575"/>
              <a:ext cx="412750" cy="140475"/>
            </a:xfrm>
            <a:custGeom>
              <a:avLst/>
              <a:gdLst/>
              <a:ahLst/>
              <a:cxnLst/>
              <a:rect l="l" t="t" r="r" b="b"/>
              <a:pathLst>
                <a:path w="16510" h="5619" extrusionOk="0">
                  <a:moveTo>
                    <a:pt x="8475" y="1"/>
                  </a:moveTo>
                  <a:lnTo>
                    <a:pt x="8157" y="50"/>
                  </a:lnTo>
                  <a:lnTo>
                    <a:pt x="7840" y="99"/>
                  </a:lnTo>
                  <a:lnTo>
                    <a:pt x="7522" y="172"/>
                  </a:lnTo>
                  <a:lnTo>
                    <a:pt x="7229" y="270"/>
                  </a:lnTo>
                  <a:lnTo>
                    <a:pt x="6936" y="367"/>
                  </a:lnTo>
                  <a:lnTo>
                    <a:pt x="6643" y="514"/>
                  </a:lnTo>
                  <a:lnTo>
                    <a:pt x="6374" y="660"/>
                  </a:lnTo>
                  <a:lnTo>
                    <a:pt x="6106" y="807"/>
                  </a:lnTo>
                  <a:lnTo>
                    <a:pt x="5862" y="1002"/>
                  </a:lnTo>
                  <a:lnTo>
                    <a:pt x="5617" y="1173"/>
                  </a:lnTo>
                  <a:lnTo>
                    <a:pt x="5398" y="1393"/>
                  </a:lnTo>
                  <a:lnTo>
                    <a:pt x="5202" y="1613"/>
                  </a:lnTo>
                  <a:lnTo>
                    <a:pt x="5007" y="1857"/>
                  </a:lnTo>
                  <a:lnTo>
                    <a:pt x="4811" y="2101"/>
                  </a:lnTo>
                  <a:lnTo>
                    <a:pt x="4640" y="2370"/>
                  </a:lnTo>
                  <a:lnTo>
                    <a:pt x="4372" y="2272"/>
                  </a:lnTo>
                  <a:lnTo>
                    <a:pt x="4103" y="2223"/>
                  </a:lnTo>
                  <a:lnTo>
                    <a:pt x="3834" y="2199"/>
                  </a:lnTo>
                  <a:lnTo>
                    <a:pt x="3541" y="2175"/>
                  </a:lnTo>
                  <a:lnTo>
                    <a:pt x="3199" y="2199"/>
                  </a:lnTo>
                  <a:lnTo>
                    <a:pt x="2858" y="2248"/>
                  </a:lnTo>
                  <a:lnTo>
                    <a:pt x="2516" y="2345"/>
                  </a:lnTo>
                  <a:lnTo>
                    <a:pt x="2198" y="2443"/>
                  </a:lnTo>
                  <a:lnTo>
                    <a:pt x="1881" y="2590"/>
                  </a:lnTo>
                  <a:lnTo>
                    <a:pt x="1588" y="2761"/>
                  </a:lnTo>
                  <a:lnTo>
                    <a:pt x="1319" y="2956"/>
                  </a:lnTo>
                  <a:lnTo>
                    <a:pt x="1075" y="3176"/>
                  </a:lnTo>
                  <a:lnTo>
                    <a:pt x="855" y="3420"/>
                  </a:lnTo>
                  <a:lnTo>
                    <a:pt x="635" y="3689"/>
                  </a:lnTo>
                  <a:lnTo>
                    <a:pt x="464" y="3982"/>
                  </a:lnTo>
                  <a:lnTo>
                    <a:pt x="318" y="4275"/>
                  </a:lnTo>
                  <a:lnTo>
                    <a:pt x="195" y="4592"/>
                  </a:lnTo>
                  <a:lnTo>
                    <a:pt x="98" y="4910"/>
                  </a:lnTo>
                  <a:lnTo>
                    <a:pt x="24" y="5252"/>
                  </a:lnTo>
                  <a:lnTo>
                    <a:pt x="0" y="5618"/>
                  </a:lnTo>
                  <a:lnTo>
                    <a:pt x="16510" y="5618"/>
                  </a:lnTo>
                  <a:lnTo>
                    <a:pt x="16437" y="5423"/>
                  </a:lnTo>
                  <a:lnTo>
                    <a:pt x="16339" y="5252"/>
                  </a:lnTo>
                  <a:lnTo>
                    <a:pt x="16119" y="4934"/>
                  </a:lnTo>
                  <a:lnTo>
                    <a:pt x="15851" y="4641"/>
                  </a:lnTo>
                  <a:lnTo>
                    <a:pt x="15533" y="4397"/>
                  </a:lnTo>
                  <a:lnTo>
                    <a:pt x="15362" y="4299"/>
                  </a:lnTo>
                  <a:lnTo>
                    <a:pt x="15191" y="4202"/>
                  </a:lnTo>
                  <a:lnTo>
                    <a:pt x="15020" y="4104"/>
                  </a:lnTo>
                  <a:lnTo>
                    <a:pt x="14825" y="4055"/>
                  </a:lnTo>
                  <a:lnTo>
                    <a:pt x="14629" y="3982"/>
                  </a:lnTo>
                  <a:lnTo>
                    <a:pt x="14434" y="3957"/>
                  </a:lnTo>
                  <a:lnTo>
                    <a:pt x="14214" y="3933"/>
                  </a:lnTo>
                  <a:lnTo>
                    <a:pt x="14019" y="3909"/>
                  </a:lnTo>
                  <a:lnTo>
                    <a:pt x="13775" y="3933"/>
                  </a:lnTo>
                  <a:lnTo>
                    <a:pt x="13555" y="3957"/>
                  </a:lnTo>
                  <a:lnTo>
                    <a:pt x="13457" y="3542"/>
                  </a:lnTo>
                  <a:lnTo>
                    <a:pt x="13335" y="3151"/>
                  </a:lnTo>
                  <a:lnTo>
                    <a:pt x="13164" y="2761"/>
                  </a:lnTo>
                  <a:lnTo>
                    <a:pt x="12969" y="2394"/>
                  </a:lnTo>
                  <a:lnTo>
                    <a:pt x="12749" y="2052"/>
                  </a:lnTo>
                  <a:lnTo>
                    <a:pt x="12505" y="1710"/>
                  </a:lnTo>
                  <a:lnTo>
                    <a:pt x="12212" y="1417"/>
                  </a:lnTo>
                  <a:lnTo>
                    <a:pt x="11918" y="1124"/>
                  </a:lnTo>
                  <a:lnTo>
                    <a:pt x="11577" y="880"/>
                  </a:lnTo>
                  <a:lnTo>
                    <a:pt x="11235" y="660"/>
                  </a:lnTo>
                  <a:lnTo>
                    <a:pt x="10868" y="465"/>
                  </a:lnTo>
                  <a:lnTo>
                    <a:pt x="10477" y="294"/>
                  </a:lnTo>
                  <a:lnTo>
                    <a:pt x="10087" y="172"/>
                  </a:lnTo>
                  <a:lnTo>
                    <a:pt x="9672" y="74"/>
                  </a:lnTo>
                  <a:lnTo>
                    <a:pt x="9232" y="25"/>
                  </a:lnTo>
                  <a:lnTo>
                    <a:pt x="87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0"/>
            <p:cNvSpPr/>
            <p:nvPr/>
          </p:nvSpPr>
          <p:spPr>
            <a:xfrm>
              <a:off x="3473550" y="5012225"/>
              <a:ext cx="30550" cy="129450"/>
            </a:xfrm>
            <a:custGeom>
              <a:avLst/>
              <a:gdLst/>
              <a:ahLst/>
              <a:cxnLst/>
              <a:rect l="l" t="t" r="r" b="b"/>
              <a:pathLst>
                <a:path w="1222" h="5178" extrusionOk="0">
                  <a:moveTo>
                    <a:pt x="953" y="0"/>
                  </a:moveTo>
                  <a:lnTo>
                    <a:pt x="831" y="24"/>
                  </a:lnTo>
                  <a:lnTo>
                    <a:pt x="758" y="98"/>
                  </a:lnTo>
                  <a:lnTo>
                    <a:pt x="684" y="171"/>
                  </a:lnTo>
                  <a:lnTo>
                    <a:pt x="660" y="293"/>
                  </a:lnTo>
                  <a:lnTo>
                    <a:pt x="635" y="464"/>
                  </a:lnTo>
                  <a:lnTo>
                    <a:pt x="587" y="611"/>
                  </a:lnTo>
                  <a:lnTo>
                    <a:pt x="513" y="733"/>
                  </a:lnTo>
                  <a:lnTo>
                    <a:pt x="391" y="879"/>
                  </a:lnTo>
                  <a:lnTo>
                    <a:pt x="269" y="1026"/>
                  </a:lnTo>
                  <a:lnTo>
                    <a:pt x="123" y="1246"/>
                  </a:lnTo>
                  <a:lnTo>
                    <a:pt x="74" y="1368"/>
                  </a:lnTo>
                  <a:lnTo>
                    <a:pt x="25" y="1490"/>
                  </a:lnTo>
                  <a:lnTo>
                    <a:pt x="0" y="1636"/>
                  </a:lnTo>
                  <a:lnTo>
                    <a:pt x="0" y="1832"/>
                  </a:lnTo>
                  <a:lnTo>
                    <a:pt x="0" y="2003"/>
                  </a:lnTo>
                  <a:lnTo>
                    <a:pt x="25" y="2149"/>
                  </a:lnTo>
                  <a:lnTo>
                    <a:pt x="74" y="2271"/>
                  </a:lnTo>
                  <a:lnTo>
                    <a:pt x="123" y="2394"/>
                  </a:lnTo>
                  <a:lnTo>
                    <a:pt x="269" y="2613"/>
                  </a:lnTo>
                  <a:lnTo>
                    <a:pt x="391" y="2784"/>
                  </a:lnTo>
                  <a:lnTo>
                    <a:pt x="513" y="2906"/>
                  </a:lnTo>
                  <a:lnTo>
                    <a:pt x="587" y="3029"/>
                  </a:lnTo>
                  <a:lnTo>
                    <a:pt x="635" y="3175"/>
                  </a:lnTo>
                  <a:lnTo>
                    <a:pt x="660" y="3346"/>
                  </a:lnTo>
                  <a:lnTo>
                    <a:pt x="635" y="3541"/>
                  </a:lnTo>
                  <a:lnTo>
                    <a:pt x="587" y="3688"/>
                  </a:lnTo>
                  <a:lnTo>
                    <a:pt x="513" y="3810"/>
                  </a:lnTo>
                  <a:lnTo>
                    <a:pt x="391" y="3932"/>
                  </a:lnTo>
                  <a:lnTo>
                    <a:pt x="269" y="4103"/>
                  </a:lnTo>
                  <a:lnTo>
                    <a:pt x="123" y="4299"/>
                  </a:lnTo>
                  <a:lnTo>
                    <a:pt x="74" y="4421"/>
                  </a:lnTo>
                  <a:lnTo>
                    <a:pt x="25" y="4567"/>
                  </a:lnTo>
                  <a:lnTo>
                    <a:pt x="0" y="4714"/>
                  </a:lnTo>
                  <a:lnTo>
                    <a:pt x="0" y="4885"/>
                  </a:lnTo>
                  <a:lnTo>
                    <a:pt x="0" y="5007"/>
                  </a:lnTo>
                  <a:lnTo>
                    <a:pt x="74" y="5080"/>
                  </a:lnTo>
                  <a:lnTo>
                    <a:pt x="171" y="5153"/>
                  </a:lnTo>
                  <a:lnTo>
                    <a:pt x="269" y="5178"/>
                  </a:lnTo>
                  <a:lnTo>
                    <a:pt x="391" y="5153"/>
                  </a:lnTo>
                  <a:lnTo>
                    <a:pt x="464" y="5080"/>
                  </a:lnTo>
                  <a:lnTo>
                    <a:pt x="538" y="5007"/>
                  </a:lnTo>
                  <a:lnTo>
                    <a:pt x="562" y="4885"/>
                  </a:lnTo>
                  <a:lnTo>
                    <a:pt x="587" y="4714"/>
                  </a:lnTo>
                  <a:lnTo>
                    <a:pt x="635" y="4567"/>
                  </a:lnTo>
                  <a:lnTo>
                    <a:pt x="709" y="4445"/>
                  </a:lnTo>
                  <a:lnTo>
                    <a:pt x="831" y="4299"/>
                  </a:lnTo>
                  <a:lnTo>
                    <a:pt x="953" y="4152"/>
                  </a:lnTo>
                  <a:lnTo>
                    <a:pt x="1099" y="3932"/>
                  </a:lnTo>
                  <a:lnTo>
                    <a:pt x="1148" y="3810"/>
                  </a:lnTo>
                  <a:lnTo>
                    <a:pt x="1197" y="3688"/>
                  </a:lnTo>
                  <a:lnTo>
                    <a:pt x="1222" y="3517"/>
                  </a:lnTo>
                  <a:lnTo>
                    <a:pt x="1222" y="3346"/>
                  </a:lnTo>
                  <a:lnTo>
                    <a:pt x="1222" y="3175"/>
                  </a:lnTo>
                  <a:lnTo>
                    <a:pt x="1197" y="3029"/>
                  </a:lnTo>
                  <a:lnTo>
                    <a:pt x="1148" y="2882"/>
                  </a:lnTo>
                  <a:lnTo>
                    <a:pt x="1099" y="2760"/>
                  </a:lnTo>
                  <a:lnTo>
                    <a:pt x="953" y="2564"/>
                  </a:lnTo>
                  <a:lnTo>
                    <a:pt x="831" y="2394"/>
                  </a:lnTo>
                  <a:lnTo>
                    <a:pt x="709" y="2271"/>
                  </a:lnTo>
                  <a:lnTo>
                    <a:pt x="635" y="2149"/>
                  </a:lnTo>
                  <a:lnTo>
                    <a:pt x="587" y="2003"/>
                  </a:lnTo>
                  <a:lnTo>
                    <a:pt x="562" y="1832"/>
                  </a:lnTo>
                  <a:lnTo>
                    <a:pt x="587" y="1636"/>
                  </a:lnTo>
                  <a:lnTo>
                    <a:pt x="635" y="1490"/>
                  </a:lnTo>
                  <a:lnTo>
                    <a:pt x="709" y="1368"/>
                  </a:lnTo>
                  <a:lnTo>
                    <a:pt x="831" y="1246"/>
                  </a:lnTo>
                  <a:lnTo>
                    <a:pt x="953" y="1075"/>
                  </a:lnTo>
                  <a:lnTo>
                    <a:pt x="1099" y="879"/>
                  </a:lnTo>
                  <a:lnTo>
                    <a:pt x="1148" y="757"/>
                  </a:lnTo>
                  <a:lnTo>
                    <a:pt x="1197" y="611"/>
                  </a:lnTo>
                  <a:lnTo>
                    <a:pt x="1222" y="464"/>
                  </a:lnTo>
                  <a:lnTo>
                    <a:pt x="1222" y="293"/>
                  </a:lnTo>
                  <a:lnTo>
                    <a:pt x="1222" y="171"/>
                  </a:lnTo>
                  <a:lnTo>
                    <a:pt x="1148" y="98"/>
                  </a:lnTo>
                  <a:lnTo>
                    <a:pt x="1051" y="24"/>
                  </a:lnTo>
                  <a:lnTo>
                    <a:pt x="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0"/>
            <p:cNvSpPr/>
            <p:nvPr/>
          </p:nvSpPr>
          <p:spPr>
            <a:xfrm>
              <a:off x="3429575" y="5012225"/>
              <a:ext cx="31175" cy="129450"/>
            </a:xfrm>
            <a:custGeom>
              <a:avLst/>
              <a:gdLst/>
              <a:ahLst/>
              <a:cxnLst/>
              <a:rect l="l" t="t" r="r" b="b"/>
              <a:pathLst>
                <a:path w="1247" h="5178" extrusionOk="0">
                  <a:moveTo>
                    <a:pt x="953" y="0"/>
                  </a:moveTo>
                  <a:lnTo>
                    <a:pt x="856" y="24"/>
                  </a:lnTo>
                  <a:lnTo>
                    <a:pt x="758" y="98"/>
                  </a:lnTo>
                  <a:lnTo>
                    <a:pt x="709" y="171"/>
                  </a:lnTo>
                  <a:lnTo>
                    <a:pt x="685" y="293"/>
                  </a:lnTo>
                  <a:lnTo>
                    <a:pt x="660" y="464"/>
                  </a:lnTo>
                  <a:lnTo>
                    <a:pt x="612" y="611"/>
                  </a:lnTo>
                  <a:lnTo>
                    <a:pt x="514" y="733"/>
                  </a:lnTo>
                  <a:lnTo>
                    <a:pt x="416" y="879"/>
                  </a:lnTo>
                  <a:lnTo>
                    <a:pt x="270" y="1026"/>
                  </a:lnTo>
                  <a:lnTo>
                    <a:pt x="148" y="1246"/>
                  </a:lnTo>
                  <a:lnTo>
                    <a:pt x="74" y="1368"/>
                  </a:lnTo>
                  <a:lnTo>
                    <a:pt x="50" y="1490"/>
                  </a:lnTo>
                  <a:lnTo>
                    <a:pt x="1" y="1636"/>
                  </a:lnTo>
                  <a:lnTo>
                    <a:pt x="1" y="1832"/>
                  </a:lnTo>
                  <a:lnTo>
                    <a:pt x="1" y="2003"/>
                  </a:lnTo>
                  <a:lnTo>
                    <a:pt x="50" y="2149"/>
                  </a:lnTo>
                  <a:lnTo>
                    <a:pt x="74" y="2271"/>
                  </a:lnTo>
                  <a:lnTo>
                    <a:pt x="148" y="2394"/>
                  </a:lnTo>
                  <a:lnTo>
                    <a:pt x="270" y="2613"/>
                  </a:lnTo>
                  <a:lnTo>
                    <a:pt x="416" y="2784"/>
                  </a:lnTo>
                  <a:lnTo>
                    <a:pt x="514" y="2906"/>
                  </a:lnTo>
                  <a:lnTo>
                    <a:pt x="612" y="3029"/>
                  </a:lnTo>
                  <a:lnTo>
                    <a:pt x="660" y="3175"/>
                  </a:lnTo>
                  <a:lnTo>
                    <a:pt x="685" y="3346"/>
                  </a:lnTo>
                  <a:lnTo>
                    <a:pt x="660" y="3541"/>
                  </a:lnTo>
                  <a:lnTo>
                    <a:pt x="612" y="3688"/>
                  </a:lnTo>
                  <a:lnTo>
                    <a:pt x="514" y="3810"/>
                  </a:lnTo>
                  <a:lnTo>
                    <a:pt x="416" y="3932"/>
                  </a:lnTo>
                  <a:lnTo>
                    <a:pt x="270" y="4103"/>
                  </a:lnTo>
                  <a:lnTo>
                    <a:pt x="148" y="4299"/>
                  </a:lnTo>
                  <a:lnTo>
                    <a:pt x="74" y="4421"/>
                  </a:lnTo>
                  <a:lnTo>
                    <a:pt x="50" y="4567"/>
                  </a:lnTo>
                  <a:lnTo>
                    <a:pt x="1" y="4714"/>
                  </a:lnTo>
                  <a:lnTo>
                    <a:pt x="1" y="4885"/>
                  </a:lnTo>
                  <a:lnTo>
                    <a:pt x="25" y="5007"/>
                  </a:lnTo>
                  <a:lnTo>
                    <a:pt x="74" y="5080"/>
                  </a:lnTo>
                  <a:lnTo>
                    <a:pt x="172" y="5153"/>
                  </a:lnTo>
                  <a:lnTo>
                    <a:pt x="294" y="5178"/>
                  </a:lnTo>
                  <a:lnTo>
                    <a:pt x="392" y="5153"/>
                  </a:lnTo>
                  <a:lnTo>
                    <a:pt x="489" y="5080"/>
                  </a:lnTo>
                  <a:lnTo>
                    <a:pt x="538" y="5007"/>
                  </a:lnTo>
                  <a:lnTo>
                    <a:pt x="563" y="4885"/>
                  </a:lnTo>
                  <a:lnTo>
                    <a:pt x="587" y="4714"/>
                  </a:lnTo>
                  <a:lnTo>
                    <a:pt x="636" y="4567"/>
                  </a:lnTo>
                  <a:lnTo>
                    <a:pt x="734" y="4445"/>
                  </a:lnTo>
                  <a:lnTo>
                    <a:pt x="831" y="4299"/>
                  </a:lnTo>
                  <a:lnTo>
                    <a:pt x="978" y="4152"/>
                  </a:lnTo>
                  <a:lnTo>
                    <a:pt x="1100" y="3932"/>
                  </a:lnTo>
                  <a:lnTo>
                    <a:pt x="1149" y="3810"/>
                  </a:lnTo>
                  <a:lnTo>
                    <a:pt x="1198" y="3688"/>
                  </a:lnTo>
                  <a:lnTo>
                    <a:pt x="1222" y="3517"/>
                  </a:lnTo>
                  <a:lnTo>
                    <a:pt x="1247" y="3346"/>
                  </a:lnTo>
                  <a:lnTo>
                    <a:pt x="1222" y="3175"/>
                  </a:lnTo>
                  <a:lnTo>
                    <a:pt x="1198" y="3029"/>
                  </a:lnTo>
                  <a:lnTo>
                    <a:pt x="1149" y="2882"/>
                  </a:lnTo>
                  <a:lnTo>
                    <a:pt x="1100" y="2760"/>
                  </a:lnTo>
                  <a:lnTo>
                    <a:pt x="978" y="2564"/>
                  </a:lnTo>
                  <a:lnTo>
                    <a:pt x="831" y="2394"/>
                  </a:lnTo>
                  <a:lnTo>
                    <a:pt x="734" y="2271"/>
                  </a:lnTo>
                  <a:lnTo>
                    <a:pt x="636" y="2149"/>
                  </a:lnTo>
                  <a:lnTo>
                    <a:pt x="587" y="2003"/>
                  </a:lnTo>
                  <a:lnTo>
                    <a:pt x="563" y="1832"/>
                  </a:lnTo>
                  <a:lnTo>
                    <a:pt x="587" y="1636"/>
                  </a:lnTo>
                  <a:lnTo>
                    <a:pt x="636" y="1490"/>
                  </a:lnTo>
                  <a:lnTo>
                    <a:pt x="734" y="1368"/>
                  </a:lnTo>
                  <a:lnTo>
                    <a:pt x="831" y="1246"/>
                  </a:lnTo>
                  <a:lnTo>
                    <a:pt x="978" y="1075"/>
                  </a:lnTo>
                  <a:lnTo>
                    <a:pt x="1100" y="879"/>
                  </a:lnTo>
                  <a:lnTo>
                    <a:pt x="1149" y="757"/>
                  </a:lnTo>
                  <a:lnTo>
                    <a:pt x="1198" y="611"/>
                  </a:lnTo>
                  <a:lnTo>
                    <a:pt x="1222" y="464"/>
                  </a:lnTo>
                  <a:lnTo>
                    <a:pt x="1247" y="293"/>
                  </a:lnTo>
                  <a:lnTo>
                    <a:pt x="1222" y="171"/>
                  </a:lnTo>
                  <a:lnTo>
                    <a:pt x="1149" y="98"/>
                  </a:lnTo>
                  <a:lnTo>
                    <a:pt x="1076" y="24"/>
                  </a:lnTo>
                  <a:lnTo>
                    <a:pt x="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0"/>
            <p:cNvSpPr/>
            <p:nvPr/>
          </p:nvSpPr>
          <p:spPr>
            <a:xfrm>
              <a:off x="3516900" y="5012225"/>
              <a:ext cx="31175" cy="129450"/>
            </a:xfrm>
            <a:custGeom>
              <a:avLst/>
              <a:gdLst/>
              <a:ahLst/>
              <a:cxnLst/>
              <a:rect l="l" t="t" r="r" b="b"/>
              <a:pathLst>
                <a:path w="1247" h="5178" extrusionOk="0">
                  <a:moveTo>
                    <a:pt x="953" y="0"/>
                  </a:moveTo>
                  <a:lnTo>
                    <a:pt x="855" y="24"/>
                  </a:lnTo>
                  <a:lnTo>
                    <a:pt x="758" y="98"/>
                  </a:lnTo>
                  <a:lnTo>
                    <a:pt x="709" y="171"/>
                  </a:lnTo>
                  <a:lnTo>
                    <a:pt x="684" y="293"/>
                  </a:lnTo>
                  <a:lnTo>
                    <a:pt x="660" y="464"/>
                  </a:lnTo>
                  <a:lnTo>
                    <a:pt x="611" y="611"/>
                  </a:lnTo>
                  <a:lnTo>
                    <a:pt x="513" y="733"/>
                  </a:lnTo>
                  <a:lnTo>
                    <a:pt x="416" y="879"/>
                  </a:lnTo>
                  <a:lnTo>
                    <a:pt x="269" y="1026"/>
                  </a:lnTo>
                  <a:lnTo>
                    <a:pt x="147" y="1246"/>
                  </a:lnTo>
                  <a:lnTo>
                    <a:pt x="98" y="1368"/>
                  </a:lnTo>
                  <a:lnTo>
                    <a:pt x="49" y="1490"/>
                  </a:lnTo>
                  <a:lnTo>
                    <a:pt x="25" y="1636"/>
                  </a:lnTo>
                  <a:lnTo>
                    <a:pt x="0" y="1832"/>
                  </a:lnTo>
                  <a:lnTo>
                    <a:pt x="25" y="2003"/>
                  </a:lnTo>
                  <a:lnTo>
                    <a:pt x="49" y="2149"/>
                  </a:lnTo>
                  <a:lnTo>
                    <a:pt x="98" y="2271"/>
                  </a:lnTo>
                  <a:lnTo>
                    <a:pt x="147" y="2394"/>
                  </a:lnTo>
                  <a:lnTo>
                    <a:pt x="269" y="2613"/>
                  </a:lnTo>
                  <a:lnTo>
                    <a:pt x="416" y="2784"/>
                  </a:lnTo>
                  <a:lnTo>
                    <a:pt x="513" y="2906"/>
                  </a:lnTo>
                  <a:lnTo>
                    <a:pt x="611" y="3029"/>
                  </a:lnTo>
                  <a:lnTo>
                    <a:pt x="660" y="3175"/>
                  </a:lnTo>
                  <a:lnTo>
                    <a:pt x="684" y="3346"/>
                  </a:lnTo>
                  <a:lnTo>
                    <a:pt x="660" y="3541"/>
                  </a:lnTo>
                  <a:lnTo>
                    <a:pt x="611" y="3688"/>
                  </a:lnTo>
                  <a:lnTo>
                    <a:pt x="513" y="3810"/>
                  </a:lnTo>
                  <a:lnTo>
                    <a:pt x="416" y="3932"/>
                  </a:lnTo>
                  <a:lnTo>
                    <a:pt x="269" y="4103"/>
                  </a:lnTo>
                  <a:lnTo>
                    <a:pt x="147" y="4299"/>
                  </a:lnTo>
                  <a:lnTo>
                    <a:pt x="98" y="4421"/>
                  </a:lnTo>
                  <a:lnTo>
                    <a:pt x="49" y="4567"/>
                  </a:lnTo>
                  <a:lnTo>
                    <a:pt x="25" y="4714"/>
                  </a:lnTo>
                  <a:lnTo>
                    <a:pt x="0" y="4885"/>
                  </a:lnTo>
                  <a:lnTo>
                    <a:pt x="25" y="5007"/>
                  </a:lnTo>
                  <a:lnTo>
                    <a:pt x="98" y="5080"/>
                  </a:lnTo>
                  <a:lnTo>
                    <a:pt x="171" y="5153"/>
                  </a:lnTo>
                  <a:lnTo>
                    <a:pt x="294" y="5178"/>
                  </a:lnTo>
                  <a:lnTo>
                    <a:pt x="391" y="5153"/>
                  </a:lnTo>
                  <a:lnTo>
                    <a:pt x="489" y="5080"/>
                  </a:lnTo>
                  <a:lnTo>
                    <a:pt x="538" y="5007"/>
                  </a:lnTo>
                  <a:lnTo>
                    <a:pt x="562" y="4885"/>
                  </a:lnTo>
                  <a:lnTo>
                    <a:pt x="587" y="4714"/>
                  </a:lnTo>
                  <a:lnTo>
                    <a:pt x="635" y="4567"/>
                  </a:lnTo>
                  <a:lnTo>
                    <a:pt x="733" y="4445"/>
                  </a:lnTo>
                  <a:lnTo>
                    <a:pt x="831" y="4299"/>
                  </a:lnTo>
                  <a:lnTo>
                    <a:pt x="977" y="4152"/>
                  </a:lnTo>
                  <a:lnTo>
                    <a:pt x="1099" y="3932"/>
                  </a:lnTo>
                  <a:lnTo>
                    <a:pt x="1173" y="3810"/>
                  </a:lnTo>
                  <a:lnTo>
                    <a:pt x="1197" y="3688"/>
                  </a:lnTo>
                  <a:lnTo>
                    <a:pt x="1246" y="3517"/>
                  </a:lnTo>
                  <a:lnTo>
                    <a:pt x="1246" y="3346"/>
                  </a:lnTo>
                  <a:lnTo>
                    <a:pt x="1246" y="3175"/>
                  </a:lnTo>
                  <a:lnTo>
                    <a:pt x="1197" y="3029"/>
                  </a:lnTo>
                  <a:lnTo>
                    <a:pt x="1173" y="2882"/>
                  </a:lnTo>
                  <a:lnTo>
                    <a:pt x="1099" y="2760"/>
                  </a:lnTo>
                  <a:lnTo>
                    <a:pt x="977" y="2564"/>
                  </a:lnTo>
                  <a:lnTo>
                    <a:pt x="831" y="2394"/>
                  </a:lnTo>
                  <a:lnTo>
                    <a:pt x="733" y="2271"/>
                  </a:lnTo>
                  <a:lnTo>
                    <a:pt x="635" y="2149"/>
                  </a:lnTo>
                  <a:lnTo>
                    <a:pt x="587" y="2003"/>
                  </a:lnTo>
                  <a:lnTo>
                    <a:pt x="562" y="1832"/>
                  </a:lnTo>
                  <a:lnTo>
                    <a:pt x="587" y="1636"/>
                  </a:lnTo>
                  <a:lnTo>
                    <a:pt x="635" y="1490"/>
                  </a:lnTo>
                  <a:lnTo>
                    <a:pt x="733" y="1368"/>
                  </a:lnTo>
                  <a:lnTo>
                    <a:pt x="831" y="1246"/>
                  </a:lnTo>
                  <a:lnTo>
                    <a:pt x="977" y="1075"/>
                  </a:lnTo>
                  <a:lnTo>
                    <a:pt x="1099" y="879"/>
                  </a:lnTo>
                  <a:lnTo>
                    <a:pt x="1173" y="757"/>
                  </a:lnTo>
                  <a:lnTo>
                    <a:pt x="1197" y="611"/>
                  </a:lnTo>
                  <a:lnTo>
                    <a:pt x="1246" y="464"/>
                  </a:lnTo>
                  <a:lnTo>
                    <a:pt x="1246" y="293"/>
                  </a:lnTo>
                  <a:lnTo>
                    <a:pt x="1222" y="171"/>
                  </a:lnTo>
                  <a:lnTo>
                    <a:pt x="1173" y="98"/>
                  </a:lnTo>
                  <a:lnTo>
                    <a:pt x="1075" y="24"/>
                  </a:lnTo>
                  <a:lnTo>
                    <a:pt x="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50"/>
          <p:cNvGrpSpPr/>
          <p:nvPr/>
        </p:nvGrpSpPr>
        <p:grpSpPr>
          <a:xfrm>
            <a:off x="3683970" y="4296723"/>
            <a:ext cx="459424" cy="417561"/>
            <a:chOff x="4562200" y="4968250"/>
            <a:chExt cx="549550" cy="499475"/>
          </a:xfrm>
        </p:grpSpPr>
        <p:sp>
          <p:nvSpPr>
            <p:cNvPr id="897" name="Google Shape;897;p50"/>
            <p:cNvSpPr/>
            <p:nvPr/>
          </p:nvSpPr>
          <p:spPr>
            <a:xfrm>
              <a:off x="4842450" y="5242400"/>
              <a:ext cx="213125" cy="225325"/>
            </a:xfrm>
            <a:custGeom>
              <a:avLst/>
              <a:gdLst/>
              <a:ahLst/>
              <a:cxnLst/>
              <a:rect l="l" t="t" r="r" b="b"/>
              <a:pathLst>
                <a:path w="8525" h="9013" extrusionOk="0">
                  <a:moveTo>
                    <a:pt x="8524" y="1"/>
                  </a:moveTo>
                  <a:lnTo>
                    <a:pt x="2272" y="3542"/>
                  </a:lnTo>
                  <a:lnTo>
                    <a:pt x="2150" y="3591"/>
                  </a:lnTo>
                  <a:lnTo>
                    <a:pt x="2028" y="3615"/>
                  </a:lnTo>
                  <a:lnTo>
                    <a:pt x="1906" y="3591"/>
                  </a:lnTo>
                  <a:lnTo>
                    <a:pt x="1808" y="3566"/>
                  </a:lnTo>
                  <a:lnTo>
                    <a:pt x="1735" y="3517"/>
                  </a:lnTo>
                  <a:lnTo>
                    <a:pt x="1662" y="3444"/>
                  </a:lnTo>
                  <a:lnTo>
                    <a:pt x="1588" y="3371"/>
                  </a:lnTo>
                  <a:lnTo>
                    <a:pt x="1" y="440"/>
                  </a:lnTo>
                  <a:lnTo>
                    <a:pt x="1" y="9013"/>
                  </a:lnTo>
                  <a:lnTo>
                    <a:pt x="8524" y="4104"/>
                  </a:lnTo>
                  <a:lnTo>
                    <a:pt x="85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0"/>
            <p:cNvSpPr/>
            <p:nvPr/>
          </p:nvSpPr>
          <p:spPr>
            <a:xfrm>
              <a:off x="4617775" y="5241800"/>
              <a:ext cx="212500" cy="225925"/>
            </a:xfrm>
            <a:custGeom>
              <a:avLst/>
              <a:gdLst/>
              <a:ahLst/>
              <a:cxnLst/>
              <a:rect l="l" t="t" r="r" b="b"/>
              <a:pathLst>
                <a:path w="8500" h="9037" extrusionOk="0">
                  <a:moveTo>
                    <a:pt x="0" y="0"/>
                  </a:moveTo>
                  <a:lnTo>
                    <a:pt x="0" y="4128"/>
                  </a:lnTo>
                  <a:lnTo>
                    <a:pt x="8499" y="9037"/>
                  </a:lnTo>
                  <a:lnTo>
                    <a:pt x="8499" y="586"/>
                  </a:lnTo>
                  <a:lnTo>
                    <a:pt x="6961" y="3395"/>
                  </a:lnTo>
                  <a:lnTo>
                    <a:pt x="6887" y="3468"/>
                  </a:lnTo>
                  <a:lnTo>
                    <a:pt x="6814" y="3541"/>
                  </a:lnTo>
                  <a:lnTo>
                    <a:pt x="6741" y="3590"/>
                  </a:lnTo>
                  <a:lnTo>
                    <a:pt x="6643" y="3615"/>
                  </a:lnTo>
                  <a:lnTo>
                    <a:pt x="6521" y="3639"/>
                  </a:lnTo>
                  <a:lnTo>
                    <a:pt x="6399" y="3615"/>
                  </a:lnTo>
                  <a:lnTo>
                    <a:pt x="6277" y="356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0"/>
            <p:cNvSpPr/>
            <p:nvPr/>
          </p:nvSpPr>
          <p:spPr>
            <a:xfrm>
              <a:off x="4631200" y="4968250"/>
              <a:ext cx="411550" cy="236325"/>
            </a:xfrm>
            <a:custGeom>
              <a:avLst/>
              <a:gdLst/>
              <a:ahLst/>
              <a:cxnLst/>
              <a:rect l="l" t="t" r="r" b="b"/>
              <a:pathLst>
                <a:path w="16462" h="9453" extrusionOk="0">
                  <a:moveTo>
                    <a:pt x="8182" y="1"/>
                  </a:moveTo>
                  <a:lnTo>
                    <a:pt x="0" y="4763"/>
                  </a:lnTo>
                  <a:lnTo>
                    <a:pt x="8231" y="9452"/>
                  </a:lnTo>
                  <a:lnTo>
                    <a:pt x="16462" y="4763"/>
                  </a:lnTo>
                  <a:lnTo>
                    <a:pt x="81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0"/>
            <p:cNvSpPr/>
            <p:nvPr/>
          </p:nvSpPr>
          <p:spPr>
            <a:xfrm>
              <a:off x="4562200" y="5094025"/>
              <a:ext cx="274800" cy="226550"/>
            </a:xfrm>
            <a:custGeom>
              <a:avLst/>
              <a:gdLst/>
              <a:ahLst/>
              <a:cxnLst/>
              <a:rect l="l" t="t" r="r" b="b"/>
              <a:pathLst>
                <a:path w="10992" h="9062" extrusionOk="0">
                  <a:moveTo>
                    <a:pt x="2248" y="1"/>
                  </a:moveTo>
                  <a:lnTo>
                    <a:pt x="1" y="4079"/>
                  </a:lnTo>
                  <a:lnTo>
                    <a:pt x="8744" y="9062"/>
                  </a:lnTo>
                  <a:lnTo>
                    <a:pt x="10991" y="4983"/>
                  </a:lnTo>
                  <a:lnTo>
                    <a:pt x="22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0"/>
            <p:cNvSpPr/>
            <p:nvPr/>
          </p:nvSpPr>
          <p:spPr>
            <a:xfrm>
              <a:off x="4836975" y="5094025"/>
              <a:ext cx="274775" cy="226550"/>
            </a:xfrm>
            <a:custGeom>
              <a:avLst/>
              <a:gdLst/>
              <a:ahLst/>
              <a:cxnLst/>
              <a:rect l="l" t="t" r="r" b="b"/>
              <a:pathLst>
                <a:path w="10991" h="9062" extrusionOk="0">
                  <a:moveTo>
                    <a:pt x="8743" y="1"/>
                  </a:moveTo>
                  <a:lnTo>
                    <a:pt x="0" y="4983"/>
                  </a:lnTo>
                  <a:lnTo>
                    <a:pt x="2247" y="9062"/>
                  </a:lnTo>
                  <a:lnTo>
                    <a:pt x="10990" y="4079"/>
                  </a:lnTo>
                  <a:lnTo>
                    <a:pt x="8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50"/>
          <p:cNvGrpSpPr/>
          <p:nvPr/>
        </p:nvGrpSpPr>
        <p:grpSpPr>
          <a:xfrm>
            <a:off x="3190898" y="4320214"/>
            <a:ext cx="318516" cy="370076"/>
            <a:chOff x="3972400" y="4996350"/>
            <a:chExt cx="381000" cy="442675"/>
          </a:xfrm>
        </p:grpSpPr>
        <p:sp>
          <p:nvSpPr>
            <p:cNvPr id="903" name="Google Shape;903;p50"/>
            <p:cNvSpPr/>
            <p:nvPr/>
          </p:nvSpPr>
          <p:spPr>
            <a:xfrm>
              <a:off x="4157400" y="4996350"/>
              <a:ext cx="86725" cy="103200"/>
            </a:xfrm>
            <a:custGeom>
              <a:avLst/>
              <a:gdLst/>
              <a:ahLst/>
              <a:cxnLst/>
              <a:rect l="l" t="t" r="r" b="b"/>
              <a:pathLst>
                <a:path w="3469" h="4128" extrusionOk="0">
                  <a:moveTo>
                    <a:pt x="3395" y="0"/>
                  </a:moveTo>
                  <a:lnTo>
                    <a:pt x="3029" y="98"/>
                  </a:lnTo>
                  <a:lnTo>
                    <a:pt x="2638" y="195"/>
                  </a:lnTo>
                  <a:lnTo>
                    <a:pt x="2149" y="342"/>
                  </a:lnTo>
                  <a:lnTo>
                    <a:pt x="1661" y="537"/>
                  </a:lnTo>
                  <a:lnTo>
                    <a:pt x="1392" y="659"/>
                  </a:lnTo>
                  <a:lnTo>
                    <a:pt x="1148" y="806"/>
                  </a:lnTo>
                  <a:lnTo>
                    <a:pt x="904" y="953"/>
                  </a:lnTo>
                  <a:lnTo>
                    <a:pt x="684" y="1124"/>
                  </a:lnTo>
                  <a:lnTo>
                    <a:pt x="489" y="1319"/>
                  </a:lnTo>
                  <a:lnTo>
                    <a:pt x="318" y="1514"/>
                  </a:lnTo>
                  <a:lnTo>
                    <a:pt x="196" y="1710"/>
                  </a:lnTo>
                  <a:lnTo>
                    <a:pt x="98" y="1929"/>
                  </a:lnTo>
                  <a:lnTo>
                    <a:pt x="49" y="2149"/>
                  </a:lnTo>
                  <a:lnTo>
                    <a:pt x="0" y="2369"/>
                  </a:lnTo>
                  <a:lnTo>
                    <a:pt x="0" y="2589"/>
                  </a:lnTo>
                  <a:lnTo>
                    <a:pt x="25" y="2784"/>
                  </a:lnTo>
                  <a:lnTo>
                    <a:pt x="49" y="2980"/>
                  </a:lnTo>
                  <a:lnTo>
                    <a:pt x="98" y="3175"/>
                  </a:lnTo>
                  <a:lnTo>
                    <a:pt x="220" y="3517"/>
                  </a:lnTo>
                  <a:lnTo>
                    <a:pt x="342" y="3786"/>
                  </a:lnTo>
                  <a:lnTo>
                    <a:pt x="489" y="4030"/>
                  </a:lnTo>
                  <a:lnTo>
                    <a:pt x="757" y="4079"/>
                  </a:lnTo>
                  <a:lnTo>
                    <a:pt x="1050" y="4103"/>
                  </a:lnTo>
                  <a:lnTo>
                    <a:pt x="1392" y="4128"/>
                  </a:lnTo>
                  <a:lnTo>
                    <a:pt x="1588" y="4103"/>
                  </a:lnTo>
                  <a:lnTo>
                    <a:pt x="1808" y="4079"/>
                  </a:lnTo>
                  <a:lnTo>
                    <a:pt x="2003" y="4030"/>
                  </a:lnTo>
                  <a:lnTo>
                    <a:pt x="2198" y="3957"/>
                  </a:lnTo>
                  <a:lnTo>
                    <a:pt x="2394" y="3859"/>
                  </a:lnTo>
                  <a:lnTo>
                    <a:pt x="2589" y="3737"/>
                  </a:lnTo>
                  <a:lnTo>
                    <a:pt x="2760" y="3590"/>
                  </a:lnTo>
                  <a:lnTo>
                    <a:pt x="2931" y="3395"/>
                  </a:lnTo>
                  <a:lnTo>
                    <a:pt x="3053" y="3175"/>
                  </a:lnTo>
                  <a:lnTo>
                    <a:pt x="3175" y="2931"/>
                  </a:lnTo>
                  <a:lnTo>
                    <a:pt x="3273" y="2662"/>
                  </a:lnTo>
                  <a:lnTo>
                    <a:pt x="3346" y="2394"/>
                  </a:lnTo>
                  <a:lnTo>
                    <a:pt x="3395" y="2125"/>
                  </a:lnTo>
                  <a:lnTo>
                    <a:pt x="3419" y="1832"/>
                  </a:lnTo>
                  <a:lnTo>
                    <a:pt x="3468" y="1294"/>
                  </a:lnTo>
                  <a:lnTo>
                    <a:pt x="3468" y="782"/>
                  </a:lnTo>
                  <a:lnTo>
                    <a:pt x="3444" y="391"/>
                  </a:lnTo>
                  <a:lnTo>
                    <a:pt x="33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0"/>
            <p:cNvSpPr/>
            <p:nvPr/>
          </p:nvSpPr>
          <p:spPr>
            <a:xfrm>
              <a:off x="3972400" y="5048250"/>
              <a:ext cx="381000" cy="390775"/>
            </a:xfrm>
            <a:custGeom>
              <a:avLst/>
              <a:gdLst/>
              <a:ahLst/>
              <a:cxnLst/>
              <a:rect l="l" t="t" r="r" b="b"/>
              <a:pathLst>
                <a:path w="15240" h="15631" extrusionOk="0">
                  <a:moveTo>
                    <a:pt x="4689" y="3810"/>
                  </a:moveTo>
                  <a:lnTo>
                    <a:pt x="4787" y="3834"/>
                  </a:lnTo>
                  <a:lnTo>
                    <a:pt x="4860" y="3908"/>
                  </a:lnTo>
                  <a:lnTo>
                    <a:pt x="4885" y="4005"/>
                  </a:lnTo>
                  <a:lnTo>
                    <a:pt x="4885" y="4103"/>
                  </a:lnTo>
                  <a:lnTo>
                    <a:pt x="4836" y="4176"/>
                  </a:lnTo>
                  <a:lnTo>
                    <a:pt x="4787" y="4250"/>
                  </a:lnTo>
                  <a:lnTo>
                    <a:pt x="4689" y="4298"/>
                  </a:lnTo>
                  <a:lnTo>
                    <a:pt x="4421" y="4347"/>
                  </a:lnTo>
                  <a:lnTo>
                    <a:pt x="4176" y="4421"/>
                  </a:lnTo>
                  <a:lnTo>
                    <a:pt x="3957" y="4518"/>
                  </a:lnTo>
                  <a:lnTo>
                    <a:pt x="3737" y="4640"/>
                  </a:lnTo>
                  <a:lnTo>
                    <a:pt x="3566" y="4787"/>
                  </a:lnTo>
                  <a:lnTo>
                    <a:pt x="3395" y="4933"/>
                  </a:lnTo>
                  <a:lnTo>
                    <a:pt x="3248" y="5080"/>
                  </a:lnTo>
                  <a:lnTo>
                    <a:pt x="3102" y="5251"/>
                  </a:lnTo>
                  <a:lnTo>
                    <a:pt x="3004" y="5422"/>
                  </a:lnTo>
                  <a:lnTo>
                    <a:pt x="2882" y="5617"/>
                  </a:lnTo>
                  <a:lnTo>
                    <a:pt x="2735" y="5984"/>
                  </a:lnTo>
                  <a:lnTo>
                    <a:pt x="2613" y="6374"/>
                  </a:lnTo>
                  <a:lnTo>
                    <a:pt x="2516" y="6765"/>
                  </a:lnTo>
                  <a:lnTo>
                    <a:pt x="2491" y="6838"/>
                  </a:lnTo>
                  <a:lnTo>
                    <a:pt x="2442" y="6912"/>
                  </a:lnTo>
                  <a:lnTo>
                    <a:pt x="2369" y="6936"/>
                  </a:lnTo>
                  <a:lnTo>
                    <a:pt x="2296" y="6961"/>
                  </a:lnTo>
                  <a:lnTo>
                    <a:pt x="2247" y="6961"/>
                  </a:lnTo>
                  <a:lnTo>
                    <a:pt x="2149" y="6912"/>
                  </a:lnTo>
                  <a:lnTo>
                    <a:pt x="2076" y="6863"/>
                  </a:lnTo>
                  <a:lnTo>
                    <a:pt x="2052" y="6765"/>
                  </a:lnTo>
                  <a:lnTo>
                    <a:pt x="2052" y="6668"/>
                  </a:lnTo>
                  <a:lnTo>
                    <a:pt x="2100" y="6374"/>
                  </a:lnTo>
                  <a:lnTo>
                    <a:pt x="2174" y="6106"/>
                  </a:lnTo>
                  <a:lnTo>
                    <a:pt x="2271" y="5837"/>
                  </a:lnTo>
                  <a:lnTo>
                    <a:pt x="2369" y="5593"/>
                  </a:lnTo>
                  <a:lnTo>
                    <a:pt x="2491" y="5349"/>
                  </a:lnTo>
                  <a:lnTo>
                    <a:pt x="2613" y="5129"/>
                  </a:lnTo>
                  <a:lnTo>
                    <a:pt x="2760" y="4933"/>
                  </a:lnTo>
                  <a:lnTo>
                    <a:pt x="2906" y="4738"/>
                  </a:lnTo>
                  <a:lnTo>
                    <a:pt x="3077" y="4567"/>
                  </a:lnTo>
                  <a:lnTo>
                    <a:pt x="3248" y="4396"/>
                  </a:lnTo>
                  <a:lnTo>
                    <a:pt x="3444" y="4250"/>
                  </a:lnTo>
                  <a:lnTo>
                    <a:pt x="3663" y="4128"/>
                  </a:lnTo>
                  <a:lnTo>
                    <a:pt x="3883" y="4030"/>
                  </a:lnTo>
                  <a:lnTo>
                    <a:pt x="4103" y="3932"/>
                  </a:lnTo>
                  <a:lnTo>
                    <a:pt x="4347" y="3859"/>
                  </a:lnTo>
                  <a:lnTo>
                    <a:pt x="4616" y="3810"/>
                  </a:lnTo>
                  <a:close/>
                  <a:moveTo>
                    <a:pt x="6374" y="0"/>
                  </a:moveTo>
                  <a:lnTo>
                    <a:pt x="6008" y="293"/>
                  </a:lnTo>
                  <a:lnTo>
                    <a:pt x="6301" y="953"/>
                  </a:lnTo>
                  <a:lnTo>
                    <a:pt x="7083" y="2687"/>
                  </a:lnTo>
                  <a:lnTo>
                    <a:pt x="6619" y="2662"/>
                  </a:lnTo>
                  <a:lnTo>
                    <a:pt x="6179" y="2638"/>
                  </a:lnTo>
                  <a:lnTo>
                    <a:pt x="5373" y="2516"/>
                  </a:lnTo>
                  <a:lnTo>
                    <a:pt x="4592" y="2516"/>
                  </a:lnTo>
                  <a:lnTo>
                    <a:pt x="4421" y="2540"/>
                  </a:lnTo>
                  <a:lnTo>
                    <a:pt x="4225" y="2589"/>
                  </a:lnTo>
                  <a:lnTo>
                    <a:pt x="4030" y="2662"/>
                  </a:lnTo>
                  <a:lnTo>
                    <a:pt x="3834" y="2735"/>
                  </a:lnTo>
                  <a:lnTo>
                    <a:pt x="3419" y="2955"/>
                  </a:lnTo>
                  <a:lnTo>
                    <a:pt x="3004" y="3175"/>
                  </a:lnTo>
                  <a:lnTo>
                    <a:pt x="2638" y="3444"/>
                  </a:lnTo>
                  <a:lnTo>
                    <a:pt x="2271" y="3712"/>
                  </a:lnTo>
                  <a:lnTo>
                    <a:pt x="1929" y="4030"/>
                  </a:lnTo>
                  <a:lnTo>
                    <a:pt x="1612" y="4347"/>
                  </a:lnTo>
                  <a:lnTo>
                    <a:pt x="1319" y="4689"/>
                  </a:lnTo>
                  <a:lnTo>
                    <a:pt x="1075" y="5056"/>
                  </a:lnTo>
                  <a:lnTo>
                    <a:pt x="830" y="5446"/>
                  </a:lnTo>
                  <a:lnTo>
                    <a:pt x="611" y="5862"/>
                  </a:lnTo>
                  <a:lnTo>
                    <a:pt x="440" y="6301"/>
                  </a:lnTo>
                  <a:lnTo>
                    <a:pt x="293" y="6741"/>
                  </a:lnTo>
                  <a:lnTo>
                    <a:pt x="171" y="7205"/>
                  </a:lnTo>
                  <a:lnTo>
                    <a:pt x="73" y="7693"/>
                  </a:lnTo>
                  <a:lnTo>
                    <a:pt x="24" y="8206"/>
                  </a:lnTo>
                  <a:lnTo>
                    <a:pt x="0" y="8719"/>
                  </a:lnTo>
                  <a:lnTo>
                    <a:pt x="24" y="9256"/>
                  </a:lnTo>
                  <a:lnTo>
                    <a:pt x="73" y="9794"/>
                  </a:lnTo>
                  <a:lnTo>
                    <a:pt x="171" y="10307"/>
                  </a:lnTo>
                  <a:lnTo>
                    <a:pt x="293" y="10795"/>
                  </a:lnTo>
                  <a:lnTo>
                    <a:pt x="464" y="11308"/>
                  </a:lnTo>
                  <a:lnTo>
                    <a:pt x="659" y="11772"/>
                  </a:lnTo>
                  <a:lnTo>
                    <a:pt x="879" y="12236"/>
                  </a:lnTo>
                  <a:lnTo>
                    <a:pt x="1123" y="12676"/>
                  </a:lnTo>
                  <a:lnTo>
                    <a:pt x="1392" y="13091"/>
                  </a:lnTo>
                  <a:lnTo>
                    <a:pt x="1710" y="13506"/>
                  </a:lnTo>
                  <a:lnTo>
                    <a:pt x="2027" y="13872"/>
                  </a:lnTo>
                  <a:lnTo>
                    <a:pt x="2393" y="14239"/>
                  </a:lnTo>
                  <a:lnTo>
                    <a:pt x="2760" y="14581"/>
                  </a:lnTo>
                  <a:lnTo>
                    <a:pt x="3151" y="14874"/>
                  </a:lnTo>
                  <a:lnTo>
                    <a:pt x="3590" y="15167"/>
                  </a:lnTo>
                  <a:lnTo>
                    <a:pt x="4030" y="15411"/>
                  </a:lnTo>
                  <a:lnTo>
                    <a:pt x="4225" y="15509"/>
                  </a:lnTo>
                  <a:lnTo>
                    <a:pt x="4421" y="15582"/>
                  </a:lnTo>
                  <a:lnTo>
                    <a:pt x="4640" y="15631"/>
                  </a:lnTo>
                  <a:lnTo>
                    <a:pt x="5275" y="15631"/>
                  </a:lnTo>
                  <a:lnTo>
                    <a:pt x="5739" y="15558"/>
                  </a:lnTo>
                  <a:lnTo>
                    <a:pt x="6668" y="15362"/>
                  </a:lnTo>
                  <a:lnTo>
                    <a:pt x="7132" y="15289"/>
                  </a:lnTo>
                  <a:lnTo>
                    <a:pt x="7376" y="15264"/>
                  </a:lnTo>
                  <a:lnTo>
                    <a:pt x="7864" y="15264"/>
                  </a:lnTo>
                  <a:lnTo>
                    <a:pt x="8108" y="15289"/>
                  </a:lnTo>
                  <a:lnTo>
                    <a:pt x="8597" y="15362"/>
                  </a:lnTo>
                  <a:lnTo>
                    <a:pt x="9549" y="15558"/>
                  </a:lnTo>
                  <a:lnTo>
                    <a:pt x="9989" y="15606"/>
                  </a:lnTo>
                  <a:lnTo>
                    <a:pt x="10209" y="15631"/>
                  </a:lnTo>
                  <a:lnTo>
                    <a:pt x="10429" y="15631"/>
                  </a:lnTo>
                  <a:lnTo>
                    <a:pt x="10648" y="15606"/>
                  </a:lnTo>
                  <a:lnTo>
                    <a:pt x="10868" y="15558"/>
                  </a:lnTo>
                  <a:lnTo>
                    <a:pt x="11064" y="15484"/>
                  </a:lnTo>
                  <a:lnTo>
                    <a:pt x="11283" y="15387"/>
                  </a:lnTo>
                  <a:lnTo>
                    <a:pt x="11723" y="15142"/>
                  </a:lnTo>
                  <a:lnTo>
                    <a:pt x="12114" y="14849"/>
                  </a:lnTo>
                  <a:lnTo>
                    <a:pt x="12529" y="14532"/>
                  </a:lnTo>
                  <a:lnTo>
                    <a:pt x="12895" y="14214"/>
                  </a:lnTo>
                  <a:lnTo>
                    <a:pt x="13237" y="13848"/>
                  </a:lnTo>
                  <a:lnTo>
                    <a:pt x="13555" y="13457"/>
                  </a:lnTo>
                  <a:lnTo>
                    <a:pt x="13872" y="13066"/>
                  </a:lnTo>
                  <a:lnTo>
                    <a:pt x="14141" y="12651"/>
                  </a:lnTo>
                  <a:lnTo>
                    <a:pt x="14385" y="12212"/>
                  </a:lnTo>
                  <a:lnTo>
                    <a:pt x="14605" y="11748"/>
                  </a:lnTo>
                  <a:lnTo>
                    <a:pt x="14800" y="11283"/>
                  </a:lnTo>
                  <a:lnTo>
                    <a:pt x="14947" y="10795"/>
                  </a:lnTo>
                  <a:lnTo>
                    <a:pt x="15069" y="10282"/>
                  </a:lnTo>
                  <a:lnTo>
                    <a:pt x="15167" y="9769"/>
                  </a:lnTo>
                  <a:lnTo>
                    <a:pt x="15216" y="9256"/>
                  </a:lnTo>
                  <a:lnTo>
                    <a:pt x="15240" y="8719"/>
                  </a:lnTo>
                  <a:lnTo>
                    <a:pt x="15216" y="8182"/>
                  </a:lnTo>
                  <a:lnTo>
                    <a:pt x="15167" y="7669"/>
                  </a:lnTo>
                  <a:lnTo>
                    <a:pt x="15069" y="7180"/>
                  </a:lnTo>
                  <a:lnTo>
                    <a:pt x="14947" y="6692"/>
                  </a:lnTo>
                  <a:lnTo>
                    <a:pt x="14776" y="6252"/>
                  </a:lnTo>
                  <a:lnTo>
                    <a:pt x="14605" y="5813"/>
                  </a:lnTo>
                  <a:lnTo>
                    <a:pt x="14385" y="5398"/>
                  </a:lnTo>
                  <a:lnTo>
                    <a:pt x="14141" y="5007"/>
                  </a:lnTo>
                  <a:lnTo>
                    <a:pt x="13848" y="4616"/>
                  </a:lnTo>
                  <a:lnTo>
                    <a:pt x="13555" y="4274"/>
                  </a:lnTo>
                  <a:lnTo>
                    <a:pt x="13213" y="3957"/>
                  </a:lnTo>
                  <a:lnTo>
                    <a:pt x="12871" y="3639"/>
                  </a:lnTo>
                  <a:lnTo>
                    <a:pt x="12505" y="3370"/>
                  </a:lnTo>
                  <a:lnTo>
                    <a:pt x="12089" y="3102"/>
                  </a:lnTo>
                  <a:lnTo>
                    <a:pt x="11674" y="2858"/>
                  </a:lnTo>
                  <a:lnTo>
                    <a:pt x="11259" y="2662"/>
                  </a:lnTo>
                  <a:lnTo>
                    <a:pt x="11064" y="2589"/>
                  </a:lnTo>
                  <a:lnTo>
                    <a:pt x="10893" y="2540"/>
                  </a:lnTo>
                  <a:lnTo>
                    <a:pt x="10697" y="2516"/>
                  </a:lnTo>
                  <a:lnTo>
                    <a:pt x="10526" y="2491"/>
                  </a:lnTo>
                  <a:lnTo>
                    <a:pt x="10111" y="2491"/>
                  </a:lnTo>
                  <a:lnTo>
                    <a:pt x="9696" y="2516"/>
                  </a:lnTo>
                  <a:lnTo>
                    <a:pt x="8841" y="2613"/>
                  </a:lnTo>
                  <a:lnTo>
                    <a:pt x="8426" y="2662"/>
                  </a:lnTo>
                  <a:lnTo>
                    <a:pt x="7986" y="2687"/>
                  </a:lnTo>
                  <a:lnTo>
                    <a:pt x="63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 name="Google Shape;905;p50"/>
          <p:cNvGrpSpPr/>
          <p:nvPr/>
        </p:nvGrpSpPr>
        <p:grpSpPr>
          <a:xfrm>
            <a:off x="4251594" y="4289073"/>
            <a:ext cx="451252" cy="432860"/>
            <a:chOff x="5241175" y="4959100"/>
            <a:chExt cx="539775" cy="517775"/>
          </a:xfrm>
        </p:grpSpPr>
        <p:sp>
          <p:nvSpPr>
            <p:cNvPr id="906" name="Google Shape;906;p50"/>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0"/>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0"/>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0"/>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0"/>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0"/>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50"/>
          <p:cNvSpPr/>
          <p:nvPr/>
        </p:nvSpPr>
        <p:spPr>
          <a:xfrm>
            <a:off x="4842355" y="4395912"/>
            <a:ext cx="397142" cy="219513"/>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50"/>
          <p:cNvGrpSpPr/>
          <p:nvPr/>
        </p:nvGrpSpPr>
        <p:grpSpPr>
          <a:xfrm>
            <a:off x="5458778" y="4353382"/>
            <a:ext cx="289444" cy="332833"/>
            <a:chOff x="6685175" y="5036025"/>
            <a:chExt cx="346225" cy="398125"/>
          </a:xfrm>
        </p:grpSpPr>
        <p:sp>
          <p:nvSpPr>
            <p:cNvPr id="914" name="Google Shape;914;p50"/>
            <p:cNvSpPr/>
            <p:nvPr/>
          </p:nvSpPr>
          <p:spPr>
            <a:xfrm>
              <a:off x="6743800" y="5036025"/>
              <a:ext cx="105650" cy="147775"/>
            </a:xfrm>
            <a:custGeom>
              <a:avLst/>
              <a:gdLst/>
              <a:ahLst/>
              <a:cxnLst/>
              <a:rect l="l" t="t" r="r" b="b"/>
              <a:pathLst>
                <a:path w="4226" h="5911" extrusionOk="0">
                  <a:moveTo>
                    <a:pt x="2931" y="1"/>
                  </a:moveTo>
                  <a:lnTo>
                    <a:pt x="2736" y="25"/>
                  </a:lnTo>
                  <a:lnTo>
                    <a:pt x="2516" y="74"/>
                  </a:lnTo>
                  <a:lnTo>
                    <a:pt x="2272" y="147"/>
                  </a:lnTo>
                  <a:lnTo>
                    <a:pt x="2027" y="269"/>
                  </a:lnTo>
                  <a:lnTo>
                    <a:pt x="1783" y="416"/>
                  </a:lnTo>
                  <a:lnTo>
                    <a:pt x="1539" y="611"/>
                  </a:lnTo>
                  <a:lnTo>
                    <a:pt x="1319" y="807"/>
                  </a:lnTo>
                  <a:lnTo>
                    <a:pt x="1075" y="1026"/>
                  </a:lnTo>
                  <a:lnTo>
                    <a:pt x="855" y="1271"/>
                  </a:lnTo>
                  <a:lnTo>
                    <a:pt x="660" y="1539"/>
                  </a:lnTo>
                  <a:lnTo>
                    <a:pt x="489" y="1808"/>
                  </a:lnTo>
                  <a:lnTo>
                    <a:pt x="318" y="2101"/>
                  </a:lnTo>
                  <a:lnTo>
                    <a:pt x="196" y="2370"/>
                  </a:lnTo>
                  <a:lnTo>
                    <a:pt x="98" y="2663"/>
                  </a:lnTo>
                  <a:lnTo>
                    <a:pt x="25" y="2956"/>
                  </a:lnTo>
                  <a:lnTo>
                    <a:pt x="0" y="3249"/>
                  </a:lnTo>
                  <a:lnTo>
                    <a:pt x="0" y="3517"/>
                  </a:lnTo>
                  <a:lnTo>
                    <a:pt x="49" y="3786"/>
                  </a:lnTo>
                  <a:lnTo>
                    <a:pt x="122" y="4055"/>
                  </a:lnTo>
                  <a:lnTo>
                    <a:pt x="196" y="4299"/>
                  </a:lnTo>
                  <a:lnTo>
                    <a:pt x="293" y="4543"/>
                  </a:lnTo>
                  <a:lnTo>
                    <a:pt x="415" y="4763"/>
                  </a:lnTo>
                  <a:lnTo>
                    <a:pt x="562" y="4958"/>
                  </a:lnTo>
                  <a:lnTo>
                    <a:pt x="708" y="5154"/>
                  </a:lnTo>
                  <a:lnTo>
                    <a:pt x="855" y="5325"/>
                  </a:lnTo>
                  <a:lnTo>
                    <a:pt x="1026" y="5471"/>
                  </a:lnTo>
                  <a:lnTo>
                    <a:pt x="1221" y="5618"/>
                  </a:lnTo>
                  <a:lnTo>
                    <a:pt x="1392" y="5716"/>
                  </a:lnTo>
                  <a:lnTo>
                    <a:pt x="1588" y="5813"/>
                  </a:lnTo>
                  <a:lnTo>
                    <a:pt x="1807" y="5862"/>
                  </a:lnTo>
                  <a:lnTo>
                    <a:pt x="2003" y="5911"/>
                  </a:lnTo>
                  <a:lnTo>
                    <a:pt x="2442" y="5911"/>
                  </a:lnTo>
                  <a:lnTo>
                    <a:pt x="2662" y="5862"/>
                  </a:lnTo>
                  <a:lnTo>
                    <a:pt x="2858" y="5789"/>
                  </a:lnTo>
                  <a:lnTo>
                    <a:pt x="3053" y="5716"/>
                  </a:lnTo>
                  <a:lnTo>
                    <a:pt x="3224" y="5593"/>
                  </a:lnTo>
                  <a:lnTo>
                    <a:pt x="3395" y="5471"/>
                  </a:lnTo>
                  <a:lnTo>
                    <a:pt x="3541" y="5300"/>
                  </a:lnTo>
                  <a:lnTo>
                    <a:pt x="3688" y="5129"/>
                  </a:lnTo>
                  <a:lnTo>
                    <a:pt x="3810" y="4934"/>
                  </a:lnTo>
                  <a:lnTo>
                    <a:pt x="3932" y="4739"/>
                  </a:lnTo>
                  <a:lnTo>
                    <a:pt x="4030" y="4519"/>
                  </a:lnTo>
                  <a:lnTo>
                    <a:pt x="4103" y="4275"/>
                  </a:lnTo>
                  <a:lnTo>
                    <a:pt x="4152" y="4030"/>
                  </a:lnTo>
                  <a:lnTo>
                    <a:pt x="4201" y="3786"/>
                  </a:lnTo>
                  <a:lnTo>
                    <a:pt x="4225" y="3517"/>
                  </a:lnTo>
                  <a:lnTo>
                    <a:pt x="4201" y="3249"/>
                  </a:lnTo>
                  <a:lnTo>
                    <a:pt x="4176" y="2980"/>
                  </a:lnTo>
                  <a:lnTo>
                    <a:pt x="4054" y="1881"/>
                  </a:lnTo>
                  <a:lnTo>
                    <a:pt x="3957" y="1368"/>
                  </a:lnTo>
                  <a:lnTo>
                    <a:pt x="3835" y="904"/>
                  </a:lnTo>
                  <a:lnTo>
                    <a:pt x="3737" y="684"/>
                  </a:lnTo>
                  <a:lnTo>
                    <a:pt x="3664" y="513"/>
                  </a:lnTo>
                  <a:lnTo>
                    <a:pt x="3541" y="342"/>
                  </a:lnTo>
                  <a:lnTo>
                    <a:pt x="3419" y="220"/>
                  </a:lnTo>
                  <a:lnTo>
                    <a:pt x="3273" y="123"/>
                  </a:lnTo>
                  <a:lnTo>
                    <a:pt x="3126" y="49"/>
                  </a:lnTo>
                  <a:lnTo>
                    <a:pt x="29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0"/>
            <p:cNvSpPr/>
            <p:nvPr/>
          </p:nvSpPr>
          <p:spPr>
            <a:xfrm>
              <a:off x="6685175" y="5152025"/>
              <a:ext cx="84275" cy="117275"/>
            </a:xfrm>
            <a:custGeom>
              <a:avLst/>
              <a:gdLst/>
              <a:ahLst/>
              <a:cxnLst/>
              <a:rect l="l" t="t" r="r" b="b"/>
              <a:pathLst>
                <a:path w="3371" h="4691" extrusionOk="0">
                  <a:moveTo>
                    <a:pt x="1368" y="1"/>
                  </a:moveTo>
                  <a:lnTo>
                    <a:pt x="1197" y="25"/>
                  </a:lnTo>
                  <a:lnTo>
                    <a:pt x="1026" y="99"/>
                  </a:lnTo>
                  <a:lnTo>
                    <a:pt x="855" y="172"/>
                  </a:lnTo>
                  <a:lnTo>
                    <a:pt x="709" y="270"/>
                  </a:lnTo>
                  <a:lnTo>
                    <a:pt x="562" y="392"/>
                  </a:lnTo>
                  <a:lnTo>
                    <a:pt x="440" y="538"/>
                  </a:lnTo>
                  <a:lnTo>
                    <a:pt x="318" y="685"/>
                  </a:lnTo>
                  <a:lnTo>
                    <a:pt x="220" y="856"/>
                  </a:lnTo>
                  <a:lnTo>
                    <a:pt x="147" y="1051"/>
                  </a:lnTo>
                  <a:lnTo>
                    <a:pt x="74" y="1247"/>
                  </a:lnTo>
                  <a:lnTo>
                    <a:pt x="49" y="1442"/>
                  </a:lnTo>
                  <a:lnTo>
                    <a:pt x="1" y="1662"/>
                  </a:lnTo>
                  <a:lnTo>
                    <a:pt x="1" y="1882"/>
                  </a:lnTo>
                  <a:lnTo>
                    <a:pt x="1" y="2101"/>
                  </a:lnTo>
                  <a:lnTo>
                    <a:pt x="25" y="2346"/>
                  </a:lnTo>
                  <a:lnTo>
                    <a:pt x="74" y="2565"/>
                  </a:lnTo>
                  <a:lnTo>
                    <a:pt x="147" y="2810"/>
                  </a:lnTo>
                  <a:lnTo>
                    <a:pt x="220" y="3054"/>
                  </a:lnTo>
                  <a:lnTo>
                    <a:pt x="342" y="3274"/>
                  </a:lnTo>
                  <a:lnTo>
                    <a:pt x="440" y="3493"/>
                  </a:lnTo>
                  <a:lnTo>
                    <a:pt x="587" y="3689"/>
                  </a:lnTo>
                  <a:lnTo>
                    <a:pt x="733" y="3860"/>
                  </a:lnTo>
                  <a:lnTo>
                    <a:pt x="880" y="4031"/>
                  </a:lnTo>
                  <a:lnTo>
                    <a:pt x="1051" y="4177"/>
                  </a:lnTo>
                  <a:lnTo>
                    <a:pt x="1222" y="4324"/>
                  </a:lnTo>
                  <a:lnTo>
                    <a:pt x="1393" y="4422"/>
                  </a:lnTo>
                  <a:lnTo>
                    <a:pt x="1564" y="4519"/>
                  </a:lnTo>
                  <a:lnTo>
                    <a:pt x="1759" y="4592"/>
                  </a:lnTo>
                  <a:lnTo>
                    <a:pt x="1954" y="4641"/>
                  </a:lnTo>
                  <a:lnTo>
                    <a:pt x="2125" y="4690"/>
                  </a:lnTo>
                  <a:lnTo>
                    <a:pt x="2516" y="4690"/>
                  </a:lnTo>
                  <a:lnTo>
                    <a:pt x="2687" y="4641"/>
                  </a:lnTo>
                  <a:lnTo>
                    <a:pt x="2882" y="4592"/>
                  </a:lnTo>
                  <a:lnTo>
                    <a:pt x="3029" y="4495"/>
                  </a:lnTo>
                  <a:lnTo>
                    <a:pt x="3151" y="4397"/>
                  </a:lnTo>
                  <a:lnTo>
                    <a:pt x="3249" y="4299"/>
                  </a:lnTo>
                  <a:lnTo>
                    <a:pt x="3322" y="4153"/>
                  </a:lnTo>
                  <a:lnTo>
                    <a:pt x="3371" y="4006"/>
                  </a:lnTo>
                  <a:lnTo>
                    <a:pt x="3371" y="3860"/>
                  </a:lnTo>
                  <a:lnTo>
                    <a:pt x="3371" y="3689"/>
                  </a:lnTo>
                  <a:lnTo>
                    <a:pt x="3347" y="3518"/>
                  </a:lnTo>
                  <a:lnTo>
                    <a:pt x="3249" y="3127"/>
                  </a:lnTo>
                  <a:lnTo>
                    <a:pt x="3078" y="2712"/>
                  </a:lnTo>
                  <a:lnTo>
                    <a:pt x="2712" y="1808"/>
                  </a:lnTo>
                  <a:lnTo>
                    <a:pt x="2370" y="953"/>
                  </a:lnTo>
                  <a:lnTo>
                    <a:pt x="2199" y="612"/>
                  </a:lnTo>
                  <a:lnTo>
                    <a:pt x="2028" y="343"/>
                  </a:lnTo>
                  <a:lnTo>
                    <a:pt x="1954" y="221"/>
                  </a:lnTo>
                  <a:lnTo>
                    <a:pt x="1857" y="123"/>
                  </a:lnTo>
                  <a:lnTo>
                    <a:pt x="1735" y="74"/>
                  </a:lnTo>
                  <a:lnTo>
                    <a:pt x="1637" y="25"/>
                  </a:lnTo>
                  <a:lnTo>
                    <a:pt x="14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0"/>
            <p:cNvSpPr/>
            <p:nvPr/>
          </p:nvSpPr>
          <p:spPr>
            <a:xfrm>
              <a:off x="6871400" y="5038475"/>
              <a:ext cx="105650" cy="145325"/>
            </a:xfrm>
            <a:custGeom>
              <a:avLst/>
              <a:gdLst/>
              <a:ahLst/>
              <a:cxnLst/>
              <a:rect l="l" t="t" r="r" b="b"/>
              <a:pathLst>
                <a:path w="4226" h="5813" extrusionOk="0">
                  <a:moveTo>
                    <a:pt x="1295" y="0"/>
                  </a:moveTo>
                  <a:lnTo>
                    <a:pt x="1100" y="49"/>
                  </a:lnTo>
                  <a:lnTo>
                    <a:pt x="953" y="98"/>
                  </a:lnTo>
                  <a:lnTo>
                    <a:pt x="807" y="196"/>
                  </a:lnTo>
                  <a:lnTo>
                    <a:pt x="684" y="318"/>
                  </a:lnTo>
                  <a:lnTo>
                    <a:pt x="587" y="464"/>
                  </a:lnTo>
                  <a:lnTo>
                    <a:pt x="489" y="660"/>
                  </a:lnTo>
                  <a:lnTo>
                    <a:pt x="391" y="855"/>
                  </a:lnTo>
                  <a:lnTo>
                    <a:pt x="269" y="1295"/>
                  </a:lnTo>
                  <a:lnTo>
                    <a:pt x="172" y="1808"/>
                  </a:lnTo>
                  <a:lnTo>
                    <a:pt x="49" y="2882"/>
                  </a:lnTo>
                  <a:lnTo>
                    <a:pt x="1" y="3151"/>
                  </a:lnTo>
                  <a:lnTo>
                    <a:pt x="1" y="3419"/>
                  </a:lnTo>
                  <a:lnTo>
                    <a:pt x="25" y="3688"/>
                  </a:lnTo>
                  <a:lnTo>
                    <a:pt x="74" y="3932"/>
                  </a:lnTo>
                  <a:lnTo>
                    <a:pt x="123" y="4177"/>
                  </a:lnTo>
                  <a:lnTo>
                    <a:pt x="196" y="4421"/>
                  </a:lnTo>
                  <a:lnTo>
                    <a:pt x="294" y="4641"/>
                  </a:lnTo>
                  <a:lnTo>
                    <a:pt x="416" y="4836"/>
                  </a:lnTo>
                  <a:lnTo>
                    <a:pt x="538" y="5031"/>
                  </a:lnTo>
                  <a:lnTo>
                    <a:pt x="684" y="5202"/>
                  </a:lnTo>
                  <a:lnTo>
                    <a:pt x="831" y="5373"/>
                  </a:lnTo>
                  <a:lnTo>
                    <a:pt x="1002" y="5495"/>
                  </a:lnTo>
                  <a:lnTo>
                    <a:pt x="1173" y="5618"/>
                  </a:lnTo>
                  <a:lnTo>
                    <a:pt x="1368" y="5691"/>
                  </a:lnTo>
                  <a:lnTo>
                    <a:pt x="1588" y="5764"/>
                  </a:lnTo>
                  <a:lnTo>
                    <a:pt x="1783" y="5813"/>
                  </a:lnTo>
                  <a:lnTo>
                    <a:pt x="2223" y="5813"/>
                  </a:lnTo>
                  <a:lnTo>
                    <a:pt x="2418" y="5764"/>
                  </a:lnTo>
                  <a:lnTo>
                    <a:pt x="2638" y="5715"/>
                  </a:lnTo>
                  <a:lnTo>
                    <a:pt x="2834" y="5618"/>
                  </a:lnTo>
                  <a:lnTo>
                    <a:pt x="3005" y="5520"/>
                  </a:lnTo>
                  <a:lnTo>
                    <a:pt x="3200" y="5373"/>
                  </a:lnTo>
                  <a:lnTo>
                    <a:pt x="3371" y="5227"/>
                  </a:lnTo>
                  <a:lnTo>
                    <a:pt x="3517" y="5056"/>
                  </a:lnTo>
                  <a:lnTo>
                    <a:pt x="3664" y="4860"/>
                  </a:lnTo>
                  <a:lnTo>
                    <a:pt x="3811" y="4665"/>
                  </a:lnTo>
                  <a:lnTo>
                    <a:pt x="3933" y="4445"/>
                  </a:lnTo>
                  <a:lnTo>
                    <a:pt x="4030" y="4201"/>
                  </a:lnTo>
                  <a:lnTo>
                    <a:pt x="4104" y="3957"/>
                  </a:lnTo>
                  <a:lnTo>
                    <a:pt x="4177" y="3688"/>
                  </a:lnTo>
                  <a:lnTo>
                    <a:pt x="4226" y="3419"/>
                  </a:lnTo>
                  <a:lnTo>
                    <a:pt x="4226" y="3151"/>
                  </a:lnTo>
                  <a:lnTo>
                    <a:pt x="4201" y="2858"/>
                  </a:lnTo>
                  <a:lnTo>
                    <a:pt x="4128" y="2589"/>
                  </a:lnTo>
                  <a:lnTo>
                    <a:pt x="4030" y="2296"/>
                  </a:lnTo>
                  <a:lnTo>
                    <a:pt x="3908" y="2027"/>
                  </a:lnTo>
                  <a:lnTo>
                    <a:pt x="3737" y="1734"/>
                  </a:lnTo>
                  <a:lnTo>
                    <a:pt x="3566" y="1490"/>
                  </a:lnTo>
                  <a:lnTo>
                    <a:pt x="3371" y="1221"/>
                  </a:lnTo>
                  <a:lnTo>
                    <a:pt x="3151" y="1002"/>
                  </a:lnTo>
                  <a:lnTo>
                    <a:pt x="2907" y="782"/>
                  </a:lnTo>
                  <a:lnTo>
                    <a:pt x="2687" y="586"/>
                  </a:lnTo>
                  <a:lnTo>
                    <a:pt x="2443" y="415"/>
                  </a:lnTo>
                  <a:lnTo>
                    <a:pt x="2199" y="269"/>
                  </a:lnTo>
                  <a:lnTo>
                    <a:pt x="1954" y="147"/>
                  </a:lnTo>
                  <a:lnTo>
                    <a:pt x="1710" y="74"/>
                  </a:lnTo>
                  <a:lnTo>
                    <a:pt x="1490" y="25"/>
                  </a:lnTo>
                  <a:lnTo>
                    <a:pt x="12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0"/>
            <p:cNvSpPr/>
            <p:nvPr/>
          </p:nvSpPr>
          <p:spPr>
            <a:xfrm>
              <a:off x="6944050" y="5155700"/>
              <a:ext cx="87350" cy="116025"/>
            </a:xfrm>
            <a:custGeom>
              <a:avLst/>
              <a:gdLst/>
              <a:ahLst/>
              <a:cxnLst/>
              <a:rect l="l" t="t" r="r" b="b"/>
              <a:pathLst>
                <a:path w="3494" h="4641" extrusionOk="0">
                  <a:moveTo>
                    <a:pt x="1979" y="0"/>
                  </a:moveTo>
                  <a:lnTo>
                    <a:pt x="1857" y="49"/>
                  </a:lnTo>
                  <a:lnTo>
                    <a:pt x="1735" y="98"/>
                  </a:lnTo>
                  <a:lnTo>
                    <a:pt x="1637" y="196"/>
                  </a:lnTo>
                  <a:lnTo>
                    <a:pt x="1540" y="294"/>
                  </a:lnTo>
                  <a:lnTo>
                    <a:pt x="1369" y="562"/>
                  </a:lnTo>
                  <a:lnTo>
                    <a:pt x="1173" y="904"/>
                  </a:lnTo>
                  <a:lnTo>
                    <a:pt x="782" y="1735"/>
                  </a:lnTo>
                  <a:lnTo>
                    <a:pt x="367" y="2614"/>
                  </a:lnTo>
                  <a:lnTo>
                    <a:pt x="196" y="3005"/>
                  </a:lnTo>
                  <a:lnTo>
                    <a:pt x="74" y="3395"/>
                  </a:lnTo>
                  <a:lnTo>
                    <a:pt x="25" y="3566"/>
                  </a:lnTo>
                  <a:lnTo>
                    <a:pt x="1" y="3737"/>
                  </a:lnTo>
                  <a:lnTo>
                    <a:pt x="25" y="3908"/>
                  </a:lnTo>
                  <a:lnTo>
                    <a:pt x="50" y="4055"/>
                  </a:lnTo>
                  <a:lnTo>
                    <a:pt x="99" y="4177"/>
                  </a:lnTo>
                  <a:lnTo>
                    <a:pt x="196" y="4299"/>
                  </a:lnTo>
                  <a:lnTo>
                    <a:pt x="318" y="4397"/>
                  </a:lnTo>
                  <a:lnTo>
                    <a:pt x="465" y="4494"/>
                  </a:lnTo>
                  <a:lnTo>
                    <a:pt x="636" y="4568"/>
                  </a:lnTo>
                  <a:lnTo>
                    <a:pt x="831" y="4616"/>
                  </a:lnTo>
                  <a:lnTo>
                    <a:pt x="1027" y="4641"/>
                  </a:lnTo>
                  <a:lnTo>
                    <a:pt x="1198" y="4641"/>
                  </a:lnTo>
                  <a:lnTo>
                    <a:pt x="1393" y="4616"/>
                  </a:lnTo>
                  <a:lnTo>
                    <a:pt x="1588" y="4568"/>
                  </a:lnTo>
                  <a:lnTo>
                    <a:pt x="1784" y="4494"/>
                  </a:lnTo>
                  <a:lnTo>
                    <a:pt x="1955" y="4421"/>
                  </a:lnTo>
                  <a:lnTo>
                    <a:pt x="2150" y="4323"/>
                  </a:lnTo>
                  <a:lnTo>
                    <a:pt x="2321" y="4201"/>
                  </a:lnTo>
                  <a:lnTo>
                    <a:pt x="2492" y="4055"/>
                  </a:lnTo>
                  <a:lnTo>
                    <a:pt x="2663" y="3884"/>
                  </a:lnTo>
                  <a:lnTo>
                    <a:pt x="2810" y="3713"/>
                  </a:lnTo>
                  <a:lnTo>
                    <a:pt x="2956" y="3517"/>
                  </a:lnTo>
                  <a:lnTo>
                    <a:pt x="3078" y="3322"/>
                  </a:lnTo>
                  <a:lnTo>
                    <a:pt x="3200" y="3102"/>
                  </a:lnTo>
                  <a:lnTo>
                    <a:pt x="3298" y="2882"/>
                  </a:lnTo>
                  <a:lnTo>
                    <a:pt x="3371" y="2638"/>
                  </a:lnTo>
                  <a:lnTo>
                    <a:pt x="3420" y="2418"/>
                  </a:lnTo>
                  <a:lnTo>
                    <a:pt x="3469" y="2174"/>
                  </a:lnTo>
                  <a:lnTo>
                    <a:pt x="3493" y="1954"/>
                  </a:lnTo>
                  <a:lnTo>
                    <a:pt x="3493" y="1735"/>
                  </a:lnTo>
                  <a:lnTo>
                    <a:pt x="3469" y="1515"/>
                  </a:lnTo>
                  <a:lnTo>
                    <a:pt x="3445" y="1319"/>
                  </a:lnTo>
                  <a:lnTo>
                    <a:pt x="3396" y="1124"/>
                  </a:lnTo>
                  <a:lnTo>
                    <a:pt x="3322" y="929"/>
                  </a:lnTo>
                  <a:lnTo>
                    <a:pt x="3249" y="758"/>
                  </a:lnTo>
                  <a:lnTo>
                    <a:pt x="3127" y="587"/>
                  </a:lnTo>
                  <a:lnTo>
                    <a:pt x="3005" y="440"/>
                  </a:lnTo>
                  <a:lnTo>
                    <a:pt x="2883" y="318"/>
                  </a:lnTo>
                  <a:lnTo>
                    <a:pt x="2736" y="196"/>
                  </a:lnTo>
                  <a:lnTo>
                    <a:pt x="2565" y="98"/>
                  </a:lnTo>
                  <a:lnTo>
                    <a:pt x="2394" y="49"/>
                  </a:lnTo>
                  <a:lnTo>
                    <a:pt x="22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0"/>
            <p:cNvSpPr/>
            <p:nvPr/>
          </p:nvSpPr>
          <p:spPr>
            <a:xfrm>
              <a:off x="6727300" y="5185625"/>
              <a:ext cx="263800" cy="248525"/>
            </a:xfrm>
            <a:custGeom>
              <a:avLst/>
              <a:gdLst/>
              <a:ahLst/>
              <a:cxnLst/>
              <a:rect l="l" t="t" r="r" b="b"/>
              <a:pathLst>
                <a:path w="10552" h="9941" extrusionOk="0">
                  <a:moveTo>
                    <a:pt x="5252" y="0"/>
                  </a:moveTo>
                  <a:lnTo>
                    <a:pt x="4959" y="25"/>
                  </a:lnTo>
                  <a:lnTo>
                    <a:pt x="4666" y="73"/>
                  </a:lnTo>
                  <a:lnTo>
                    <a:pt x="4372" y="171"/>
                  </a:lnTo>
                  <a:lnTo>
                    <a:pt x="4104" y="293"/>
                  </a:lnTo>
                  <a:lnTo>
                    <a:pt x="3835" y="464"/>
                  </a:lnTo>
                  <a:lnTo>
                    <a:pt x="3591" y="635"/>
                  </a:lnTo>
                  <a:lnTo>
                    <a:pt x="3371" y="855"/>
                  </a:lnTo>
                  <a:lnTo>
                    <a:pt x="3176" y="1124"/>
                  </a:lnTo>
                  <a:lnTo>
                    <a:pt x="3029" y="1343"/>
                  </a:lnTo>
                  <a:lnTo>
                    <a:pt x="2907" y="1612"/>
                  </a:lnTo>
                  <a:lnTo>
                    <a:pt x="2809" y="1856"/>
                  </a:lnTo>
                  <a:lnTo>
                    <a:pt x="2736" y="2125"/>
                  </a:lnTo>
                  <a:lnTo>
                    <a:pt x="2565" y="2662"/>
                  </a:lnTo>
                  <a:lnTo>
                    <a:pt x="2492" y="2931"/>
                  </a:lnTo>
                  <a:lnTo>
                    <a:pt x="2394" y="3200"/>
                  </a:lnTo>
                  <a:lnTo>
                    <a:pt x="2248" y="3444"/>
                  </a:lnTo>
                  <a:lnTo>
                    <a:pt x="2101" y="3688"/>
                  </a:lnTo>
                  <a:lnTo>
                    <a:pt x="1906" y="3908"/>
                  </a:lnTo>
                  <a:lnTo>
                    <a:pt x="1735" y="4103"/>
                  </a:lnTo>
                  <a:lnTo>
                    <a:pt x="1320" y="4470"/>
                  </a:lnTo>
                  <a:lnTo>
                    <a:pt x="904" y="4860"/>
                  </a:lnTo>
                  <a:lnTo>
                    <a:pt x="709" y="5080"/>
                  </a:lnTo>
                  <a:lnTo>
                    <a:pt x="514" y="5324"/>
                  </a:lnTo>
                  <a:lnTo>
                    <a:pt x="367" y="5569"/>
                  </a:lnTo>
                  <a:lnTo>
                    <a:pt x="245" y="5837"/>
                  </a:lnTo>
                  <a:lnTo>
                    <a:pt x="147" y="6130"/>
                  </a:lnTo>
                  <a:lnTo>
                    <a:pt x="74" y="6423"/>
                  </a:lnTo>
                  <a:lnTo>
                    <a:pt x="25" y="6741"/>
                  </a:lnTo>
                  <a:lnTo>
                    <a:pt x="1" y="7034"/>
                  </a:lnTo>
                  <a:lnTo>
                    <a:pt x="25" y="7327"/>
                  </a:lnTo>
                  <a:lnTo>
                    <a:pt x="50" y="7620"/>
                  </a:lnTo>
                  <a:lnTo>
                    <a:pt x="123" y="7889"/>
                  </a:lnTo>
                  <a:lnTo>
                    <a:pt x="221" y="8158"/>
                  </a:lnTo>
                  <a:lnTo>
                    <a:pt x="318" y="8426"/>
                  </a:lnTo>
                  <a:lnTo>
                    <a:pt x="440" y="8646"/>
                  </a:lnTo>
                  <a:lnTo>
                    <a:pt x="611" y="8890"/>
                  </a:lnTo>
                  <a:lnTo>
                    <a:pt x="782" y="9086"/>
                  </a:lnTo>
                  <a:lnTo>
                    <a:pt x="953" y="9281"/>
                  </a:lnTo>
                  <a:lnTo>
                    <a:pt x="1149" y="9428"/>
                  </a:lnTo>
                  <a:lnTo>
                    <a:pt x="1368" y="9574"/>
                  </a:lnTo>
                  <a:lnTo>
                    <a:pt x="1613" y="9696"/>
                  </a:lnTo>
                  <a:lnTo>
                    <a:pt x="1857" y="9794"/>
                  </a:lnTo>
                  <a:lnTo>
                    <a:pt x="2101" y="9867"/>
                  </a:lnTo>
                  <a:lnTo>
                    <a:pt x="2370" y="9916"/>
                  </a:lnTo>
                  <a:lnTo>
                    <a:pt x="2614" y="9940"/>
                  </a:lnTo>
                  <a:lnTo>
                    <a:pt x="2980" y="9916"/>
                  </a:lnTo>
                  <a:lnTo>
                    <a:pt x="3347" y="9818"/>
                  </a:lnTo>
                  <a:lnTo>
                    <a:pt x="3689" y="9696"/>
                  </a:lnTo>
                  <a:lnTo>
                    <a:pt x="4006" y="9501"/>
                  </a:lnTo>
                  <a:lnTo>
                    <a:pt x="4153" y="9403"/>
                  </a:lnTo>
                  <a:lnTo>
                    <a:pt x="4299" y="9330"/>
                  </a:lnTo>
                  <a:lnTo>
                    <a:pt x="4446" y="9305"/>
                  </a:lnTo>
                  <a:lnTo>
                    <a:pt x="4592" y="9257"/>
                  </a:lnTo>
                  <a:lnTo>
                    <a:pt x="4910" y="9232"/>
                  </a:lnTo>
                  <a:lnTo>
                    <a:pt x="5642" y="9232"/>
                  </a:lnTo>
                  <a:lnTo>
                    <a:pt x="5960" y="9257"/>
                  </a:lnTo>
                  <a:lnTo>
                    <a:pt x="6106" y="9305"/>
                  </a:lnTo>
                  <a:lnTo>
                    <a:pt x="6253" y="9330"/>
                  </a:lnTo>
                  <a:lnTo>
                    <a:pt x="6400" y="9403"/>
                  </a:lnTo>
                  <a:lnTo>
                    <a:pt x="6546" y="9501"/>
                  </a:lnTo>
                  <a:lnTo>
                    <a:pt x="6864" y="9696"/>
                  </a:lnTo>
                  <a:lnTo>
                    <a:pt x="7206" y="9818"/>
                  </a:lnTo>
                  <a:lnTo>
                    <a:pt x="7572" y="9916"/>
                  </a:lnTo>
                  <a:lnTo>
                    <a:pt x="7938" y="9940"/>
                  </a:lnTo>
                  <a:lnTo>
                    <a:pt x="8207" y="9916"/>
                  </a:lnTo>
                  <a:lnTo>
                    <a:pt x="8451" y="9867"/>
                  </a:lnTo>
                  <a:lnTo>
                    <a:pt x="8695" y="9794"/>
                  </a:lnTo>
                  <a:lnTo>
                    <a:pt x="8940" y="9696"/>
                  </a:lnTo>
                  <a:lnTo>
                    <a:pt x="9184" y="9574"/>
                  </a:lnTo>
                  <a:lnTo>
                    <a:pt x="9404" y="9428"/>
                  </a:lnTo>
                  <a:lnTo>
                    <a:pt x="9599" y="9281"/>
                  </a:lnTo>
                  <a:lnTo>
                    <a:pt x="9770" y="9086"/>
                  </a:lnTo>
                  <a:lnTo>
                    <a:pt x="9941" y="8890"/>
                  </a:lnTo>
                  <a:lnTo>
                    <a:pt x="10112" y="8646"/>
                  </a:lnTo>
                  <a:lnTo>
                    <a:pt x="10234" y="8426"/>
                  </a:lnTo>
                  <a:lnTo>
                    <a:pt x="10332" y="8158"/>
                  </a:lnTo>
                  <a:lnTo>
                    <a:pt x="10429" y="7889"/>
                  </a:lnTo>
                  <a:lnTo>
                    <a:pt x="10503" y="7620"/>
                  </a:lnTo>
                  <a:lnTo>
                    <a:pt x="10527" y="7327"/>
                  </a:lnTo>
                  <a:lnTo>
                    <a:pt x="10551" y="7034"/>
                  </a:lnTo>
                  <a:lnTo>
                    <a:pt x="10527" y="6741"/>
                  </a:lnTo>
                  <a:lnTo>
                    <a:pt x="10478" y="6423"/>
                  </a:lnTo>
                  <a:lnTo>
                    <a:pt x="10405" y="6130"/>
                  </a:lnTo>
                  <a:lnTo>
                    <a:pt x="10307" y="5837"/>
                  </a:lnTo>
                  <a:lnTo>
                    <a:pt x="10185" y="5569"/>
                  </a:lnTo>
                  <a:lnTo>
                    <a:pt x="10039" y="5324"/>
                  </a:lnTo>
                  <a:lnTo>
                    <a:pt x="9843" y="5080"/>
                  </a:lnTo>
                  <a:lnTo>
                    <a:pt x="9648" y="4860"/>
                  </a:lnTo>
                  <a:lnTo>
                    <a:pt x="9233" y="4470"/>
                  </a:lnTo>
                  <a:lnTo>
                    <a:pt x="8817" y="4103"/>
                  </a:lnTo>
                  <a:lnTo>
                    <a:pt x="8646" y="3908"/>
                  </a:lnTo>
                  <a:lnTo>
                    <a:pt x="8451" y="3688"/>
                  </a:lnTo>
                  <a:lnTo>
                    <a:pt x="8305" y="3444"/>
                  </a:lnTo>
                  <a:lnTo>
                    <a:pt x="8158" y="3200"/>
                  </a:lnTo>
                  <a:lnTo>
                    <a:pt x="8060" y="2931"/>
                  </a:lnTo>
                  <a:lnTo>
                    <a:pt x="7963" y="2662"/>
                  </a:lnTo>
                  <a:lnTo>
                    <a:pt x="7816" y="2125"/>
                  </a:lnTo>
                  <a:lnTo>
                    <a:pt x="7743" y="1856"/>
                  </a:lnTo>
                  <a:lnTo>
                    <a:pt x="7645" y="1612"/>
                  </a:lnTo>
                  <a:lnTo>
                    <a:pt x="7523" y="1343"/>
                  </a:lnTo>
                  <a:lnTo>
                    <a:pt x="7376" y="1124"/>
                  </a:lnTo>
                  <a:lnTo>
                    <a:pt x="7181" y="855"/>
                  </a:lnTo>
                  <a:lnTo>
                    <a:pt x="6961" y="635"/>
                  </a:lnTo>
                  <a:lnTo>
                    <a:pt x="6717" y="464"/>
                  </a:lnTo>
                  <a:lnTo>
                    <a:pt x="6448" y="293"/>
                  </a:lnTo>
                  <a:lnTo>
                    <a:pt x="6180" y="171"/>
                  </a:lnTo>
                  <a:lnTo>
                    <a:pt x="5887" y="73"/>
                  </a:lnTo>
                  <a:lnTo>
                    <a:pt x="5594" y="25"/>
                  </a:lnTo>
                  <a:lnTo>
                    <a:pt x="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50"/>
          <p:cNvGrpSpPr/>
          <p:nvPr/>
        </p:nvGrpSpPr>
        <p:grpSpPr>
          <a:xfrm>
            <a:off x="6359618" y="2334799"/>
            <a:ext cx="432570" cy="421334"/>
            <a:chOff x="5926225" y="921350"/>
            <a:chExt cx="517800" cy="504350"/>
          </a:xfrm>
        </p:grpSpPr>
        <p:sp>
          <p:nvSpPr>
            <p:cNvPr id="920" name="Google Shape;920;p5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sp>
          <p:nvSpPr>
            <p:cNvPr id="921" name="Google Shape;921;p5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grpSp>
      <p:sp>
        <p:nvSpPr>
          <p:cNvPr id="922" name="Google Shape;922;p50"/>
          <p:cNvSpPr/>
          <p:nvPr/>
        </p:nvSpPr>
        <p:spPr>
          <a:xfrm>
            <a:off x="6553538" y="2570856"/>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A7A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3" name="Google Shape;923;p50"/>
          <p:cNvGrpSpPr/>
          <p:nvPr/>
        </p:nvGrpSpPr>
        <p:grpSpPr>
          <a:xfrm>
            <a:off x="7244605" y="2314179"/>
            <a:ext cx="432570" cy="421334"/>
            <a:chOff x="5926225" y="921350"/>
            <a:chExt cx="517800" cy="504350"/>
          </a:xfrm>
        </p:grpSpPr>
        <p:sp>
          <p:nvSpPr>
            <p:cNvPr id="924" name="Google Shape;924;p5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noFill/>
            <a:ln w="9525"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noFill/>
            <a:ln w="9525"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6" name="Google Shape;926;p50"/>
          <p:cNvSpPr/>
          <p:nvPr/>
        </p:nvSpPr>
        <p:spPr>
          <a:xfrm>
            <a:off x="7438526" y="2550236"/>
            <a:ext cx="400950" cy="22649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38100" cap="flat" cmpd="sng">
            <a:solidFill>
              <a:srgbClr val="A7A4B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50"/>
          <p:cNvGrpSpPr/>
          <p:nvPr/>
        </p:nvGrpSpPr>
        <p:grpSpPr>
          <a:xfrm>
            <a:off x="6359885" y="3063221"/>
            <a:ext cx="1075937" cy="1047989"/>
            <a:chOff x="5926225" y="921350"/>
            <a:chExt cx="517800" cy="504350"/>
          </a:xfrm>
        </p:grpSpPr>
        <p:sp>
          <p:nvSpPr>
            <p:cNvPr id="928" name="Google Shape;928;p5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28575"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28575"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0" name="Google Shape;930;p50"/>
          <p:cNvSpPr/>
          <p:nvPr/>
        </p:nvSpPr>
        <p:spPr>
          <a:xfrm>
            <a:off x="6842198" y="3650318"/>
            <a:ext cx="997288" cy="56337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noFill/>
          <a:ln w="9525" cap="flat" cmpd="sng">
            <a:solidFill>
              <a:srgbClr val="A7A4B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pSp>
        <p:nvGrpSpPr>
          <p:cNvPr id="936" name="Google Shape;936;p51"/>
          <p:cNvGrpSpPr/>
          <p:nvPr/>
        </p:nvGrpSpPr>
        <p:grpSpPr>
          <a:xfrm>
            <a:off x="3058888" y="1550127"/>
            <a:ext cx="445718" cy="445753"/>
            <a:chOff x="3706812" y="1035050"/>
            <a:chExt cx="4792662" cy="4787899"/>
          </a:xfrm>
        </p:grpSpPr>
        <p:sp>
          <p:nvSpPr>
            <p:cNvPr id="937" name="Google Shape;937;p51"/>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8" name="Google Shape;938;p51"/>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39" name="Google Shape;939;p51"/>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0" name="Google Shape;940;p51"/>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1" name="Google Shape;941;p51"/>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2" name="Google Shape;942;p51"/>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43" name="Google Shape;943;p51"/>
          <p:cNvGrpSpPr/>
          <p:nvPr/>
        </p:nvGrpSpPr>
        <p:grpSpPr>
          <a:xfrm>
            <a:off x="1779393" y="1550157"/>
            <a:ext cx="443331" cy="445437"/>
            <a:chOff x="1400175" y="1220787"/>
            <a:chExt cx="4473575" cy="4476750"/>
          </a:xfrm>
        </p:grpSpPr>
        <p:sp>
          <p:nvSpPr>
            <p:cNvPr id="944" name="Google Shape;944;p51"/>
            <p:cNvSpPr/>
            <p:nvPr/>
          </p:nvSpPr>
          <p:spPr>
            <a:xfrm>
              <a:off x="1400175" y="3135312"/>
              <a:ext cx="2132011" cy="2562226"/>
            </a:xfrm>
            <a:custGeom>
              <a:avLst/>
              <a:gdLst/>
              <a:ahLst/>
              <a:cxnLst/>
              <a:rect l="l" t="t" r="r" b="b"/>
              <a:pathLst>
                <a:path w="478" h="574" extrusionOk="0">
                  <a:moveTo>
                    <a:pt x="477" y="574"/>
                  </a:moveTo>
                  <a:cubicBezTo>
                    <a:pt x="395" y="435"/>
                    <a:pt x="395" y="435"/>
                    <a:pt x="395" y="435"/>
                  </a:cubicBezTo>
                  <a:cubicBezTo>
                    <a:pt x="478" y="294"/>
                    <a:pt x="478" y="294"/>
                    <a:pt x="478" y="294"/>
                  </a:cubicBezTo>
                  <a:cubicBezTo>
                    <a:pt x="370" y="282"/>
                    <a:pt x="284" y="193"/>
                    <a:pt x="279" y="82"/>
                  </a:cubicBezTo>
                  <a:cubicBezTo>
                    <a:pt x="139" y="0"/>
                    <a:pt x="139" y="0"/>
                    <a:pt x="139" y="0"/>
                  </a:cubicBezTo>
                  <a:cubicBezTo>
                    <a:pt x="0" y="82"/>
                    <a:pt x="0" y="82"/>
                    <a:pt x="0" y="82"/>
                  </a:cubicBezTo>
                  <a:cubicBezTo>
                    <a:pt x="5" y="346"/>
                    <a:pt x="215" y="561"/>
                    <a:pt x="477" y="57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5" name="Google Shape;945;p51"/>
            <p:cNvSpPr/>
            <p:nvPr/>
          </p:nvSpPr>
          <p:spPr>
            <a:xfrm>
              <a:off x="3314700" y="3563937"/>
              <a:ext cx="2559050" cy="2133600"/>
            </a:xfrm>
            <a:custGeom>
              <a:avLst/>
              <a:gdLst/>
              <a:ahLst/>
              <a:cxnLst/>
              <a:rect l="l" t="t" r="r" b="b"/>
              <a:pathLst>
                <a:path w="574" h="478" extrusionOk="0">
                  <a:moveTo>
                    <a:pt x="0" y="339"/>
                  </a:moveTo>
                  <a:cubicBezTo>
                    <a:pt x="82" y="478"/>
                    <a:pt x="82" y="478"/>
                    <a:pt x="82" y="478"/>
                  </a:cubicBezTo>
                  <a:cubicBezTo>
                    <a:pt x="346" y="474"/>
                    <a:pt x="561" y="263"/>
                    <a:pt x="574" y="1"/>
                  </a:cubicBezTo>
                  <a:cubicBezTo>
                    <a:pt x="435" y="83"/>
                    <a:pt x="435" y="83"/>
                    <a:pt x="435" y="83"/>
                  </a:cubicBezTo>
                  <a:cubicBezTo>
                    <a:pt x="294" y="0"/>
                    <a:pt x="294" y="0"/>
                    <a:pt x="294" y="0"/>
                  </a:cubicBezTo>
                  <a:cubicBezTo>
                    <a:pt x="282" y="109"/>
                    <a:pt x="192" y="194"/>
                    <a:pt x="82" y="199"/>
                  </a:cubicBezTo>
                  <a:lnTo>
                    <a:pt x="0" y="339"/>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6" name="Google Shape;946;p51"/>
            <p:cNvSpPr/>
            <p:nvPr/>
          </p:nvSpPr>
          <p:spPr>
            <a:xfrm>
              <a:off x="3741737" y="1223962"/>
              <a:ext cx="2132011" cy="2559050"/>
            </a:xfrm>
            <a:custGeom>
              <a:avLst/>
              <a:gdLst/>
              <a:ahLst/>
              <a:cxnLst/>
              <a:rect l="l" t="t" r="r" b="b"/>
              <a:pathLst>
                <a:path w="478" h="573" extrusionOk="0">
                  <a:moveTo>
                    <a:pt x="478" y="491"/>
                  </a:moveTo>
                  <a:cubicBezTo>
                    <a:pt x="473" y="227"/>
                    <a:pt x="263" y="12"/>
                    <a:pt x="1" y="0"/>
                  </a:cubicBezTo>
                  <a:cubicBezTo>
                    <a:pt x="83" y="138"/>
                    <a:pt x="83" y="138"/>
                    <a:pt x="83" y="138"/>
                  </a:cubicBezTo>
                  <a:cubicBezTo>
                    <a:pt x="0" y="279"/>
                    <a:pt x="0" y="279"/>
                    <a:pt x="0" y="279"/>
                  </a:cubicBezTo>
                  <a:cubicBezTo>
                    <a:pt x="108" y="291"/>
                    <a:pt x="194" y="381"/>
                    <a:pt x="199" y="491"/>
                  </a:cubicBezTo>
                  <a:cubicBezTo>
                    <a:pt x="339" y="573"/>
                    <a:pt x="339" y="573"/>
                    <a:pt x="339" y="573"/>
                  </a:cubicBezTo>
                  <a:lnTo>
                    <a:pt x="478" y="491"/>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47" name="Google Shape;947;p51"/>
            <p:cNvSpPr/>
            <p:nvPr/>
          </p:nvSpPr>
          <p:spPr>
            <a:xfrm>
              <a:off x="1400175" y="1220787"/>
              <a:ext cx="2560637" cy="2133600"/>
            </a:xfrm>
            <a:custGeom>
              <a:avLst/>
              <a:gdLst/>
              <a:ahLst/>
              <a:cxnLst/>
              <a:rect l="l" t="t" r="r" b="b"/>
              <a:pathLst>
                <a:path w="574" h="478" extrusionOk="0">
                  <a:moveTo>
                    <a:pt x="574" y="139"/>
                  </a:moveTo>
                  <a:cubicBezTo>
                    <a:pt x="492" y="0"/>
                    <a:pt x="492" y="0"/>
                    <a:pt x="492" y="0"/>
                  </a:cubicBezTo>
                  <a:cubicBezTo>
                    <a:pt x="228" y="5"/>
                    <a:pt x="13" y="215"/>
                    <a:pt x="0" y="477"/>
                  </a:cubicBezTo>
                  <a:cubicBezTo>
                    <a:pt x="139" y="395"/>
                    <a:pt x="139" y="395"/>
                    <a:pt x="139" y="395"/>
                  </a:cubicBezTo>
                  <a:cubicBezTo>
                    <a:pt x="280" y="478"/>
                    <a:pt x="280" y="478"/>
                    <a:pt x="280" y="478"/>
                  </a:cubicBezTo>
                  <a:cubicBezTo>
                    <a:pt x="292" y="370"/>
                    <a:pt x="382" y="284"/>
                    <a:pt x="492" y="279"/>
                  </a:cubicBezTo>
                  <a:lnTo>
                    <a:pt x="574" y="1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48" name="Google Shape;948;p51"/>
          <p:cNvGrpSpPr/>
          <p:nvPr/>
        </p:nvGrpSpPr>
        <p:grpSpPr>
          <a:xfrm>
            <a:off x="1138046" y="1550171"/>
            <a:ext cx="446045" cy="445465"/>
            <a:chOff x="1649412" y="927100"/>
            <a:chExt cx="5011737" cy="5016500"/>
          </a:xfrm>
        </p:grpSpPr>
        <p:sp>
          <p:nvSpPr>
            <p:cNvPr id="949" name="Google Shape;949;p51"/>
            <p:cNvSpPr/>
            <p:nvPr/>
          </p:nvSpPr>
          <p:spPr>
            <a:xfrm>
              <a:off x="2008187" y="4025900"/>
              <a:ext cx="4252913" cy="1917700"/>
            </a:xfrm>
            <a:custGeom>
              <a:avLst/>
              <a:gdLst/>
              <a:ahLst/>
              <a:cxnLst/>
              <a:rect l="l" t="t" r="r" b="b"/>
              <a:pathLst>
                <a:path w="999" h="450" extrusionOk="0">
                  <a:moveTo>
                    <a:pt x="715" y="15"/>
                  </a:moveTo>
                  <a:cubicBezTo>
                    <a:pt x="667" y="82"/>
                    <a:pt x="588" y="123"/>
                    <a:pt x="505" y="123"/>
                  </a:cubicBezTo>
                  <a:cubicBezTo>
                    <a:pt x="416" y="123"/>
                    <a:pt x="332" y="76"/>
                    <a:pt x="284" y="2"/>
                  </a:cubicBezTo>
                  <a:cubicBezTo>
                    <a:pt x="94" y="0"/>
                    <a:pt x="94" y="0"/>
                    <a:pt x="94" y="0"/>
                  </a:cubicBezTo>
                  <a:cubicBezTo>
                    <a:pt x="0" y="165"/>
                    <a:pt x="0" y="165"/>
                    <a:pt x="0" y="165"/>
                  </a:cubicBezTo>
                  <a:cubicBezTo>
                    <a:pt x="107" y="341"/>
                    <a:pt x="299" y="450"/>
                    <a:pt x="505" y="450"/>
                  </a:cubicBezTo>
                  <a:cubicBezTo>
                    <a:pt x="704" y="450"/>
                    <a:pt x="891" y="347"/>
                    <a:pt x="999" y="181"/>
                  </a:cubicBezTo>
                  <a:cubicBezTo>
                    <a:pt x="810" y="182"/>
                    <a:pt x="810" y="182"/>
                    <a:pt x="810" y="182"/>
                  </a:cubicBezTo>
                  <a:lnTo>
                    <a:pt x="715" y="1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0" name="Google Shape;950;p51"/>
            <p:cNvSpPr/>
            <p:nvPr/>
          </p:nvSpPr>
          <p:spPr>
            <a:xfrm>
              <a:off x="4271962" y="931862"/>
              <a:ext cx="2389187" cy="3724276"/>
            </a:xfrm>
            <a:custGeom>
              <a:avLst/>
              <a:gdLst/>
              <a:ahLst/>
              <a:cxnLst/>
              <a:rect l="l" t="t" r="r" b="b"/>
              <a:pathLst>
                <a:path w="561" h="874" extrusionOk="0">
                  <a:moveTo>
                    <a:pt x="488" y="872"/>
                  </a:moveTo>
                  <a:cubicBezTo>
                    <a:pt x="536" y="786"/>
                    <a:pt x="561" y="687"/>
                    <a:pt x="561" y="588"/>
                  </a:cubicBezTo>
                  <a:cubicBezTo>
                    <a:pt x="561" y="273"/>
                    <a:pt x="313" y="15"/>
                    <a:pt x="1" y="0"/>
                  </a:cubicBezTo>
                  <a:cubicBezTo>
                    <a:pt x="97" y="163"/>
                    <a:pt x="97" y="163"/>
                    <a:pt x="97" y="163"/>
                  </a:cubicBezTo>
                  <a:cubicBezTo>
                    <a:pt x="0" y="328"/>
                    <a:pt x="0" y="328"/>
                    <a:pt x="0" y="328"/>
                  </a:cubicBezTo>
                  <a:cubicBezTo>
                    <a:pt x="131" y="342"/>
                    <a:pt x="233" y="453"/>
                    <a:pt x="233" y="588"/>
                  </a:cubicBezTo>
                  <a:cubicBezTo>
                    <a:pt x="233" y="630"/>
                    <a:pt x="223" y="671"/>
                    <a:pt x="204" y="708"/>
                  </a:cubicBezTo>
                  <a:cubicBezTo>
                    <a:pt x="298" y="874"/>
                    <a:pt x="298" y="874"/>
                    <a:pt x="298" y="874"/>
                  </a:cubicBezTo>
                  <a:lnTo>
                    <a:pt x="488" y="872"/>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1" name="Google Shape;951;p51"/>
            <p:cNvSpPr/>
            <p:nvPr/>
          </p:nvSpPr>
          <p:spPr>
            <a:xfrm>
              <a:off x="1649412" y="927100"/>
              <a:ext cx="2870200" cy="3652836"/>
            </a:xfrm>
            <a:custGeom>
              <a:avLst/>
              <a:gdLst/>
              <a:ahLst/>
              <a:cxnLst/>
              <a:rect l="l" t="t" r="r" b="b"/>
              <a:pathLst>
                <a:path w="674" h="857" extrusionOk="0">
                  <a:moveTo>
                    <a:pt x="674" y="164"/>
                  </a:moveTo>
                  <a:cubicBezTo>
                    <a:pt x="578" y="0"/>
                    <a:pt x="578" y="0"/>
                    <a:pt x="578" y="0"/>
                  </a:cubicBezTo>
                  <a:cubicBezTo>
                    <a:pt x="258" y="6"/>
                    <a:pt x="0" y="268"/>
                    <a:pt x="0" y="589"/>
                  </a:cubicBezTo>
                  <a:cubicBezTo>
                    <a:pt x="0" y="682"/>
                    <a:pt x="22" y="775"/>
                    <a:pt x="65" y="857"/>
                  </a:cubicBezTo>
                  <a:cubicBezTo>
                    <a:pt x="158" y="693"/>
                    <a:pt x="158" y="693"/>
                    <a:pt x="158" y="693"/>
                  </a:cubicBezTo>
                  <a:cubicBezTo>
                    <a:pt x="350" y="695"/>
                    <a:pt x="350" y="695"/>
                    <a:pt x="350" y="695"/>
                  </a:cubicBezTo>
                  <a:cubicBezTo>
                    <a:pt x="335" y="661"/>
                    <a:pt x="328" y="625"/>
                    <a:pt x="328" y="589"/>
                  </a:cubicBezTo>
                  <a:cubicBezTo>
                    <a:pt x="328" y="449"/>
                    <a:pt x="439" y="334"/>
                    <a:pt x="577" y="328"/>
                  </a:cubicBezTo>
                  <a:lnTo>
                    <a:pt x="674" y="16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52" name="Google Shape;952;p51"/>
          <p:cNvGrpSpPr/>
          <p:nvPr/>
        </p:nvGrpSpPr>
        <p:grpSpPr>
          <a:xfrm>
            <a:off x="2418397" y="1550424"/>
            <a:ext cx="444870" cy="445286"/>
            <a:chOff x="1301750" y="920750"/>
            <a:chExt cx="5095875" cy="5100637"/>
          </a:xfrm>
        </p:grpSpPr>
        <p:sp>
          <p:nvSpPr>
            <p:cNvPr id="953" name="Google Shape;953;p51"/>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4" name="Google Shape;954;p51"/>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5" name="Google Shape;955;p51"/>
            <p:cNvSpPr/>
            <p:nvPr/>
          </p:nvSpPr>
          <p:spPr>
            <a:xfrm>
              <a:off x="4546600" y="2790825"/>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6" name="Google Shape;956;p51"/>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57" name="Google Shape;957;p51"/>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58" name="Google Shape;958;p51"/>
          <p:cNvGrpSpPr/>
          <p:nvPr/>
        </p:nvGrpSpPr>
        <p:grpSpPr>
          <a:xfrm>
            <a:off x="4341570" y="1550333"/>
            <a:ext cx="445621" cy="445591"/>
            <a:chOff x="5732756" y="2682276"/>
            <a:chExt cx="719905" cy="719856"/>
          </a:xfrm>
        </p:grpSpPr>
        <p:sp>
          <p:nvSpPr>
            <p:cNvPr id="959" name="Google Shape;959;p51"/>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0" name="Google Shape;960;p51"/>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1" name="Google Shape;961;p51"/>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62" name="Google Shape;962;p51"/>
          <p:cNvGrpSpPr/>
          <p:nvPr/>
        </p:nvGrpSpPr>
        <p:grpSpPr>
          <a:xfrm>
            <a:off x="4982887" y="1550327"/>
            <a:ext cx="445627" cy="445604"/>
            <a:chOff x="6768809" y="2682265"/>
            <a:chExt cx="719915" cy="719877"/>
          </a:xfrm>
        </p:grpSpPr>
        <p:sp>
          <p:nvSpPr>
            <p:cNvPr id="963" name="Google Shape;963;p51"/>
            <p:cNvSpPr/>
            <p:nvPr/>
          </p:nvSpPr>
          <p:spPr>
            <a:xfrm>
              <a:off x="6768809" y="2682954"/>
              <a:ext cx="400157" cy="358101"/>
            </a:xfrm>
            <a:custGeom>
              <a:avLst/>
              <a:gdLst/>
              <a:ahLst/>
              <a:cxnLst/>
              <a:rect l="l" t="t" r="r" b="b"/>
              <a:pathLst>
                <a:path w="638" h="571" extrusionOk="0">
                  <a:moveTo>
                    <a:pt x="91" y="538"/>
                  </a:moveTo>
                  <a:cubicBezTo>
                    <a:pt x="91" y="525"/>
                    <a:pt x="97" y="513"/>
                    <a:pt x="107" y="505"/>
                  </a:cubicBezTo>
                  <a:cubicBezTo>
                    <a:pt x="121" y="493"/>
                    <a:pt x="142" y="486"/>
                    <a:pt x="164" y="487"/>
                  </a:cubicBezTo>
                  <a:cubicBezTo>
                    <a:pt x="187" y="486"/>
                    <a:pt x="208" y="493"/>
                    <a:pt x="222" y="505"/>
                  </a:cubicBezTo>
                  <a:cubicBezTo>
                    <a:pt x="232" y="513"/>
                    <a:pt x="238" y="525"/>
                    <a:pt x="238" y="538"/>
                  </a:cubicBezTo>
                  <a:cubicBezTo>
                    <a:pt x="238" y="551"/>
                    <a:pt x="232" y="563"/>
                    <a:pt x="221" y="571"/>
                  </a:cubicBezTo>
                  <a:cubicBezTo>
                    <a:pt x="314" y="571"/>
                    <a:pt x="314" y="571"/>
                    <a:pt x="314" y="571"/>
                  </a:cubicBezTo>
                  <a:cubicBezTo>
                    <a:pt x="315" y="435"/>
                    <a:pt x="420" y="325"/>
                    <a:pt x="552" y="314"/>
                  </a:cubicBezTo>
                  <a:cubicBezTo>
                    <a:pt x="552" y="192"/>
                    <a:pt x="552" y="192"/>
                    <a:pt x="552" y="192"/>
                  </a:cubicBezTo>
                  <a:cubicBezTo>
                    <a:pt x="554" y="189"/>
                    <a:pt x="557" y="185"/>
                    <a:pt x="561" y="185"/>
                  </a:cubicBezTo>
                  <a:cubicBezTo>
                    <a:pt x="569" y="184"/>
                    <a:pt x="577" y="184"/>
                    <a:pt x="582" y="192"/>
                  </a:cubicBezTo>
                  <a:cubicBezTo>
                    <a:pt x="585" y="196"/>
                    <a:pt x="587" y="201"/>
                    <a:pt x="590" y="205"/>
                  </a:cubicBezTo>
                  <a:cubicBezTo>
                    <a:pt x="598" y="218"/>
                    <a:pt x="615" y="220"/>
                    <a:pt x="625" y="208"/>
                  </a:cubicBezTo>
                  <a:cubicBezTo>
                    <a:pt x="634" y="196"/>
                    <a:pt x="638" y="179"/>
                    <a:pt x="638" y="163"/>
                  </a:cubicBezTo>
                  <a:cubicBezTo>
                    <a:pt x="638" y="148"/>
                    <a:pt x="634" y="131"/>
                    <a:pt x="625" y="119"/>
                  </a:cubicBezTo>
                  <a:cubicBezTo>
                    <a:pt x="615" y="107"/>
                    <a:pt x="598" y="109"/>
                    <a:pt x="590" y="122"/>
                  </a:cubicBezTo>
                  <a:cubicBezTo>
                    <a:pt x="587" y="126"/>
                    <a:pt x="585" y="131"/>
                    <a:pt x="582" y="135"/>
                  </a:cubicBezTo>
                  <a:cubicBezTo>
                    <a:pt x="577" y="142"/>
                    <a:pt x="569" y="143"/>
                    <a:pt x="561" y="142"/>
                  </a:cubicBezTo>
                  <a:cubicBezTo>
                    <a:pt x="557" y="142"/>
                    <a:pt x="554" y="138"/>
                    <a:pt x="552" y="135"/>
                  </a:cubicBezTo>
                  <a:cubicBezTo>
                    <a:pt x="552" y="0"/>
                    <a:pt x="552" y="0"/>
                    <a:pt x="552" y="0"/>
                  </a:cubicBezTo>
                  <a:cubicBezTo>
                    <a:pt x="246" y="11"/>
                    <a:pt x="1" y="262"/>
                    <a:pt x="0" y="571"/>
                  </a:cubicBezTo>
                  <a:cubicBezTo>
                    <a:pt x="107" y="571"/>
                    <a:pt x="107" y="571"/>
                    <a:pt x="107" y="571"/>
                  </a:cubicBezTo>
                  <a:cubicBezTo>
                    <a:pt x="97" y="563"/>
                    <a:pt x="91" y="551"/>
                    <a:pt x="91" y="53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4" name="Google Shape;964;p51"/>
            <p:cNvSpPr/>
            <p:nvPr/>
          </p:nvSpPr>
          <p:spPr>
            <a:xfrm>
              <a:off x="6768809" y="3002032"/>
              <a:ext cx="358808" cy="400111"/>
            </a:xfrm>
            <a:custGeom>
              <a:avLst/>
              <a:gdLst/>
              <a:ahLst/>
              <a:cxnLst/>
              <a:rect l="l" t="t" r="r" b="b"/>
              <a:pathLst>
                <a:path w="572" h="638" extrusionOk="0">
                  <a:moveTo>
                    <a:pt x="539" y="547"/>
                  </a:moveTo>
                  <a:cubicBezTo>
                    <a:pt x="526" y="547"/>
                    <a:pt x="514" y="542"/>
                    <a:pt x="506" y="532"/>
                  </a:cubicBezTo>
                  <a:cubicBezTo>
                    <a:pt x="494" y="517"/>
                    <a:pt x="487" y="497"/>
                    <a:pt x="488" y="474"/>
                  </a:cubicBezTo>
                  <a:cubicBezTo>
                    <a:pt x="487" y="451"/>
                    <a:pt x="494" y="431"/>
                    <a:pt x="506" y="416"/>
                  </a:cubicBezTo>
                  <a:cubicBezTo>
                    <a:pt x="514" y="406"/>
                    <a:pt x="526" y="400"/>
                    <a:pt x="539" y="400"/>
                  </a:cubicBezTo>
                  <a:cubicBezTo>
                    <a:pt x="551" y="400"/>
                    <a:pt x="564" y="406"/>
                    <a:pt x="572" y="417"/>
                  </a:cubicBezTo>
                  <a:cubicBezTo>
                    <a:pt x="572" y="324"/>
                    <a:pt x="572" y="324"/>
                    <a:pt x="572" y="324"/>
                  </a:cubicBezTo>
                  <a:cubicBezTo>
                    <a:pt x="436" y="323"/>
                    <a:pt x="325" y="219"/>
                    <a:pt x="315" y="86"/>
                  </a:cubicBezTo>
                  <a:cubicBezTo>
                    <a:pt x="193" y="86"/>
                    <a:pt x="193" y="86"/>
                    <a:pt x="193" y="86"/>
                  </a:cubicBezTo>
                  <a:cubicBezTo>
                    <a:pt x="189" y="84"/>
                    <a:pt x="186" y="81"/>
                    <a:pt x="186" y="77"/>
                  </a:cubicBezTo>
                  <a:cubicBezTo>
                    <a:pt x="185" y="69"/>
                    <a:pt x="185" y="61"/>
                    <a:pt x="193" y="56"/>
                  </a:cubicBezTo>
                  <a:cubicBezTo>
                    <a:pt x="197" y="53"/>
                    <a:pt x="202" y="51"/>
                    <a:pt x="206" y="48"/>
                  </a:cubicBezTo>
                  <a:cubicBezTo>
                    <a:pt x="219" y="40"/>
                    <a:pt x="221" y="23"/>
                    <a:pt x="209" y="13"/>
                  </a:cubicBezTo>
                  <a:cubicBezTo>
                    <a:pt x="197" y="4"/>
                    <a:pt x="180" y="0"/>
                    <a:pt x="164" y="0"/>
                  </a:cubicBezTo>
                  <a:cubicBezTo>
                    <a:pt x="149" y="0"/>
                    <a:pt x="132" y="4"/>
                    <a:pt x="120" y="13"/>
                  </a:cubicBezTo>
                  <a:cubicBezTo>
                    <a:pt x="108" y="23"/>
                    <a:pt x="109" y="40"/>
                    <a:pt x="123" y="48"/>
                  </a:cubicBezTo>
                  <a:cubicBezTo>
                    <a:pt x="127" y="51"/>
                    <a:pt x="132" y="53"/>
                    <a:pt x="136" y="56"/>
                  </a:cubicBezTo>
                  <a:cubicBezTo>
                    <a:pt x="143" y="61"/>
                    <a:pt x="143" y="69"/>
                    <a:pt x="143" y="77"/>
                  </a:cubicBezTo>
                  <a:cubicBezTo>
                    <a:pt x="143" y="81"/>
                    <a:pt x="139" y="84"/>
                    <a:pt x="136" y="86"/>
                  </a:cubicBezTo>
                  <a:cubicBezTo>
                    <a:pt x="0" y="86"/>
                    <a:pt x="0" y="86"/>
                    <a:pt x="0" y="86"/>
                  </a:cubicBezTo>
                  <a:cubicBezTo>
                    <a:pt x="12" y="392"/>
                    <a:pt x="263" y="637"/>
                    <a:pt x="572" y="638"/>
                  </a:cubicBezTo>
                  <a:cubicBezTo>
                    <a:pt x="572" y="531"/>
                    <a:pt x="572" y="531"/>
                    <a:pt x="572" y="531"/>
                  </a:cubicBezTo>
                  <a:cubicBezTo>
                    <a:pt x="564" y="541"/>
                    <a:pt x="551" y="547"/>
                    <a:pt x="539" y="54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5" name="Google Shape;965;p51"/>
            <p:cNvSpPr/>
            <p:nvPr/>
          </p:nvSpPr>
          <p:spPr>
            <a:xfrm>
              <a:off x="7129915" y="2682265"/>
              <a:ext cx="358808" cy="400111"/>
            </a:xfrm>
            <a:custGeom>
              <a:avLst/>
              <a:gdLst/>
              <a:ahLst/>
              <a:cxnLst/>
              <a:rect l="l" t="t" r="r" b="b"/>
              <a:pathLst>
                <a:path w="572" h="638" extrusionOk="0">
                  <a:moveTo>
                    <a:pt x="33" y="91"/>
                  </a:moveTo>
                  <a:cubicBezTo>
                    <a:pt x="46" y="91"/>
                    <a:pt x="58" y="97"/>
                    <a:pt x="66" y="107"/>
                  </a:cubicBezTo>
                  <a:cubicBezTo>
                    <a:pt x="78" y="121"/>
                    <a:pt x="85" y="142"/>
                    <a:pt x="84" y="164"/>
                  </a:cubicBezTo>
                  <a:cubicBezTo>
                    <a:pt x="85" y="187"/>
                    <a:pt x="78" y="208"/>
                    <a:pt x="66" y="222"/>
                  </a:cubicBezTo>
                  <a:cubicBezTo>
                    <a:pt x="58" y="232"/>
                    <a:pt x="46" y="238"/>
                    <a:pt x="33" y="238"/>
                  </a:cubicBezTo>
                  <a:cubicBezTo>
                    <a:pt x="21" y="238"/>
                    <a:pt x="8" y="232"/>
                    <a:pt x="0" y="222"/>
                  </a:cubicBezTo>
                  <a:cubicBezTo>
                    <a:pt x="0" y="314"/>
                    <a:pt x="0" y="314"/>
                    <a:pt x="0" y="314"/>
                  </a:cubicBezTo>
                  <a:cubicBezTo>
                    <a:pt x="136" y="315"/>
                    <a:pt x="247" y="420"/>
                    <a:pt x="257" y="553"/>
                  </a:cubicBezTo>
                  <a:cubicBezTo>
                    <a:pt x="379" y="553"/>
                    <a:pt x="379" y="553"/>
                    <a:pt x="379" y="553"/>
                  </a:cubicBezTo>
                  <a:cubicBezTo>
                    <a:pt x="383" y="554"/>
                    <a:pt x="386" y="557"/>
                    <a:pt x="386" y="561"/>
                  </a:cubicBezTo>
                  <a:cubicBezTo>
                    <a:pt x="387" y="570"/>
                    <a:pt x="387" y="577"/>
                    <a:pt x="379" y="582"/>
                  </a:cubicBezTo>
                  <a:cubicBezTo>
                    <a:pt x="375" y="585"/>
                    <a:pt x="370" y="587"/>
                    <a:pt x="366" y="590"/>
                  </a:cubicBezTo>
                  <a:cubicBezTo>
                    <a:pt x="353" y="598"/>
                    <a:pt x="351" y="615"/>
                    <a:pt x="363" y="625"/>
                  </a:cubicBezTo>
                  <a:cubicBezTo>
                    <a:pt x="375" y="635"/>
                    <a:pt x="392" y="638"/>
                    <a:pt x="408" y="638"/>
                  </a:cubicBezTo>
                  <a:cubicBezTo>
                    <a:pt x="423" y="638"/>
                    <a:pt x="440" y="635"/>
                    <a:pt x="452" y="625"/>
                  </a:cubicBezTo>
                  <a:cubicBezTo>
                    <a:pt x="464" y="615"/>
                    <a:pt x="463" y="598"/>
                    <a:pt x="449" y="590"/>
                  </a:cubicBezTo>
                  <a:cubicBezTo>
                    <a:pt x="445" y="587"/>
                    <a:pt x="440" y="585"/>
                    <a:pt x="436" y="582"/>
                  </a:cubicBezTo>
                  <a:cubicBezTo>
                    <a:pt x="429" y="577"/>
                    <a:pt x="429" y="570"/>
                    <a:pt x="429" y="561"/>
                  </a:cubicBezTo>
                  <a:cubicBezTo>
                    <a:pt x="429" y="557"/>
                    <a:pt x="433" y="554"/>
                    <a:pt x="436" y="553"/>
                  </a:cubicBezTo>
                  <a:cubicBezTo>
                    <a:pt x="572" y="553"/>
                    <a:pt x="572" y="553"/>
                    <a:pt x="572" y="553"/>
                  </a:cubicBezTo>
                  <a:cubicBezTo>
                    <a:pt x="560" y="246"/>
                    <a:pt x="309" y="1"/>
                    <a:pt x="0" y="0"/>
                  </a:cubicBezTo>
                  <a:cubicBezTo>
                    <a:pt x="0" y="107"/>
                    <a:pt x="0" y="107"/>
                    <a:pt x="0" y="107"/>
                  </a:cubicBezTo>
                  <a:cubicBezTo>
                    <a:pt x="8" y="97"/>
                    <a:pt x="21" y="91"/>
                    <a:pt x="33" y="9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6" name="Google Shape;966;p51"/>
            <p:cNvSpPr/>
            <p:nvPr/>
          </p:nvSpPr>
          <p:spPr>
            <a:xfrm>
              <a:off x="7088567" y="3043581"/>
              <a:ext cx="400157" cy="358561"/>
            </a:xfrm>
            <a:custGeom>
              <a:avLst/>
              <a:gdLst/>
              <a:ahLst/>
              <a:cxnLst/>
              <a:rect l="l" t="t" r="r" b="b"/>
              <a:pathLst>
                <a:path w="638" h="572" extrusionOk="0">
                  <a:moveTo>
                    <a:pt x="547" y="34"/>
                  </a:moveTo>
                  <a:cubicBezTo>
                    <a:pt x="547" y="46"/>
                    <a:pt x="541" y="58"/>
                    <a:pt x="531" y="66"/>
                  </a:cubicBezTo>
                  <a:cubicBezTo>
                    <a:pt x="517" y="78"/>
                    <a:pt x="496" y="85"/>
                    <a:pt x="474" y="84"/>
                  </a:cubicBezTo>
                  <a:cubicBezTo>
                    <a:pt x="451" y="85"/>
                    <a:pt x="430" y="78"/>
                    <a:pt x="416" y="66"/>
                  </a:cubicBezTo>
                  <a:cubicBezTo>
                    <a:pt x="406" y="58"/>
                    <a:pt x="400" y="46"/>
                    <a:pt x="400" y="34"/>
                  </a:cubicBezTo>
                  <a:cubicBezTo>
                    <a:pt x="400" y="21"/>
                    <a:pt x="406" y="9"/>
                    <a:pt x="417" y="0"/>
                  </a:cubicBezTo>
                  <a:cubicBezTo>
                    <a:pt x="324" y="0"/>
                    <a:pt x="324" y="0"/>
                    <a:pt x="324" y="0"/>
                  </a:cubicBezTo>
                  <a:cubicBezTo>
                    <a:pt x="323" y="136"/>
                    <a:pt x="218" y="247"/>
                    <a:pt x="86" y="258"/>
                  </a:cubicBezTo>
                  <a:cubicBezTo>
                    <a:pt x="86" y="379"/>
                    <a:pt x="86" y="379"/>
                    <a:pt x="86" y="379"/>
                  </a:cubicBezTo>
                  <a:cubicBezTo>
                    <a:pt x="84" y="383"/>
                    <a:pt x="81" y="386"/>
                    <a:pt x="77" y="387"/>
                  </a:cubicBezTo>
                  <a:cubicBezTo>
                    <a:pt x="69" y="387"/>
                    <a:pt x="61" y="387"/>
                    <a:pt x="56" y="379"/>
                  </a:cubicBezTo>
                  <a:cubicBezTo>
                    <a:pt x="53" y="375"/>
                    <a:pt x="51" y="370"/>
                    <a:pt x="48" y="366"/>
                  </a:cubicBezTo>
                  <a:cubicBezTo>
                    <a:pt x="40" y="353"/>
                    <a:pt x="23" y="352"/>
                    <a:pt x="13" y="363"/>
                  </a:cubicBezTo>
                  <a:cubicBezTo>
                    <a:pt x="4" y="375"/>
                    <a:pt x="0" y="392"/>
                    <a:pt x="0" y="408"/>
                  </a:cubicBezTo>
                  <a:cubicBezTo>
                    <a:pt x="0" y="423"/>
                    <a:pt x="4" y="440"/>
                    <a:pt x="13" y="452"/>
                  </a:cubicBezTo>
                  <a:cubicBezTo>
                    <a:pt x="23" y="464"/>
                    <a:pt x="40" y="463"/>
                    <a:pt x="48" y="450"/>
                  </a:cubicBezTo>
                  <a:cubicBezTo>
                    <a:pt x="51" y="445"/>
                    <a:pt x="53" y="440"/>
                    <a:pt x="56" y="436"/>
                  </a:cubicBezTo>
                  <a:cubicBezTo>
                    <a:pt x="61" y="429"/>
                    <a:pt x="69" y="429"/>
                    <a:pt x="77" y="429"/>
                  </a:cubicBezTo>
                  <a:cubicBezTo>
                    <a:pt x="81" y="429"/>
                    <a:pt x="84" y="433"/>
                    <a:pt x="86" y="436"/>
                  </a:cubicBezTo>
                  <a:cubicBezTo>
                    <a:pt x="86" y="572"/>
                    <a:pt x="86" y="572"/>
                    <a:pt x="86" y="572"/>
                  </a:cubicBezTo>
                  <a:cubicBezTo>
                    <a:pt x="392" y="560"/>
                    <a:pt x="637" y="309"/>
                    <a:pt x="638" y="0"/>
                  </a:cubicBezTo>
                  <a:cubicBezTo>
                    <a:pt x="531" y="0"/>
                    <a:pt x="531" y="0"/>
                    <a:pt x="531" y="0"/>
                  </a:cubicBezTo>
                  <a:cubicBezTo>
                    <a:pt x="541" y="9"/>
                    <a:pt x="547" y="21"/>
                    <a:pt x="547" y="34"/>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67" name="Google Shape;967;p51"/>
          <p:cNvGrpSpPr/>
          <p:nvPr/>
        </p:nvGrpSpPr>
        <p:grpSpPr>
          <a:xfrm>
            <a:off x="5624209" y="1550356"/>
            <a:ext cx="445753" cy="445545"/>
            <a:chOff x="7804870" y="2682313"/>
            <a:chExt cx="720118" cy="719782"/>
          </a:xfrm>
        </p:grpSpPr>
        <p:sp>
          <p:nvSpPr>
            <p:cNvPr id="968" name="Google Shape;968;p51"/>
            <p:cNvSpPr/>
            <p:nvPr/>
          </p:nvSpPr>
          <p:spPr>
            <a:xfrm>
              <a:off x="7804870" y="2922841"/>
              <a:ext cx="256443" cy="407568"/>
            </a:xfrm>
            <a:custGeom>
              <a:avLst/>
              <a:gdLst/>
              <a:ahLst/>
              <a:cxnLst/>
              <a:rect l="l" t="t" r="r" b="b"/>
              <a:pathLst>
                <a:path w="376" h="598" extrusionOk="0">
                  <a:moveTo>
                    <a:pt x="242" y="519"/>
                  </a:moveTo>
                  <a:cubicBezTo>
                    <a:pt x="234" y="513"/>
                    <a:pt x="229" y="503"/>
                    <a:pt x="228" y="493"/>
                  </a:cubicBezTo>
                  <a:cubicBezTo>
                    <a:pt x="227" y="477"/>
                    <a:pt x="233" y="460"/>
                    <a:pt x="244" y="445"/>
                  </a:cubicBezTo>
                  <a:cubicBezTo>
                    <a:pt x="255" y="430"/>
                    <a:pt x="269" y="420"/>
                    <a:pt x="284" y="416"/>
                  </a:cubicBezTo>
                  <a:cubicBezTo>
                    <a:pt x="294" y="413"/>
                    <a:pt x="305" y="415"/>
                    <a:pt x="313" y="421"/>
                  </a:cubicBezTo>
                  <a:cubicBezTo>
                    <a:pt x="316" y="424"/>
                    <a:pt x="319" y="427"/>
                    <a:pt x="321" y="430"/>
                  </a:cubicBezTo>
                  <a:cubicBezTo>
                    <a:pt x="326" y="437"/>
                    <a:pt x="335" y="437"/>
                    <a:pt x="340" y="430"/>
                  </a:cubicBezTo>
                  <a:cubicBezTo>
                    <a:pt x="372" y="386"/>
                    <a:pt x="372" y="386"/>
                    <a:pt x="372" y="386"/>
                  </a:cubicBezTo>
                  <a:cubicBezTo>
                    <a:pt x="376" y="381"/>
                    <a:pt x="375" y="374"/>
                    <a:pt x="370" y="371"/>
                  </a:cubicBezTo>
                  <a:cubicBezTo>
                    <a:pt x="313" y="325"/>
                    <a:pt x="276" y="254"/>
                    <a:pt x="276" y="175"/>
                  </a:cubicBezTo>
                  <a:cubicBezTo>
                    <a:pt x="276" y="157"/>
                    <a:pt x="278" y="140"/>
                    <a:pt x="281" y="124"/>
                  </a:cubicBezTo>
                  <a:cubicBezTo>
                    <a:pt x="283" y="118"/>
                    <a:pt x="279" y="112"/>
                    <a:pt x="274" y="111"/>
                  </a:cubicBezTo>
                  <a:cubicBezTo>
                    <a:pt x="177" y="79"/>
                    <a:pt x="177" y="79"/>
                    <a:pt x="177" y="79"/>
                  </a:cubicBezTo>
                  <a:cubicBezTo>
                    <a:pt x="175" y="77"/>
                    <a:pt x="173" y="74"/>
                    <a:pt x="174" y="71"/>
                  </a:cubicBezTo>
                  <a:cubicBezTo>
                    <a:pt x="176" y="64"/>
                    <a:pt x="178" y="58"/>
                    <a:pt x="185" y="56"/>
                  </a:cubicBezTo>
                  <a:cubicBezTo>
                    <a:pt x="189" y="55"/>
                    <a:pt x="193" y="55"/>
                    <a:pt x="197" y="54"/>
                  </a:cubicBezTo>
                  <a:cubicBezTo>
                    <a:pt x="209" y="50"/>
                    <a:pt x="215" y="38"/>
                    <a:pt x="208" y="27"/>
                  </a:cubicBezTo>
                  <a:cubicBezTo>
                    <a:pt x="201" y="16"/>
                    <a:pt x="189" y="9"/>
                    <a:pt x="177" y="5"/>
                  </a:cubicBezTo>
                  <a:cubicBezTo>
                    <a:pt x="165" y="1"/>
                    <a:pt x="151" y="0"/>
                    <a:pt x="139" y="5"/>
                  </a:cubicBezTo>
                  <a:cubicBezTo>
                    <a:pt x="127" y="9"/>
                    <a:pt x="124" y="23"/>
                    <a:pt x="132" y="32"/>
                  </a:cubicBezTo>
                  <a:cubicBezTo>
                    <a:pt x="135" y="36"/>
                    <a:pt x="138" y="38"/>
                    <a:pt x="140" y="42"/>
                  </a:cubicBezTo>
                  <a:cubicBezTo>
                    <a:pt x="145" y="48"/>
                    <a:pt x="143" y="54"/>
                    <a:pt x="141" y="60"/>
                  </a:cubicBezTo>
                  <a:cubicBezTo>
                    <a:pt x="140" y="63"/>
                    <a:pt x="136" y="65"/>
                    <a:pt x="133" y="65"/>
                  </a:cubicBezTo>
                  <a:cubicBezTo>
                    <a:pt x="32" y="32"/>
                    <a:pt x="32" y="32"/>
                    <a:pt x="32" y="32"/>
                  </a:cubicBezTo>
                  <a:cubicBezTo>
                    <a:pt x="26" y="30"/>
                    <a:pt x="19" y="34"/>
                    <a:pt x="17" y="40"/>
                  </a:cubicBezTo>
                  <a:cubicBezTo>
                    <a:pt x="6" y="83"/>
                    <a:pt x="0" y="128"/>
                    <a:pt x="0" y="175"/>
                  </a:cubicBezTo>
                  <a:cubicBezTo>
                    <a:pt x="0" y="345"/>
                    <a:pt x="81" y="497"/>
                    <a:pt x="207" y="594"/>
                  </a:cubicBezTo>
                  <a:cubicBezTo>
                    <a:pt x="212" y="598"/>
                    <a:pt x="219" y="597"/>
                    <a:pt x="223" y="591"/>
                  </a:cubicBezTo>
                  <a:cubicBezTo>
                    <a:pt x="259" y="542"/>
                    <a:pt x="259" y="542"/>
                    <a:pt x="259" y="542"/>
                  </a:cubicBezTo>
                  <a:cubicBezTo>
                    <a:pt x="264" y="535"/>
                    <a:pt x="260" y="526"/>
                    <a:pt x="253" y="524"/>
                  </a:cubicBezTo>
                  <a:cubicBezTo>
                    <a:pt x="249" y="523"/>
                    <a:pt x="245" y="521"/>
                    <a:pt x="242" y="519"/>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69" name="Google Shape;969;p51"/>
            <p:cNvSpPr/>
            <p:nvPr/>
          </p:nvSpPr>
          <p:spPr>
            <a:xfrm>
              <a:off x="7823833" y="2682313"/>
              <a:ext cx="377215" cy="304549"/>
            </a:xfrm>
            <a:custGeom>
              <a:avLst/>
              <a:gdLst/>
              <a:ahLst/>
              <a:cxnLst/>
              <a:rect l="l" t="t" r="r" b="b"/>
              <a:pathLst>
                <a:path w="553" h="447" extrusionOk="0">
                  <a:moveTo>
                    <a:pt x="84" y="362"/>
                  </a:moveTo>
                  <a:cubicBezTo>
                    <a:pt x="87" y="352"/>
                    <a:pt x="95" y="344"/>
                    <a:pt x="105" y="340"/>
                  </a:cubicBezTo>
                  <a:cubicBezTo>
                    <a:pt x="119" y="335"/>
                    <a:pt x="137" y="335"/>
                    <a:pt x="154" y="341"/>
                  </a:cubicBezTo>
                  <a:cubicBezTo>
                    <a:pt x="172" y="346"/>
                    <a:pt x="187" y="357"/>
                    <a:pt x="195" y="370"/>
                  </a:cubicBezTo>
                  <a:cubicBezTo>
                    <a:pt x="201" y="379"/>
                    <a:pt x="202" y="390"/>
                    <a:pt x="199" y="399"/>
                  </a:cubicBezTo>
                  <a:cubicBezTo>
                    <a:pt x="198" y="403"/>
                    <a:pt x="196" y="407"/>
                    <a:pt x="193" y="410"/>
                  </a:cubicBezTo>
                  <a:cubicBezTo>
                    <a:pt x="188" y="416"/>
                    <a:pt x="191" y="425"/>
                    <a:pt x="199" y="428"/>
                  </a:cubicBezTo>
                  <a:cubicBezTo>
                    <a:pt x="250" y="445"/>
                    <a:pt x="250" y="445"/>
                    <a:pt x="250" y="445"/>
                  </a:cubicBezTo>
                  <a:cubicBezTo>
                    <a:pt x="256" y="447"/>
                    <a:pt x="263" y="444"/>
                    <a:pt x="265" y="438"/>
                  </a:cubicBezTo>
                  <a:cubicBezTo>
                    <a:pt x="298" y="352"/>
                    <a:pt x="377" y="288"/>
                    <a:pt x="472" y="277"/>
                  </a:cubicBezTo>
                  <a:cubicBezTo>
                    <a:pt x="478" y="277"/>
                    <a:pt x="482" y="272"/>
                    <a:pt x="482" y="266"/>
                  </a:cubicBezTo>
                  <a:cubicBezTo>
                    <a:pt x="482" y="165"/>
                    <a:pt x="482" y="165"/>
                    <a:pt x="482" y="165"/>
                  </a:cubicBezTo>
                  <a:cubicBezTo>
                    <a:pt x="483" y="162"/>
                    <a:pt x="486" y="159"/>
                    <a:pt x="489" y="159"/>
                  </a:cubicBezTo>
                  <a:cubicBezTo>
                    <a:pt x="496" y="158"/>
                    <a:pt x="502" y="159"/>
                    <a:pt x="507" y="165"/>
                  </a:cubicBezTo>
                  <a:cubicBezTo>
                    <a:pt x="509" y="168"/>
                    <a:pt x="511" y="172"/>
                    <a:pt x="513" y="176"/>
                  </a:cubicBezTo>
                  <a:cubicBezTo>
                    <a:pt x="520" y="186"/>
                    <a:pt x="533" y="187"/>
                    <a:pt x="541" y="178"/>
                  </a:cubicBezTo>
                  <a:cubicBezTo>
                    <a:pt x="549" y="168"/>
                    <a:pt x="553" y="154"/>
                    <a:pt x="552" y="141"/>
                  </a:cubicBezTo>
                  <a:cubicBezTo>
                    <a:pt x="553" y="128"/>
                    <a:pt x="549" y="115"/>
                    <a:pt x="541" y="105"/>
                  </a:cubicBezTo>
                  <a:cubicBezTo>
                    <a:pt x="533" y="95"/>
                    <a:pt x="520" y="96"/>
                    <a:pt x="513" y="107"/>
                  </a:cubicBezTo>
                  <a:cubicBezTo>
                    <a:pt x="511" y="111"/>
                    <a:pt x="509" y="114"/>
                    <a:pt x="507" y="118"/>
                  </a:cubicBezTo>
                  <a:cubicBezTo>
                    <a:pt x="502" y="124"/>
                    <a:pt x="496" y="124"/>
                    <a:pt x="489" y="124"/>
                  </a:cubicBezTo>
                  <a:cubicBezTo>
                    <a:pt x="486" y="124"/>
                    <a:pt x="483" y="121"/>
                    <a:pt x="482" y="118"/>
                  </a:cubicBezTo>
                  <a:cubicBezTo>
                    <a:pt x="482" y="12"/>
                    <a:pt x="482" y="12"/>
                    <a:pt x="482" y="12"/>
                  </a:cubicBezTo>
                  <a:cubicBezTo>
                    <a:pt x="482" y="5"/>
                    <a:pt x="477" y="0"/>
                    <a:pt x="470" y="0"/>
                  </a:cubicBezTo>
                  <a:cubicBezTo>
                    <a:pt x="253" y="12"/>
                    <a:pt x="71" y="155"/>
                    <a:pt x="2" y="352"/>
                  </a:cubicBezTo>
                  <a:cubicBezTo>
                    <a:pt x="0" y="358"/>
                    <a:pt x="3" y="364"/>
                    <a:pt x="9" y="366"/>
                  </a:cubicBezTo>
                  <a:cubicBezTo>
                    <a:pt x="68" y="385"/>
                    <a:pt x="68" y="385"/>
                    <a:pt x="68" y="385"/>
                  </a:cubicBezTo>
                  <a:cubicBezTo>
                    <a:pt x="75" y="388"/>
                    <a:pt x="83" y="382"/>
                    <a:pt x="82" y="374"/>
                  </a:cubicBezTo>
                  <a:cubicBezTo>
                    <a:pt x="82" y="370"/>
                    <a:pt x="83" y="366"/>
                    <a:pt x="84" y="36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0" name="Google Shape;970;p51"/>
            <p:cNvSpPr/>
            <p:nvPr/>
          </p:nvSpPr>
          <p:spPr>
            <a:xfrm>
              <a:off x="8277575" y="2932985"/>
              <a:ext cx="247414" cy="390661"/>
            </a:xfrm>
            <a:custGeom>
              <a:avLst/>
              <a:gdLst/>
              <a:ahLst/>
              <a:cxnLst/>
              <a:rect l="l" t="t" r="r" b="b"/>
              <a:pathLst>
                <a:path w="363" h="573" extrusionOk="0">
                  <a:moveTo>
                    <a:pt x="268" y="20"/>
                  </a:moveTo>
                  <a:cubicBezTo>
                    <a:pt x="261" y="23"/>
                    <a:pt x="258" y="32"/>
                    <a:pt x="263" y="38"/>
                  </a:cubicBezTo>
                  <a:cubicBezTo>
                    <a:pt x="266" y="42"/>
                    <a:pt x="268" y="45"/>
                    <a:pt x="269" y="49"/>
                  </a:cubicBezTo>
                  <a:cubicBezTo>
                    <a:pt x="272" y="59"/>
                    <a:pt x="270" y="70"/>
                    <a:pt x="265" y="79"/>
                  </a:cubicBezTo>
                  <a:cubicBezTo>
                    <a:pt x="256" y="92"/>
                    <a:pt x="242" y="102"/>
                    <a:pt x="224" y="107"/>
                  </a:cubicBezTo>
                  <a:cubicBezTo>
                    <a:pt x="207" y="113"/>
                    <a:pt x="189" y="114"/>
                    <a:pt x="174" y="108"/>
                  </a:cubicBezTo>
                  <a:cubicBezTo>
                    <a:pt x="165" y="104"/>
                    <a:pt x="157" y="96"/>
                    <a:pt x="154" y="86"/>
                  </a:cubicBezTo>
                  <a:cubicBezTo>
                    <a:pt x="153" y="83"/>
                    <a:pt x="152" y="79"/>
                    <a:pt x="152" y="75"/>
                  </a:cubicBezTo>
                  <a:cubicBezTo>
                    <a:pt x="152" y="67"/>
                    <a:pt x="145" y="60"/>
                    <a:pt x="137" y="63"/>
                  </a:cubicBezTo>
                  <a:cubicBezTo>
                    <a:pt x="85" y="80"/>
                    <a:pt x="85" y="80"/>
                    <a:pt x="85" y="80"/>
                  </a:cubicBezTo>
                  <a:cubicBezTo>
                    <a:pt x="80" y="82"/>
                    <a:pt x="76" y="88"/>
                    <a:pt x="78" y="94"/>
                  </a:cubicBezTo>
                  <a:cubicBezTo>
                    <a:pt x="84" y="115"/>
                    <a:pt x="87" y="137"/>
                    <a:pt x="87" y="160"/>
                  </a:cubicBezTo>
                  <a:cubicBezTo>
                    <a:pt x="87" y="233"/>
                    <a:pt x="55" y="299"/>
                    <a:pt x="5" y="345"/>
                  </a:cubicBezTo>
                  <a:cubicBezTo>
                    <a:pt x="0" y="349"/>
                    <a:pt x="0" y="356"/>
                    <a:pt x="3" y="361"/>
                  </a:cubicBezTo>
                  <a:cubicBezTo>
                    <a:pt x="63" y="443"/>
                    <a:pt x="63" y="443"/>
                    <a:pt x="63" y="443"/>
                  </a:cubicBezTo>
                  <a:cubicBezTo>
                    <a:pt x="63" y="446"/>
                    <a:pt x="63" y="449"/>
                    <a:pt x="61" y="452"/>
                  </a:cubicBezTo>
                  <a:cubicBezTo>
                    <a:pt x="55" y="456"/>
                    <a:pt x="50" y="459"/>
                    <a:pt x="43" y="457"/>
                  </a:cubicBezTo>
                  <a:cubicBezTo>
                    <a:pt x="39" y="456"/>
                    <a:pt x="35" y="453"/>
                    <a:pt x="32" y="452"/>
                  </a:cubicBezTo>
                  <a:cubicBezTo>
                    <a:pt x="20" y="447"/>
                    <a:pt x="8" y="454"/>
                    <a:pt x="7" y="467"/>
                  </a:cubicBezTo>
                  <a:cubicBezTo>
                    <a:pt x="6" y="479"/>
                    <a:pt x="12" y="493"/>
                    <a:pt x="20" y="503"/>
                  </a:cubicBezTo>
                  <a:cubicBezTo>
                    <a:pt x="27" y="513"/>
                    <a:pt x="38" y="523"/>
                    <a:pt x="50" y="526"/>
                  </a:cubicBezTo>
                  <a:cubicBezTo>
                    <a:pt x="62" y="529"/>
                    <a:pt x="73" y="520"/>
                    <a:pt x="72" y="507"/>
                  </a:cubicBezTo>
                  <a:cubicBezTo>
                    <a:pt x="72" y="503"/>
                    <a:pt x="71" y="499"/>
                    <a:pt x="70" y="495"/>
                  </a:cubicBezTo>
                  <a:cubicBezTo>
                    <a:pt x="70" y="487"/>
                    <a:pt x="75" y="484"/>
                    <a:pt x="81" y="480"/>
                  </a:cubicBezTo>
                  <a:cubicBezTo>
                    <a:pt x="84" y="478"/>
                    <a:pt x="88" y="479"/>
                    <a:pt x="90" y="481"/>
                  </a:cubicBezTo>
                  <a:cubicBezTo>
                    <a:pt x="153" y="566"/>
                    <a:pt x="153" y="566"/>
                    <a:pt x="153" y="566"/>
                  </a:cubicBezTo>
                  <a:cubicBezTo>
                    <a:pt x="156" y="572"/>
                    <a:pt x="164" y="573"/>
                    <a:pt x="169" y="569"/>
                  </a:cubicBezTo>
                  <a:cubicBezTo>
                    <a:pt x="287" y="472"/>
                    <a:pt x="363" y="324"/>
                    <a:pt x="363" y="160"/>
                  </a:cubicBezTo>
                  <a:cubicBezTo>
                    <a:pt x="363" y="107"/>
                    <a:pt x="355" y="57"/>
                    <a:pt x="341" y="9"/>
                  </a:cubicBezTo>
                  <a:cubicBezTo>
                    <a:pt x="339" y="3"/>
                    <a:pt x="333" y="0"/>
                    <a:pt x="327" y="1"/>
                  </a:cubicBezTo>
                  <a:lnTo>
                    <a:pt x="268" y="2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1" name="Google Shape;971;p51"/>
            <p:cNvSpPr/>
            <p:nvPr/>
          </p:nvSpPr>
          <p:spPr>
            <a:xfrm>
              <a:off x="8166284" y="2682313"/>
              <a:ext cx="336357" cy="315595"/>
            </a:xfrm>
            <a:custGeom>
              <a:avLst/>
              <a:gdLst/>
              <a:ahLst/>
              <a:cxnLst/>
              <a:rect l="l" t="t" r="r" b="b"/>
              <a:pathLst>
                <a:path w="493" h="463" extrusionOk="0">
                  <a:moveTo>
                    <a:pt x="27" y="81"/>
                  </a:moveTo>
                  <a:cubicBezTo>
                    <a:pt x="37" y="81"/>
                    <a:pt x="47" y="86"/>
                    <a:pt x="54" y="94"/>
                  </a:cubicBezTo>
                  <a:cubicBezTo>
                    <a:pt x="64" y="106"/>
                    <a:pt x="69" y="123"/>
                    <a:pt x="69" y="141"/>
                  </a:cubicBezTo>
                  <a:cubicBezTo>
                    <a:pt x="69" y="160"/>
                    <a:pt x="64" y="177"/>
                    <a:pt x="54" y="189"/>
                  </a:cubicBezTo>
                  <a:cubicBezTo>
                    <a:pt x="47" y="197"/>
                    <a:pt x="37" y="202"/>
                    <a:pt x="27" y="202"/>
                  </a:cubicBezTo>
                  <a:cubicBezTo>
                    <a:pt x="23" y="202"/>
                    <a:pt x="19" y="201"/>
                    <a:pt x="15" y="200"/>
                  </a:cubicBezTo>
                  <a:cubicBezTo>
                    <a:pt x="8" y="197"/>
                    <a:pt x="0" y="202"/>
                    <a:pt x="0" y="210"/>
                  </a:cubicBezTo>
                  <a:cubicBezTo>
                    <a:pt x="0" y="265"/>
                    <a:pt x="0" y="265"/>
                    <a:pt x="0" y="265"/>
                  </a:cubicBezTo>
                  <a:cubicBezTo>
                    <a:pt x="0" y="271"/>
                    <a:pt x="5" y="276"/>
                    <a:pt x="11" y="276"/>
                  </a:cubicBezTo>
                  <a:cubicBezTo>
                    <a:pt x="107" y="281"/>
                    <a:pt x="189" y="340"/>
                    <a:pt x="227" y="423"/>
                  </a:cubicBezTo>
                  <a:cubicBezTo>
                    <a:pt x="230" y="429"/>
                    <a:pt x="236" y="432"/>
                    <a:pt x="241" y="430"/>
                  </a:cubicBezTo>
                  <a:cubicBezTo>
                    <a:pt x="338" y="398"/>
                    <a:pt x="338" y="398"/>
                    <a:pt x="338" y="398"/>
                  </a:cubicBezTo>
                  <a:cubicBezTo>
                    <a:pt x="341" y="399"/>
                    <a:pt x="344" y="400"/>
                    <a:pt x="346" y="403"/>
                  </a:cubicBezTo>
                  <a:cubicBezTo>
                    <a:pt x="348" y="410"/>
                    <a:pt x="350" y="416"/>
                    <a:pt x="345" y="422"/>
                  </a:cubicBezTo>
                  <a:cubicBezTo>
                    <a:pt x="343" y="425"/>
                    <a:pt x="339" y="428"/>
                    <a:pt x="337" y="431"/>
                  </a:cubicBezTo>
                  <a:cubicBezTo>
                    <a:pt x="329" y="441"/>
                    <a:pt x="332" y="454"/>
                    <a:pt x="344" y="459"/>
                  </a:cubicBezTo>
                  <a:cubicBezTo>
                    <a:pt x="355" y="463"/>
                    <a:pt x="369" y="462"/>
                    <a:pt x="382" y="458"/>
                  </a:cubicBezTo>
                  <a:cubicBezTo>
                    <a:pt x="394" y="454"/>
                    <a:pt x="406" y="447"/>
                    <a:pt x="413" y="436"/>
                  </a:cubicBezTo>
                  <a:cubicBezTo>
                    <a:pt x="420" y="426"/>
                    <a:pt x="414" y="413"/>
                    <a:pt x="402" y="410"/>
                  </a:cubicBezTo>
                  <a:cubicBezTo>
                    <a:pt x="398" y="409"/>
                    <a:pt x="394" y="408"/>
                    <a:pt x="390" y="407"/>
                  </a:cubicBezTo>
                  <a:cubicBezTo>
                    <a:pt x="383" y="405"/>
                    <a:pt x="380" y="399"/>
                    <a:pt x="379" y="393"/>
                  </a:cubicBezTo>
                  <a:cubicBezTo>
                    <a:pt x="378" y="389"/>
                    <a:pt x="380" y="386"/>
                    <a:pt x="382" y="384"/>
                  </a:cubicBezTo>
                  <a:cubicBezTo>
                    <a:pt x="483" y="351"/>
                    <a:pt x="483" y="351"/>
                    <a:pt x="483" y="351"/>
                  </a:cubicBezTo>
                  <a:cubicBezTo>
                    <a:pt x="489" y="349"/>
                    <a:pt x="493" y="342"/>
                    <a:pt x="490" y="336"/>
                  </a:cubicBezTo>
                  <a:cubicBezTo>
                    <a:pt x="415" y="143"/>
                    <a:pt x="230" y="5"/>
                    <a:pt x="11" y="0"/>
                  </a:cubicBezTo>
                  <a:cubicBezTo>
                    <a:pt x="5" y="0"/>
                    <a:pt x="0" y="5"/>
                    <a:pt x="0" y="11"/>
                  </a:cubicBezTo>
                  <a:cubicBezTo>
                    <a:pt x="0" y="72"/>
                    <a:pt x="0" y="72"/>
                    <a:pt x="0" y="72"/>
                  </a:cubicBezTo>
                  <a:cubicBezTo>
                    <a:pt x="0" y="80"/>
                    <a:pt x="8" y="86"/>
                    <a:pt x="15" y="83"/>
                  </a:cubicBezTo>
                  <a:cubicBezTo>
                    <a:pt x="19" y="82"/>
                    <a:pt x="23" y="81"/>
                    <a:pt x="27"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2" name="Google Shape;972;p51"/>
            <p:cNvSpPr/>
            <p:nvPr/>
          </p:nvSpPr>
          <p:spPr>
            <a:xfrm>
              <a:off x="7965147" y="3183207"/>
              <a:ext cx="408594" cy="218887"/>
            </a:xfrm>
            <a:custGeom>
              <a:avLst/>
              <a:gdLst/>
              <a:ahLst/>
              <a:cxnLst/>
              <a:rect l="l" t="t" r="r" b="b"/>
              <a:pathLst>
                <a:path w="599" h="321" extrusionOk="0">
                  <a:moveTo>
                    <a:pt x="532" y="171"/>
                  </a:moveTo>
                  <a:cubicBezTo>
                    <a:pt x="524" y="177"/>
                    <a:pt x="513" y="179"/>
                    <a:pt x="503" y="176"/>
                  </a:cubicBezTo>
                  <a:cubicBezTo>
                    <a:pt x="488" y="172"/>
                    <a:pt x="474" y="162"/>
                    <a:pt x="463" y="147"/>
                  </a:cubicBezTo>
                  <a:cubicBezTo>
                    <a:pt x="452" y="132"/>
                    <a:pt x="446" y="115"/>
                    <a:pt x="447" y="99"/>
                  </a:cubicBezTo>
                  <a:cubicBezTo>
                    <a:pt x="448" y="89"/>
                    <a:pt x="453" y="79"/>
                    <a:pt x="461" y="73"/>
                  </a:cubicBezTo>
                  <a:cubicBezTo>
                    <a:pt x="464" y="71"/>
                    <a:pt x="468" y="69"/>
                    <a:pt x="472" y="68"/>
                  </a:cubicBezTo>
                  <a:cubicBezTo>
                    <a:pt x="479" y="66"/>
                    <a:pt x="483" y="57"/>
                    <a:pt x="478" y="50"/>
                  </a:cubicBezTo>
                  <a:cubicBezTo>
                    <a:pt x="446" y="6"/>
                    <a:pt x="446" y="6"/>
                    <a:pt x="446" y="6"/>
                  </a:cubicBezTo>
                  <a:cubicBezTo>
                    <a:pt x="442" y="1"/>
                    <a:pt x="436" y="0"/>
                    <a:pt x="431" y="3"/>
                  </a:cubicBezTo>
                  <a:cubicBezTo>
                    <a:pt x="391" y="29"/>
                    <a:pt x="344" y="44"/>
                    <a:pt x="293" y="44"/>
                  </a:cubicBezTo>
                  <a:cubicBezTo>
                    <a:pt x="248" y="44"/>
                    <a:pt x="205" y="32"/>
                    <a:pt x="168" y="11"/>
                  </a:cubicBezTo>
                  <a:cubicBezTo>
                    <a:pt x="163" y="8"/>
                    <a:pt x="157" y="10"/>
                    <a:pt x="154" y="15"/>
                  </a:cubicBezTo>
                  <a:cubicBezTo>
                    <a:pt x="94" y="97"/>
                    <a:pt x="94" y="97"/>
                    <a:pt x="94" y="97"/>
                  </a:cubicBezTo>
                  <a:cubicBezTo>
                    <a:pt x="91" y="98"/>
                    <a:pt x="88" y="99"/>
                    <a:pt x="85" y="97"/>
                  </a:cubicBezTo>
                  <a:cubicBezTo>
                    <a:pt x="79" y="93"/>
                    <a:pt x="74" y="90"/>
                    <a:pt x="74" y="82"/>
                  </a:cubicBezTo>
                  <a:cubicBezTo>
                    <a:pt x="74" y="78"/>
                    <a:pt x="75" y="74"/>
                    <a:pt x="76" y="70"/>
                  </a:cubicBezTo>
                  <a:cubicBezTo>
                    <a:pt x="77" y="57"/>
                    <a:pt x="66" y="48"/>
                    <a:pt x="54" y="51"/>
                  </a:cubicBezTo>
                  <a:cubicBezTo>
                    <a:pt x="42" y="54"/>
                    <a:pt x="31" y="64"/>
                    <a:pt x="24" y="74"/>
                  </a:cubicBezTo>
                  <a:cubicBezTo>
                    <a:pt x="16" y="85"/>
                    <a:pt x="10" y="98"/>
                    <a:pt x="11" y="110"/>
                  </a:cubicBezTo>
                  <a:cubicBezTo>
                    <a:pt x="12" y="123"/>
                    <a:pt x="24" y="130"/>
                    <a:pt x="35" y="125"/>
                  </a:cubicBezTo>
                  <a:cubicBezTo>
                    <a:pt x="39" y="124"/>
                    <a:pt x="43" y="121"/>
                    <a:pt x="47" y="120"/>
                  </a:cubicBezTo>
                  <a:cubicBezTo>
                    <a:pt x="54" y="118"/>
                    <a:pt x="59" y="121"/>
                    <a:pt x="64" y="125"/>
                  </a:cubicBezTo>
                  <a:cubicBezTo>
                    <a:pt x="67" y="128"/>
                    <a:pt x="67" y="131"/>
                    <a:pt x="67" y="135"/>
                  </a:cubicBezTo>
                  <a:cubicBezTo>
                    <a:pt x="4" y="220"/>
                    <a:pt x="4" y="220"/>
                    <a:pt x="4" y="220"/>
                  </a:cubicBezTo>
                  <a:cubicBezTo>
                    <a:pt x="0" y="226"/>
                    <a:pt x="2" y="233"/>
                    <a:pt x="7" y="237"/>
                  </a:cubicBezTo>
                  <a:cubicBezTo>
                    <a:pt x="90" y="290"/>
                    <a:pt x="188" y="321"/>
                    <a:pt x="293" y="321"/>
                  </a:cubicBezTo>
                  <a:cubicBezTo>
                    <a:pt x="404" y="321"/>
                    <a:pt x="507" y="286"/>
                    <a:pt x="593" y="227"/>
                  </a:cubicBezTo>
                  <a:cubicBezTo>
                    <a:pt x="598" y="224"/>
                    <a:pt x="599" y="216"/>
                    <a:pt x="595" y="211"/>
                  </a:cubicBezTo>
                  <a:cubicBezTo>
                    <a:pt x="559" y="162"/>
                    <a:pt x="559" y="162"/>
                    <a:pt x="559" y="162"/>
                  </a:cubicBezTo>
                  <a:cubicBezTo>
                    <a:pt x="555" y="155"/>
                    <a:pt x="545" y="156"/>
                    <a:pt x="541" y="162"/>
                  </a:cubicBezTo>
                  <a:cubicBezTo>
                    <a:pt x="538" y="166"/>
                    <a:pt x="535" y="169"/>
                    <a:pt x="532" y="171"/>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73" name="Google Shape;973;p51"/>
          <p:cNvGrpSpPr/>
          <p:nvPr/>
        </p:nvGrpSpPr>
        <p:grpSpPr>
          <a:xfrm>
            <a:off x="6265657" y="1550125"/>
            <a:ext cx="446293" cy="446006"/>
            <a:chOff x="8841135" y="2681940"/>
            <a:chExt cx="720990" cy="720527"/>
          </a:xfrm>
        </p:grpSpPr>
        <p:sp>
          <p:nvSpPr>
            <p:cNvPr id="974" name="Google Shape;974;p51"/>
            <p:cNvSpPr/>
            <p:nvPr/>
          </p:nvSpPr>
          <p:spPr>
            <a:xfrm>
              <a:off x="8841135" y="2874744"/>
              <a:ext cx="210627" cy="348807"/>
            </a:xfrm>
            <a:custGeom>
              <a:avLst/>
              <a:gdLst/>
              <a:ahLst/>
              <a:cxnLst/>
              <a:rect l="l" t="t" r="r" b="b"/>
              <a:pathLst>
                <a:path w="312" h="516" extrusionOk="0">
                  <a:moveTo>
                    <a:pt x="131" y="453"/>
                  </a:moveTo>
                  <a:cubicBezTo>
                    <a:pt x="126" y="444"/>
                    <a:pt x="125" y="433"/>
                    <a:pt x="128" y="423"/>
                  </a:cubicBezTo>
                  <a:cubicBezTo>
                    <a:pt x="134" y="408"/>
                    <a:pt x="146" y="395"/>
                    <a:pt x="162" y="385"/>
                  </a:cubicBezTo>
                  <a:cubicBezTo>
                    <a:pt x="178" y="375"/>
                    <a:pt x="195" y="371"/>
                    <a:pt x="211" y="374"/>
                  </a:cubicBezTo>
                  <a:cubicBezTo>
                    <a:pt x="222" y="375"/>
                    <a:pt x="231" y="382"/>
                    <a:pt x="236" y="390"/>
                  </a:cubicBezTo>
                  <a:cubicBezTo>
                    <a:pt x="238" y="394"/>
                    <a:pt x="240" y="399"/>
                    <a:pt x="240" y="403"/>
                  </a:cubicBezTo>
                  <a:cubicBezTo>
                    <a:pt x="241" y="410"/>
                    <a:pt x="249" y="415"/>
                    <a:pt x="256" y="411"/>
                  </a:cubicBezTo>
                  <a:cubicBezTo>
                    <a:pt x="306" y="381"/>
                    <a:pt x="306" y="381"/>
                    <a:pt x="306" y="381"/>
                  </a:cubicBezTo>
                  <a:cubicBezTo>
                    <a:pt x="311" y="378"/>
                    <a:pt x="312" y="372"/>
                    <a:pt x="310" y="367"/>
                  </a:cubicBezTo>
                  <a:cubicBezTo>
                    <a:pt x="291" y="333"/>
                    <a:pt x="280" y="293"/>
                    <a:pt x="280" y="251"/>
                  </a:cubicBezTo>
                  <a:cubicBezTo>
                    <a:pt x="279" y="214"/>
                    <a:pt x="287" y="179"/>
                    <a:pt x="300" y="148"/>
                  </a:cubicBezTo>
                  <a:cubicBezTo>
                    <a:pt x="302" y="143"/>
                    <a:pt x="301" y="137"/>
                    <a:pt x="296" y="135"/>
                  </a:cubicBezTo>
                  <a:cubicBezTo>
                    <a:pt x="208" y="85"/>
                    <a:pt x="208" y="85"/>
                    <a:pt x="208" y="85"/>
                  </a:cubicBezTo>
                  <a:cubicBezTo>
                    <a:pt x="206" y="84"/>
                    <a:pt x="204" y="82"/>
                    <a:pt x="204" y="80"/>
                  </a:cubicBezTo>
                  <a:cubicBezTo>
                    <a:pt x="203" y="78"/>
                    <a:pt x="203" y="76"/>
                    <a:pt x="204" y="75"/>
                  </a:cubicBezTo>
                  <a:cubicBezTo>
                    <a:pt x="207" y="69"/>
                    <a:pt x="210" y="63"/>
                    <a:pt x="218" y="62"/>
                  </a:cubicBezTo>
                  <a:cubicBezTo>
                    <a:pt x="222" y="62"/>
                    <a:pt x="226" y="62"/>
                    <a:pt x="230" y="62"/>
                  </a:cubicBezTo>
                  <a:cubicBezTo>
                    <a:pt x="243" y="62"/>
                    <a:pt x="251" y="50"/>
                    <a:pt x="246" y="38"/>
                  </a:cubicBezTo>
                  <a:cubicBezTo>
                    <a:pt x="242" y="26"/>
                    <a:pt x="231" y="17"/>
                    <a:pt x="220" y="11"/>
                  </a:cubicBezTo>
                  <a:cubicBezTo>
                    <a:pt x="209" y="4"/>
                    <a:pt x="195" y="0"/>
                    <a:pt x="182" y="2"/>
                  </a:cubicBezTo>
                  <a:cubicBezTo>
                    <a:pt x="170" y="4"/>
                    <a:pt x="164" y="17"/>
                    <a:pt x="170" y="28"/>
                  </a:cubicBezTo>
                  <a:cubicBezTo>
                    <a:pt x="172" y="32"/>
                    <a:pt x="175" y="35"/>
                    <a:pt x="177" y="39"/>
                  </a:cubicBezTo>
                  <a:cubicBezTo>
                    <a:pt x="180" y="46"/>
                    <a:pt x="177" y="52"/>
                    <a:pt x="173" y="57"/>
                  </a:cubicBezTo>
                  <a:cubicBezTo>
                    <a:pt x="172" y="59"/>
                    <a:pt x="171" y="60"/>
                    <a:pt x="169" y="60"/>
                  </a:cubicBezTo>
                  <a:cubicBezTo>
                    <a:pt x="167" y="61"/>
                    <a:pt x="164" y="61"/>
                    <a:pt x="162" y="59"/>
                  </a:cubicBezTo>
                  <a:cubicBezTo>
                    <a:pt x="70" y="8"/>
                    <a:pt x="70" y="8"/>
                    <a:pt x="70" y="8"/>
                  </a:cubicBezTo>
                  <a:cubicBezTo>
                    <a:pt x="65" y="5"/>
                    <a:pt x="58" y="7"/>
                    <a:pt x="56" y="12"/>
                  </a:cubicBezTo>
                  <a:cubicBezTo>
                    <a:pt x="20" y="85"/>
                    <a:pt x="0" y="167"/>
                    <a:pt x="1" y="254"/>
                  </a:cubicBezTo>
                  <a:cubicBezTo>
                    <a:pt x="2" y="347"/>
                    <a:pt x="26" y="434"/>
                    <a:pt x="69" y="509"/>
                  </a:cubicBezTo>
                  <a:cubicBezTo>
                    <a:pt x="72" y="514"/>
                    <a:pt x="78" y="516"/>
                    <a:pt x="83" y="513"/>
                  </a:cubicBezTo>
                  <a:cubicBezTo>
                    <a:pt x="139" y="480"/>
                    <a:pt x="139" y="480"/>
                    <a:pt x="139" y="480"/>
                  </a:cubicBezTo>
                  <a:cubicBezTo>
                    <a:pt x="146" y="476"/>
                    <a:pt x="146" y="467"/>
                    <a:pt x="140" y="463"/>
                  </a:cubicBezTo>
                  <a:cubicBezTo>
                    <a:pt x="136" y="460"/>
                    <a:pt x="133" y="457"/>
                    <a:pt x="131" y="453"/>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5" name="Google Shape;975;p51"/>
            <p:cNvSpPr/>
            <p:nvPr/>
          </p:nvSpPr>
          <p:spPr>
            <a:xfrm>
              <a:off x="8899694" y="3138374"/>
              <a:ext cx="304599" cy="264093"/>
            </a:xfrm>
            <a:custGeom>
              <a:avLst/>
              <a:gdLst/>
              <a:ahLst/>
              <a:cxnLst/>
              <a:rect l="l" t="t" r="r" b="b"/>
              <a:pathLst>
                <a:path w="451" h="391" extrusionOk="0">
                  <a:moveTo>
                    <a:pt x="423" y="309"/>
                  </a:moveTo>
                  <a:cubicBezTo>
                    <a:pt x="413" y="309"/>
                    <a:pt x="403" y="305"/>
                    <a:pt x="396" y="297"/>
                  </a:cubicBezTo>
                  <a:cubicBezTo>
                    <a:pt x="385" y="285"/>
                    <a:pt x="380" y="268"/>
                    <a:pt x="380" y="249"/>
                  </a:cubicBezTo>
                  <a:cubicBezTo>
                    <a:pt x="379" y="230"/>
                    <a:pt x="385" y="213"/>
                    <a:pt x="394" y="201"/>
                  </a:cubicBezTo>
                  <a:cubicBezTo>
                    <a:pt x="401" y="192"/>
                    <a:pt x="411" y="187"/>
                    <a:pt x="421" y="187"/>
                  </a:cubicBezTo>
                  <a:cubicBezTo>
                    <a:pt x="426" y="187"/>
                    <a:pt x="431" y="188"/>
                    <a:pt x="435" y="190"/>
                  </a:cubicBezTo>
                  <a:cubicBezTo>
                    <a:pt x="442" y="193"/>
                    <a:pt x="449" y="188"/>
                    <a:pt x="449" y="180"/>
                  </a:cubicBezTo>
                  <a:cubicBezTo>
                    <a:pt x="448" y="122"/>
                    <a:pt x="448" y="122"/>
                    <a:pt x="448" y="122"/>
                  </a:cubicBezTo>
                  <a:cubicBezTo>
                    <a:pt x="448" y="117"/>
                    <a:pt x="444" y="112"/>
                    <a:pt x="438" y="112"/>
                  </a:cubicBezTo>
                  <a:cubicBezTo>
                    <a:pt x="359" y="109"/>
                    <a:pt x="288" y="70"/>
                    <a:pt x="243" y="10"/>
                  </a:cubicBezTo>
                  <a:cubicBezTo>
                    <a:pt x="240" y="6"/>
                    <a:pt x="234" y="5"/>
                    <a:pt x="230" y="7"/>
                  </a:cubicBezTo>
                  <a:cubicBezTo>
                    <a:pt x="143" y="59"/>
                    <a:pt x="143" y="59"/>
                    <a:pt x="143" y="59"/>
                  </a:cubicBezTo>
                  <a:cubicBezTo>
                    <a:pt x="141" y="60"/>
                    <a:pt x="139" y="61"/>
                    <a:pt x="136" y="60"/>
                  </a:cubicBezTo>
                  <a:cubicBezTo>
                    <a:pt x="134" y="59"/>
                    <a:pt x="133" y="59"/>
                    <a:pt x="132" y="57"/>
                  </a:cubicBezTo>
                  <a:cubicBezTo>
                    <a:pt x="128" y="51"/>
                    <a:pt x="125" y="46"/>
                    <a:pt x="128" y="39"/>
                  </a:cubicBezTo>
                  <a:cubicBezTo>
                    <a:pt x="130" y="35"/>
                    <a:pt x="133" y="32"/>
                    <a:pt x="135" y="28"/>
                  </a:cubicBezTo>
                  <a:cubicBezTo>
                    <a:pt x="140" y="17"/>
                    <a:pt x="134" y="4"/>
                    <a:pt x="122" y="2"/>
                  </a:cubicBezTo>
                  <a:cubicBezTo>
                    <a:pt x="109" y="0"/>
                    <a:pt x="95" y="4"/>
                    <a:pt x="84" y="11"/>
                  </a:cubicBezTo>
                  <a:cubicBezTo>
                    <a:pt x="73" y="18"/>
                    <a:pt x="63" y="27"/>
                    <a:pt x="58" y="39"/>
                  </a:cubicBezTo>
                  <a:cubicBezTo>
                    <a:pt x="54" y="52"/>
                    <a:pt x="62" y="63"/>
                    <a:pt x="75" y="63"/>
                  </a:cubicBezTo>
                  <a:cubicBezTo>
                    <a:pt x="79" y="63"/>
                    <a:pt x="83" y="63"/>
                    <a:pt x="88" y="63"/>
                  </a:cubicBezTo>
                  <a:cubicBezTo>
                    <a:pt x="95" y="64"/>
                    <a:pt x="98" y="69"/>
                    <a:pt x="102" y="75"/>
                  </a:cubicBezTo>
                  <a:cubicBezTo>
                    <a:pt x="103" y="77"/>
                    <a:pt x="103" y="78"/>
                    <a:pt x="102" y="80"/>
                  </a:cubicBezTo>
                  <a:cubicBezTo>
                    <a:pt x="102" y="82"/>
                    <a:pt x="100" y="84"/>
                    <a:pt x="98" y="86"/>
                  </a:cubicBezTo>
                  <a:cubicBezTo>
                    <a:pt x="7" y="140"/>
                    <a:pt x="7" y="140"/>
                    <a:pt x="7" y="140"/>
                  </a:cubicBezTo>
                  <a:cubicBezTo>
                    <a:pt x="2" y="143"/>
                    <a:pt x="0" y="149"/>
                    <a:pt x="4" y="154"/>
                  </a:cubicBezTo>
                  <a:cubicBezTo>
                    <a:pt x="98" y="296"/>
                    <a:pt x="259" y="389"/>
                    <a:pt x="441" y="391"/>
                  </a:cubicBezTo>
                  <a:cubicBezTo>
                    <a:pt x="447" y="391"/>
                    <a:pt x="451" y="387"/>
                    <a:pt x="451" y="381"/>
                  </a:cubicBezTo>
                  <a:cubicBezTo>
                    <a:pt x="450" y="316"/>
                    <a:pt x="450" y="316"/>
                    <a:pt x="450" y="316"/>
                  </a:cubicBezTo>
                  <a:cubicBezTo>
                    <a:pt x="450" y="308"/>
                    <a:pt x="443" y="304"/>
                    <a:pt x="436" y="307"/>
                  </a:cubicBezTo>
                  <a:cubicBezTo>
                    <a:pt x="432" y="308"/>
                    <a:pt x="427" y="309"/>
                    <a:pt x="423" y="309"/>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6" name="Google Shape;976;p51"/>
            <p:cNvSpPr/>
            <p:nvPr/>
          </p:nvSpPr>
          <p:spPr>
            <a:xfrm>
              <a:off x="8889742" y="2681940"/>
              <a:ext cx="344871" cy="273814"/>
            </a:xfrm>
            <a:custGeom>
              <a:avLst/>
              <a:gdLst/>
              <a:ahLst/>
              <a:cxnLst/>
              <a:rect l="l" t="t" r="r" b="b"/>
              <a:pathLst>
                <a:path w="511" h="405" extrusionOk="0">
                  <a:moveTo>
                    <a:pt x="83" y="286"/>
                  </a:moveTo>
                  <a:cubicBezTo>
                    <a:pt x="88" y="277"/>
                    <a:pt x="97" y="271"/>
                    <a:pt x="108" y="269"/>
                  </a:cubicBezTo>
                  <a:cubicBezTo>
                    <a:pt x="123" y="266"/>
                    <a:pt x="141" y="270"/>
                    <a:pt x="157" y="279"/>
                  </a:cubicBezTo>
                  <a:cubicBezTo>
                    <a:pt x="174" y="288"/>
                    <a:pt x="186" y="301"/>
                    <a:pt x="191" y="316"/>
                  </a:cubicBezTo>
                  <a:cubicBezTo>
                    <a:pt x="195" y="326"/>
                    <a:pt x="195" y="337"/>
                    <a:pt x="189" y="346"/>
                  </a:cubicBezTo>
                  <a:cubicBezTo>
                    <a:pt x="187" y="350"/>
                    <a:pt x="184" y="354"/>
                    <a:pt x="181" y="356"/>
                  </a:cubicBezTo>
                  <a:cubicBezTo>
                    <a:pt x="175" y="361"/>
                    <a:pt x="175" y="370"/>
                    <a:pt x="182" y="373"/>
                  </a:cubicBezTo>
                  <a:cubicBezTo>
                    <a:pt x="233" y="402"/>
                    <a:pt x="233" y="402"/>
                    <a:pt x="233" y="402"/>
                  </a:cubicBezTo>
                  <a:cubicBezTo>
                    <a:pt x="237" y="405"/>
                    <a:pt x="243" y="403"/>
                    <a:pt x="246" y="398"/>
                  </a:cubicBezTo>
                  <a:cubicBezTo>
                    <a:pt x="286" y="335"/>
                    <a:pt x="353" y="290"/>
                    <a:pt x="432" y="280"/>
                  </a:cubicBezTo>
                  <a:cubicBezTo>
                    <a:pt x="437" y="280"/>
                    <a:pt x="441" y="275"/>
                    <a:pt x="441" y="270"/>
                  </a:cubicBezTo>
                  <a:cubicBezTo>
                    <a:pt x="440" y="170"/>
                    <a:pt x="440" y="170"/>
                    <a:pt x="440" y="170"/>
                  </a:cubicBezTo>
                  <a:cubicBezTo>
                    <a:pt x="440" y="167"/>
                    <a:pt x="441" y="164"/>
                    <a:pt x="442" y="163"/>
                  </a:cubicBezTo>
                  <a:cubicBezTo>
                    <a:pt x="444" y="161"/>
                    <a:pt x="445" y="161"/>
                    <a:pt x="447" y="160"/>
                  </a:cubicBezTo>
                  <a:cubicBezTo>
                    <a:pt x="454" y="160"/>
                    <a:pt x="460" y="160"/>
                    <a:pt x="465" y="166"/>
                  </a:cubicBezTo>
                  <a:cubicBezTo>
                    <a:pt x="467" y="170"/>
                    <a:pt x="469" y="174"/>
                    <a:pt x="471" y="177"/>
                  </a:cubicBezTo>
                  <a:cubicBezTo>
                    <a:pt x="478" y="188"/>
                    <a:pt x="492" y="189"/>
                    <a:pt x="500" y="179"/>
                  </a:cubicBezTo>
                  <a:cubicBezTo>
                    <a:pt x="508" y="169"/>
                    <a:pt x="511" y="155"/>
                    <a:pt x="510" y="142"/>
                  </a:cubicBezTo>
                  <a:cubicBezTo>
                    <a:pt x="511" y="129"/>
                    <a:pt x="507" y="115"/>
                    <a:pt x="499" y="106"/>
                  </a:cubicBezTo>
                  <a:cubicBezTo>
                    <a:pt x="491" y="96"/>
                    <a:pt x="477" y="97"/>
                    <a:pt x="470" y="108"/>
                  </a:cubicBezTo>
                  <a:cubicBezTo>
                    <a:pt x="468" y="112"/>
                    <a:pt x="466" y="116"/>
                    <a:pt x="464" y="119"/>
                  </a:cubicBezTo>
                  <a:cubicBezTo>
                    <a:pt x="460" y="125"/>
                    <a:pt x="453" y="125"/>
                    <a:pt x="447" y="125"/>
                  </a:cubicBezTo>
                  <a:cubicBezTo>
                    <a:pt x="445" y="125"/>
                    <a:pt x="443" y="124"/>
                    <a:pt x="442" y="123"/>
                  </a:cubicBezTo>
                  <a:cubicBezTo>
                    <a:pt x="440" y="121"/>
                    <a:pt x="439" y="119"/>
                    <a:pt x="439" y="116"/>
                  </a:cubicBezTo>
                  <a:cubicBezTo>
                    <a:pt x="438" y="11"/>
                    <a:pt x="438" y="11"/>
                    <a:pt x="438" y="11"/>
                  </a:cubicBezTo>
                  <a:cubicBezTo>
                    <a:pt x="438" y="5"/>
                    <a:pt x="433" y="0"/>
                    <a:pt x="427" y="1"/>
                  </a:cubicBezTo>
                  <a:cubicBezTo>
                    <a:pt x="246" y="12"/>
                    <a:pt x="91" y="114"/>
                    <a:pt x="3" y="261"/>
                  </a:cubicBezTo>
                  <a:cubicBezTo>
                    <a:pt x="0" y="266"/>
                    <a:pt x="2" y="272"/>
                    <a:pt x="7" y="275"/>
                  </a:cubicBezTo>
                  <a:cubicBezTo>
                    <a:pt x="64" y="307"/>
                    <a:pt x="64" y="307"/>
                    <a:pt x="64" y="307"/>
                  </a:cubicBezTo>
                  <a:cubicBezTo>
                    <a:pt x="70" y="311"/>
                    <a:pt x="78" y="306"/>
                    <a:pt x="79" y="299"/>
                  </a:cubicBezTo>
                  <a:cubicBezTo>
                    <a:pt x="79" y="295"/>
                    <a:pt x="81" y="290"/>
                    <a:pt x="83" y="28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7" name="Google Shape;977;p51"/>
            <p:cNvSpPr/>
            <p:nvPr/>
          </p:nvSpPr>
          <p:spPr>
            <a:xfrm>
              <a:off x="9198969" y="2681940"/>
              <a:ext cx="304599" cy="264325"/>
            </a:xfrm>
            <a:custGeom>
              <a:avLst/>
              <a:gdLst/>
              <a:ahLst/>
              <a:cxnLst/>
              <a:rect l="l" t="t" r="r" b="b"/>
              <a:pathLst>
                <a:path w="451" h="391" extrusionOk="0">
                  <a:moveTo>
                    <a:pt x="28" y="81"/>
                  </a:moveTo>
                  <a:cubicBezTo>
                    <a:pt x="38" y="81"/>
                    <a:pt x="48" y="86"/>
                    <a:pt x="55" y="94"/>
                  </a:cubicBezTo>
                  <a:cubicBezTo>
                    <a:pt x="66" y="106"/>
                    <a:pt x="71" y="123"/>
                    <a:pt x="71" y="142"/>
                  </a:cubicBezTo>
                  <a:cubicBezTo>
                    <a:pt x="72" y="161"/>
                    <a:pt x="66" y="178"/>
                    <a:pt x="57" y="190"/>
                  </a:cubicBezTo>
                  <a:cubicBezTo>
                    <a:pt x="50" y="198"/>
                    <a:pt x="40" y="203"/>
                    <a:pt x="30" y="203"/>
                  </a:cubicBezTo>
                  <a:cubicBezTo>
                    <a:pt x="25" y="204"/>
                    <a:pt x="20" y="203"/>
                    <a:pt x="16" y="201"/>
                  </a:cubicBezTo>
                  <a:cubicBezTo>
                    <a:pt x="9" y="198"/>
                    <a:pt x="2" y="203"/>
                    <a:pt x="2" y="210"/>
                  </a:cubicBezTo>
                  <a:cubicBezTo>
                    <a:pt x="3" y="269"/>
                    <a:pt x="3" y="269"/>
                    <a:pt x="3" y="269"/>
                  </a:cubicBezTo>
                  <a:cubicBezTo>
                    <a:pt x="3" y="274"/>
                    <a:pt x="7" y="279"/>
                    <a:pt x="13" y="279"/>
                  </a:cubicBezTo>
                  <a:cubicBezTo>
                    <a:pt x="92" y="281"/>
                    <a:pt x="163" y="321"/>
                    <a:pt x="208" y="381"/>
                  </a:cubicBezTo>
                  <a:cubicBezTo>
                    <a:pt x="211" y="385"/>
                    <a:pt x="217" y="386"/>
                    <a:pt x="221" y="383"/>
                  </a:cubicBezTo>
                  <a:cubicBezTo>
                    <a:pt x="308" y="332"/>
                    <a:pt x="308" y="332"/>
                    <a:pt x="308" y="332"/>
                  </a:cubicBezTo>
                  <a:cubicBezTo>
                    <a:pt x="310" y="331"/>
                    <a:pt x="312" y="330"/>
                    <a:pt x="315" y="331"/>
                  </a:cubicBezTo>
                  <a:cubicBezTo>
                    <a:pt x="316" y="331"/>
                    <a:pt x="318" y="332"/>
                    <a:pt x="319" y="334"/>
                  </a:cubicBezTo>
                  <a:cubicBezTo>
                    <a:pt x="323" y="339"/>
                    <a:pt x="326" y="345"/>
                    <a:pt x="323" y="352"/>
                  </a:cubicBezTo>
                  <a:cubicBezTo>
                    <a:pt x="321" y="356"/>
                    <a:pt x="318" y="359"/>
                    <a:pt x="316" y="363"/>
                  </a:cubicBezTo>
                  <a:cubicBezTo>
                    <a:pt x="311" y="374"/>
                    <a:pt x="317" y="387"/>
                    <a:pt x="329" y="389"/>
                  </a:cubicBezTo>
                  <a:cubicBezTo>
                    <a:pt x="342" y="391"/>
                    <a:pt x="356" y="386"/>
                    <a:pt x="367" y="379"/>
                  </a:cubicBezTo>
                  <a:cubicBezTo>
                    <a:pt x="378" y="373"/>
                    <a:pt x="388" y="363"/>
                    <a:pt x="393" y="351"/>
                  </a:cubicBezTo>
                  <a:cubicBezTo>
                    <a:pt x="397" y="339"/>
                    <a:pt x="389" y="328"/>
                    <a:pt x="376" y="328"/>
                  </a:cubicBezTo>
                  <a:cubicBezTo>
                    <a:pt x="372" y="327"/>
                    <a:pt x="368" y="328"/>
                    <a:pt x="363" y="328"/>
                  </a:cubicBezTo>
                  <a:cubicBezTo>
                    <a:pt x="356" y="327"/>
                    <a:pt x="353" y="322"/>
                    <a:pt x="349" y="316"/>
                  </a:cubicBezTo>
                  <a:cubicBezTo>
                    <a:pt x="348" y="314"/>
                    <a:pt x="348" y="312"/>
                    <a:pt x="349" y="311"/>
                  </a:cubicBezTo>
                  <a:cubicBezTo>
                    <a:pt x="349" y="308"/>
                    <a:pt x="351" y="306"/>
                    <a:pt x="353" y="305"/>
                  </a:cubicBezTo>
                  <a:cubicBezTo>
                    <a:pt x="444" y="251"/>
                    <a:pt x="444" y="251"/>
                    <a:pt x="444" y="251"/>
                  </a:cubicBezTo>
                  <a:cubicBezTo>
                    <a:pt x="449" y="248"/>
                    <a:pt x="451" y="241"/>
                    <a:pt x="447" y="237"/>
                  </a:cubicBezTo>
                  <a:cubicBezTo>
                    <a:pt x="353" y="95"/>
                    <a:pt x="192" y="2"/>
                    <a:pt x="10" y="0"/>
                  </a:cubicBezTo>
                  <a:cubicBezTo>
                    <a:pt x="4" y="0"/>
                    <a:pt x="0" y="4"/>
                    <a:pt x="0" y="10"/>
                  </a:cubicBezTo>
                  <a:cubicBezTo>
                    <a:pt x="1" y="75"/>
                    <a:pt x="1" y="75"/>
                    <a:pt x="1" y="75"/>
                  </a:cubicBezTo>
                  <a:cubicBezTo>
                    <a:pt x="1" y="83"/>
                    <a:pt x="8" y="87"/>
                    <a:pt x="15" y="84"/>
                  </a:cubicBezTo>
                  <a:cubicBezTo>
                    <a:pt x="19" y="82"/>
                    <a:pt x="24" y="81"/>
                    <a:pt x="28"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8" name="Google Shape;978;p51"/>
            <p:cNvSpPr/>
            <p:nvPr/>
          </p:nvSpPr>
          <p:spPr>
            <a:xfrm>
              <a:off x="9351499" y="2861088"/>
              <a:ext cx="210627" cy="348807"/>
            </a:xfrm>
            <a:custGeom>
              <a:avLst/>
              <a:gdLst/>
              <a:ahLst/>
              <a:cxnLst/>
              <a:rect l="l" t="t" r="r" b="b"/>
              <a:pathLst>
                <a:path w="312" h="516" extrusionOk="0">
                  <a:moveTo>
                    <a:pt x="181" y="63"/>
                  </a:moveTo>
                  <a:cubicBezTo>
                    <a:pt x="186" y="72"/>
                    <a:pt x="187" y="83"/>
                    <a:pt x="184" y="93"/>
                  </a:cubicBezTo>
                  <a:cubicBezTo>
                    <a:pt x="178" y="108"/>
                    <a:pt x="166" y="121"/>
                    <a:pt x="150" y="130"/>
                  </a:cubicBezTo>
                  <a:cubicBezTo>
                    <a:pt x="134" y="140"/>
                    <a:pt x="117" y="144"/>
                    <a:pt x="101" y="142"/>
                  </a:cubicBezTo>
                  <a:cubicBezTo>
                    <a:pt x="90" y="140"/>
                    <a:pt x="81" y="134"/>
                    <a:pt x="76" y="125"/>
                  </a:cubicBezTo>
                  <a:cubicBezTo>
                    <a:pt x="74" y="121"/>
                    <a:pt x="72" y="117"/>
                    <a:pt x="72" y="113"/>
                  </a:cubicBezTo>
                  <a:cubicBezTo>
                    <a:pt x="71" y="105"/>
                    <a:pt x="63" y="101"/>
                    <a:pt x="56" y="105"/>
                  </a:cubicBezTo>
                  <a:cubicBezTo>
                    <a:pt x="6" y="135"/>
                    <a:pt x="6" y="135"/>
                    <a:pt x="6" y="135"/>
                  </a:cubicBezTo>
                  <a:cubicBezTo>
                    <a:pt x="1" y="137"/>
                    <a:pt x="0" y="143"/>
                    <a:pt x="2" y="148"/>
                  </a:cubicBezTo>
                  <a:cubicBezTo>
                    <a:pt x="21" y="183"/>
                    <a:pt x="32" y="223"/>
                    <a:pt x="32" y="265"/>
                  </a:cubicBezTo>
                  <a:cubicBezTo>
                    <a:pt x="33" y="302"/>
                    <a:pt x="25" y="337"/>
                    <a:pt x="12" y="368"/>
                  </a:cubicBezTo>
                  <a:cubicBezTo>
                    <a:pt x="10" y="373"/>
                    <a:pt x="11" y="379"/>
                    <a:pt x="16" y="381"/>
                  </a:cubicBezTo>
                  <a:cubicBezTo>
                    <a:pt x="104" y="430"/>
                    <a:pt x="104" y="430"/>
                    <a:pt x="104" y="430"/>
                  </a:cubicBezTo>
                  <a:cubicBezTo>
                    <a:pt x="106" y="432"/>
                    <a:pt x="108" y="434"/>
                    <a:pt x="108" y="436"/>
                  </a:cubicBezTo>
                  <a:cubicBezTo>
                    <a:pt x="109" y="438"/>
                    <a:pt x="109" y="439"/>
                    <a:pt x="108" y="441"/>
                  </a:cubicBezTo>
                  <a:cubicBezTo>
                    <a:pt x="105" y="447"/>
                    <a:pt x="102" y="453"/>
                    <a:pt x="94" y="453"/>
                  </a:cubicBezTo>
                  <a:cubicBezTo>
                    <a:pt x="90" y="454"/>
                    <a:pt x="86" y="453"/>
                    <a:pt x="82" y="453"/>
                  </a:cubicBezTo>
                  <a:cubicBezTo>
                    <a:pt x="69" y="454"/>
                    <a:pt x="61" y="466"/>
                    <a:pt x="65" y="478"/>
                  </a:cubicBezTo>
                  <a:cubicBezTo>
                    <a:pt x="70" y="489"/>
                    <a:pt x="81" y="499"/>
                    <a:pt x="92" y="505"/>
                  </a:cubicBezTo>
                  <a:cubicBezTo>
                    <a:pt x="103" y="512"/>
                    <a:pt x="117" y="516"/>
                    <a:pt x="130" y="514"/>
                  </a:cubicBezTo>
                  <a:cubicBezTo>
                    <a:pt x="142" y="511"/>
                    <a:pt x="148" y="499"/>
                    <a:pt x="142" y="487"/>
                  </a:cubicBezTo>
                  <a:cubicBezTo>
                    <a:pt x="140" y="484"/>
                    <a:pt x="137" y="480"/>
                    <a:pt x="135" y="477"/>
                  </a:cubicBezTo>
                  <a:cubicBezTo>
                    <a:pt x="132" y="470"/>
                    <a:pt x="135" y="464"/>
                    <a:pt x="139" y="458"/>
                  </a:cubicBezTo>
                  <a:cubicBezTo>
                    <a:pt x="140" y="457"/>
                    <a:pt x="141" y="456"/>
                    <a:pt x="143" y="455"/>
                  </a:cubicBezTo>
                  <a:cubicBezTo>
                    <a:pt x="145" y="455"/>
                    <a:pt x="148" y="455"/>
                    <a:pt x="150" y="456"/>
                  </a:cubicBezTo>
                  <a:cubicBezTo>
                    <a:pt x="242" y="508"/>
                    <a:pt x="242" y="508"/>
                    <a:pt x="242" y="508"/>
                  </a:cubicBezTo>
                  <a:cubicBezTo>
                    <a:pt x="247" y="511"/>
                    <a:pt x="254" y="509"/>
                    <a:pt x="256" y="504"/>
                  </a:cubicBezTo>
                  <a:cubicBezTo>
                    <a:pt x="292" y="431"/>
                    <a:pt x="312" y="349"/>
                    <a:pt x="311" y="262"/>
                  </a:cubicBezTo>
                  <a:cubicBezTo>
                    <a:pt x="310" y="169"/>
                    <a:pt x="286" y="82"/>
                    <a:pt x="243" y="6"/>
                  </a:cubicBezTo>
                  <a:cubicBezTo>
                    <a:pt x="240" y="1"/>
                    <a:pt x="234" y="0"/>
                    <a:pt x="229" y="3"/>
                  </a:cubicBezTo>
                  <a:cubicBezTo>
                    <a:pt x="173" y="36"/>
                    <a:pt x="173" y="36"/>
                    <a:pt x="173" y="36"/>
                  </a:cubicBezTo>
                  <a:cubicBezTo>
                    <a:pt x="166" y="40"/>
                    <a:pt x="166" y="49"/>
                    <a:pt x="172" y="53"/>
                  </a:cubicBezTo>
                  <a:cubicBezTo>
                    <a:pt x="176" y="56"/>
                    <a:pt x="179" y="59"/>
                    <a:pt x="181" y="63"/>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79" name="Google Shape;979;p51"/>
            <p:cNvSpPr/>
            <p:nvPr/>
          </p:nvSpPr>
          <p:spPr>
            <a:xfrm>
              <a:off x="9168648" y="3128885"/>
              <a:ext cx="344871" cy="273120"/>
            </a:xfrm>
            <a:custGeom>
              <a:avLst/>
              <a:gdLst/>
              <a:ahLst/>
              <a:cxnLst/>
              <a:rect l="l" t="t" r="r" b="b"/>
              <a:pathLst>
                <a:path w="511" h="404" extrusionOk="0">
                  <a:moveTo>
                    <a:pt x="428" y="119"/>
                  </a:moveTo>
                  <a:cubicBezTo>
                    <a:pt x="423" y="128"/>
                    <a:pt x="414" y="134"/>
                    <a:pt x="403" y="136"/>
                  </a:cubicBezTo>
                  <a:cubicBezTo>
                    <a:pt x="388" y="139"/>
                    <a:pt x="370" y="135"/>
                    <a:pt x="354" y="125"/>
                  </a:cubicBezTo>
                  <a:cubicBezTo>
                    <a:pt x="337" y="116"/>
                    <a:pt x="325" y="103"/>
                    <a:pt x="320" y="89"/>
                  </a:cubicBezTo>
                  <a:cubicBezTo>
                    <a:pt x="316" y="79"/>
                    <a:pt x="316" y="68"/>
                    <a:pt x="322" y="59"/>
                  </a:cubicBezTo>
                  <a:cubicBezTo>
                    <a:pt x="324" y="55"/>
                    <a:pt x="327" y="51"/>
                    <a:pt x="330" y="48"/>
                  </a:cubicBezTo>
                  <a:cubicBezTo>
                    <a:pt x="336" y="44"/>
                    <a:pt x="336" y="35"/>
                    <a:pt x="329" y="31"/>
                  </a:cubicBezTo>
                  <a:cubicBezTo>
                    <a:pt x="278" y="3"/>
                    <a:pt x="278" y="3"/>
                    <a:pt x="278" y="3"/>
                  </a:cubicBezTo>
                  <a:cubicBezTo>
                    <a:pt x="274" y="0"/>
                    <a:pt x="268" y="2"/>
                    <a:pt x="265" y="6"/>
                  </a:cubicBezTo>
                  <a:cubicBezTo>
                    <a:pt x="225" y="70"/>
                    <a:pt x="157" y="115"/>
                    <a:pt x="79" y="124"/>
                  </a:cubicBezTo>
                  <a:cubicBezTo>
                    <a:pt x="74" y="125"/>
                    <a:pt x="70" y="129"/>
                    <a:pt x="70" y="135"/>
                  </a:cubicBezTo>
                  <a:cubicBezTo>
                    <a:pt x="71" y="235"/>
                    <a:pt x="71" y="235"/>
                    <a:pt x="71" y="235"/>
                  </a:cubicBezTo>
                  <a:cubicBezTo>
                    <a:pt x="71" y="238"/>
                    <a:pt x="70" y="240"/>
                    <a:pt x="69" y="242"/>
                  </a:cubicBezTo>
                  <a:cubicBezTo>
                    <a:pt x="67" y="243"/>
                    <a:pt x="66" y="244"/>
                    <a:pt x="64" y="244"/>
                  </a:cubicBezTo>
                  <a:cubicBezTo>
                    <a:pt x="57" y="245"/>
                    <a:pt x="51" y="245"/>
                    <a:pt x="46" y="238"/>
                  </a:cubicBezTo>
                  <a:cubicBezTo>
                    <a:pt x="44" y="235"/>
                    <a:pt x="42" y="231"/>
                    <a:pt x="40" y="228"/>
                  </a:cubicBezTo>
                  <a:cubicBezTo>
                    <a:pt x="33" y="217"/>
                    <a:pt x="19" y="216"/>
                    <a:pt x="11" y="226"/>
                  </a:cubicBezTo>
                  <a:cubicBezTo>
                    <a:pt x="3" y="236"/>
                    <a:pt x="0" y="250"/>
                    <a:pt x="1" y="263"/>
                  </a:cubicBezTo>
                  <a:cubicBezTo>
                    <a:pt x="0" y="276"/>
                    <a:pt x="4" y="290"/>
                    <a:pt x="12" y="299"/>
                  </a:cubicBezTo>
                  <a:cubicBezTo>
                    <a:pt x="20" y="309"/>
                    <a:pt x="34" y="308"/>
                    <a:pt x="41" y="297"/>
                  </a:cubicBezTo>
                  <a:cubicBezTo>
                    <a:pt x="43" y="293"/>
                    <a:pt x="45" y="289"/>
                    <a:pt x="47" y="286"/>
                  </a:cubicBezTo>
                  <a:cubicBezTo>
                    <a:pt x="51" y="279"/>
                    <a:pt x="58" y="279"/>
                    <a:pt x="64" y="279"/>
                  </a:cubicBezTo>
                  <a:cubicBezTo>
                    <a:pt x="66" y="279"/>
                    <a:pt x="68" y="280"/>
                    <a:pt x="69" y="281"/>
                  </a:cubicBezTo>
                  <a:cubicBezTo>
                    <a:pt x="71" y="283"/>
                    <a:pt x="72" y="286"/>
                    <a:pt x="72" y="288"/>
                  </a:cubicBezTo>
                  <a:cubicBezTo>
                    <a:pt x="73" y="394"/>
                    <a:pt x="73" y="394"/>
                    <a:pt x="73" y="394"/>
                  </a:cubicBezTo>
                  <a:cubicBezTo>
                    <a:pt x="73" y="400"/>
                    <a:pt x="78" y="404"/>
                    <a:pt x="84" y="404"/>
                  </a:cubicBezTo>
                  <a:cubicBezTo>
                    <a:pt x="265" y="392"/>
                    <a:pt x="420" y="291"/>
                    <a:pt x="508" y="144"/>
                  </a:cubicBezTo>
                  <a:cubicBezTo>
                    <a:pt x="511" y="139"/>
                    <a:pt x="509" y="133"/>
                    <a:pt x="504" y="130"/>
                  </a:cubicBezTo>
                  <a:cubicBezTo>
                    <a:pt x="447" y="98"/>
                    <a:pt x="447" y="98"/>
                    <a:pt x="447" y="98"/>
                  </a:cubicBezTo>
                  <a:cubicBezTo>
                    <a:pt x="441" y="94"/>
                    <a:pt x="433" y="98"/>
                    <a:pt x="432" y="106"/>
                  </a:cubicBezTo>
                  <a:cubicBezTo>
                    <a:pt x="432" y="110"/>
                    <a:pt x="430" y="115"/>
                    <a:pt x="428" y="119"/>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80" name="Google Shape;980;p51"/>
          <p:cNvGrpSpPr/>
          <p:nvPr/>
        </p:nvGrpSpPr>
        <p:grpSpPr>
          <a:xfrm>
            <a:off x="3699655" y="1550057"/>
            <a:ext cx="445260" cy="445260"/>
            <a:chOff x="4103687" y="1439862"/>
            <a:chExt cx="3986212" cy="3986211"/>
          </a:xfrm>
        </p:grpSpPr>
        <p:sp>
          <p:nvSpPr>
            <p:cNvPr id="981" name="Google Shape;981;p51"/>
            <p:cNvSpPr/>
            <p:nvPr/>
          </p:nvSpPr>
          <p:spPr>
            <a:xfrm>
              <a:off x="4103687" y="1439862"/>
              <a:ext cx="2254250" cy="3986211"/>
            </a:xfrm>
            <a:custGeom>
              <a:avLst/>
              <a:gdLst/>
              <a:ahLst/>
              <a:cxnLst/>
              <a:rect l="l" t="t" r="r" b="b"/>
              <a:pathLst>
                <a:path w="502" h="887" extrusionOk="0">
                  <a:moveTo>
                    <a:pt x="435" y="815"/>
                  </a:moveTo>
                  <a:cubicBezTo>
                    <a:pt x="428" y="824"/>
                    <a:pt x="419" y="828"/>
                    <a:pt x="408" y="828"/>
                  </a:cubicBezTo>
                  <a:cubicBezTo>
                    <a:pt x="399" y="828"/>
                    <a:pt x="389" y="824"/>
                    <a:pt x="383" y="816"/>
                  </a:cubicBezTo>
                  <a:cubicBezTo>
                    <a:pt x="373" y="805"/>
                    <a:pt x="368" y="788"/>
                    <a:pt x="368" y="770"/>
                  </a:cubicBezTo>
                  <a:cubicBezTo>
                    <a:pt x="368" y="752"/>
                    <a:pt x="373" y="736"/>
                    <a:pt x="383" y="725"/>
                  </a:cubicBezTo>
                  <a:cubicBezTo>
                    <a:pt x="389" y="717"/>
                    <a:pt x="399" y="712"/>
                    <a:pt x="408" y="712"/>
                  </a:cubicBezTo>
                  <a:cubicBezTo>
                    <a:pt x="419" y="712"/>
                    <a:pt x="428" y="717"/>
                    <a:pt x="435" y="725"/>
                  </a:cubicBezTo>
                  <a:cubicBezTo>
                    <a:pt x="435" y="662"/>
                    <a:pt x="435" y="662"/>
                    <a:pt x="435" y="662"/>
                  </a:cubicBezTo>
                  <a:cubicBezTo>
                    <a:pt x="435" y="658"/>
                    <a:pt x="431" y="654"/>
                    <a:pt x="427" y="654"/>
                  </a:cubicBezTo>
                  <a:cubicBezTo>
                    <a:pt x="318" y="645"/>
                    <a:pt x="233" y="554"/>
                    <a:pt x="233" y="444"/>
                  </a:cubicBezTo>
                  <a:cubicBezTo>
                    <a:pt x="233" y="333"/>
                    <a:pt x="318" y="242"/>
                    <a:pt x="427" y="233"/>
                  </a:cubicBezTo>
                  <a:cubicBezTo>
                    <a:pt x="431" y="233"/>
                    <a:pt x="434" y="230"/>
                    <a:pt x="434" y="225"/>
                  </a:cubicBezTo>
                  <a:cubicBezTo>
                    <a:pt x="434" y="143"/>
                    <a:pt x="434" y="143"/>
                    <a:pt x="434" y="143"/>
                  </a:cubicBezTo>
                  <a:cubicBezTo>
                    <a:pt x="435" y="141"/>
                    <a:pt x="438" y="138"/>
                    <a:pt x="441" y="138"/>
                  </a:cubicBezTo>
                  <a:cubicBezTo>
                    <a:pt x="448" y="137"/>
                    <a:pt x="454" y="137"/>
                    <a:pt x="458" y="143"/>
                  </a:cubicBezTo>
                  <a:cubicBezTo>
                    <a:pt x="460" y="147"/>
                    <a:pt x="462" y="151"/>
                    <a:pt x="464" y="155"/>
                  </a:cubicBezTo>
                  <a:cubicBezTo>
                    <a:pt x="471" y="165"/>
                    <a:pt x="483" y="165"/>
                    <a:pt x="491" y="156"/>
                  </a:cubicBezTo>
                  <a:cubicBezTo>
                    <a:pt x="499" y="146"/>
                    <a:pt x="502" y="133"/>
                    <a:pt x="502" y="121"/>
                  </a:cubicBezTo>
                  <a:cubicBezTo>
                    <a:pt x="502" y="109"/>
                    <a:pt x="499" y="95"/>
                    <a:pt x="491" y="86"/>
                  </a:cubicBezTo>
                  <a:cubicBezTo>
                    <a:pt x="483" y="76"/>
                    <a:pt x="471" y="76"/>
                    <a:pt x="464" y="87"/>
                  </a:cubicBezTo>
                  <a:cubicBezTo>
                    <a:pt x="462" y="91"/>
                    <a:pt x="460" y="95"/>
                    <a:pt x="458" y="98"/>
                  </a:cubicBezTo>
                  <a:cubicBezTo>
                    <a:pt x="454" y="104"/>
                    <a:pt x="448" y="104"/>
                    <a:pt x="441" y="104"/>
                  </a:cubicBezTo>
                  <a:cubicBezTo>
                    <a:pt x="438" y="104"/>
                    <a:pt x="435" y="101"/>
                    <a:pt x="434" y="98"/>
                  </a:cubicBezTo>
                  <a:cubicBezTo>
                    <a:pt x="434" y="8"/>
                    <a:pt x="434" y="8"/>
                    <a:pt x="434" y="8"/>
                  </a:cubicBezTo>
                  <a:cubicBezTo>
                    <a:pt x="434" y="4"/>
                    <a:pt x="430" y="0"/>
                    <a:pt x="426" y="0"/>
                  </a:cubicBezTo>
                  <a:cubicBezTo>
                    <a:pt x="189" y="10"/>
                    <a:pt x="0" y="205"/>
                    <a:pt x="0" y="444"/>
                  </a:cubicBezTo>
                  <a:cubicBezTo>
                    <a:pt x="0" y="683"/>
                    <a:pt x="189" y="878"/>
                    <a:pt x="426" y="887"/>
                  </a:cubicBezTo>
                  <a:cubicBezTo>
                    <a:pt x="431" y="887"/>
                    <a:pt x="435" y="884"/>
                    <a:pt x="435" y="879"/>
                  </a:cubicBezTo>
                  <a:lnTo>
                    <a:pt x="435" y="81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2" name="Google Shape;982;p51"/>
            <p:cNvSpPr/>
            <p:nvPr/>
          </p:nvSpPr>
          <p:spPr>
            <a:xfrm>
              <a:off x="5837237" y="1439862"/>
              <a:ext cx="2252662" cy="3986211"/>
            </a:xfrm>
            <a:custGeom>
              <a:avLst/>
              <a:gdLst/>
              <a:ahLst/>
              <a:cxnLst/>
              <a:rect l="l" t="t" r="r" b="b"/>
              <a:pathLst>
                <a:path w="502" h="887" extrusionOk="0">
                  <a:moveTo>
                    <a:pt x="67" y="8"/>
                  </a:moveTo>
                  <a:cubicBezTo>
                    <a:pt x="67" y="76"/>
                    <a:pt x="67" y="76"/>
                    <a:pt x="67" y="76"/>
                  </a:cubicBezTo>
                  <a:cubicBezTo>
                    <a:pt x="73" y="68"/>
                    <a:pt x="83" y="63"/>
                    <a:pt x="93" y="63"/>
                  </a:cubicBezTo>
                  <a:cubicBezTo>
                    <a:pt x="103" y="63"/>
                    <a:pt x="112" y="67"/>
                    <a:pt x="119" y="75"/>
                  </a:cubicBezTo>
                  <a:cubicBezTo>
                    <a:pt x="128" y="87"/>
                    <a:pt x="134" y="103"/>
                    <a:pt x="133" y="121"/>
                  </a:cubicBezTo>
                  <a:cubicBezTo>
                    <a:pt x="134" y="139"/>
                    <a:pt x="128" y="155"/>
                    <a:pt x="119" y="166"/>
                  </a:cubicBezTo>
                  <a:cubicBezTo>
                    <a:pt x="112" y="174"/>
                    <a:pt x="103" y="179"/>
                    <a:pt x="93" y="179"/>
                  </a:cubicBezTo>
                  <a:cubicBezTo>
                    <a:pt x="83" y="179"/>
                    <a:pt x="73" y="174"/>
                    <a:pt x="67" y="166"/>
                  </a:cubicBezTo>
                  <a:cubicBezTo>
                    <a:pt x="67" y="225"/>
                    <a:pt x="67" y="225"/>
                    <a:pt x="67" y="225"/>
                  </a:cubicBezTo>
                  <a:cubicBezTo>
                    <a:pt x="67" y="230"/>
                    <a:pt x="70" y="233"/>
                    <a:pt x="75" y="233"/>
                  </a:cubicBezTo>
                  <a:cubicBezTo>
                    <a:pt x="183" y="242"/>
                    <a:pt x="269" y="333"/>
                    <a:pt x="269" y="444"/>
                  </a:cubicBezTo>
                  <a:cubicBezTo>
                    <a:pt x="269" y="554"/>
                    <a:pt x="183" y="645"/>
                    <a:pt x="75" y="654"/>
                  </a:cubicBezTo>
                  <a:cubicBezTo>
                    <a:pt x="71" y="654"/>
                    <a:pt x="67" y="658"/>
                    <a:pt x="67" y="662"/>
                  </a:cubicBezTo>
                  <a:cubicBezTo>
                    <a:pt x="67" y="748"/>
                    <a:pt x="67" y="748"/>
                    <a:pt x="67" y="748"/>
                  </a:cubicBezTo>
                  <a:cubicBezTo>
                    <a:pt x="66" y="751"/>
                    <a:pt x="64" y="754"/>
                    <a:pt x="60" y="754"/>
                  </a:cubicBezTo>
                  <a:cubicBezTo>
                    <a:pt x="54" y="754"/>
                    <a:pt x="48" y="754"/>
                    <a:pt x="44" y="748"/>
                  </a:cubicBezTo>
                  <a:cubicBezTo>
                    <a:pt x="41" y="744"/>
                    <a:pt x="40" y="740"/>
                    <a:pt x="37" y="736"/>
                  </a:cubicBezTo>
                  <a:cubicBezTo>
                    <a:pt x="30" y="726"/>
                    <a:pt x="18" y="726"/>
                    <a:pt x="10" y="736"/>
                  </a:cubicBezTo>
                  <a:cubicBezTo>
                    <a:pt x="3" y="745"/>
                    <a:pt x="0" y="758"/>
                    <a:pt x="0" y="770"/>
                  </a:cubicBezTo>
                  <a:cubicBezTo>
                    <a:pt x="0" y="783"/>
                    <a:pt x="3" y="796"/>
                    <a:pt x="10" y="805"/>
                  </a:cubicBezTo>
                  <a:cubicBezTo>
                    <a:pt x="18" y="815"/>
                    <a:pt x="30" y="815"/>
                    <a:pt x="37" y="804"/>
                  </a:cubicBezTo>
                  <a:cubicBezTo>
                    <a:pt x="40" y="801"/>
                    <a:pt x="41" y="796"/>
                    <a:pt x="44" y="793"/>
                  </a:cubicBezTo>
                  <a:cubicBezTo>
                    <a:pt x="48" y="787"/>
                    <a:pt x="54" y="787"/>
                    <a:pt x="60" y="787"/>
                  </a:cubicBezTo>
                  <a:cubicBezTo>
                    <a:pt x="64" y="787"/>
                    <a:pt x="66" y="790"/>
                    <a:pt x="67" y="793"/>
                  </a:cubicBezTo>
                  <a:cubicBezTo>
                    <a:pt x="67" y="879"/>
                    <a:pt x="67" y="879"/>
                    <a:pt x="67" y="879"/>
                  </a:cubicBezTo>
                  <a:cubicBezTo>
                    <a:pt x="67" y="884"/>
                    <a:pt x="71" y="887"/>
                    <a:pt x="76" y="887"/>
                  </a:cubicBezTo>
                  <a:cubicBezTo>
                    <a:pt x="313" y="878"/>
                    <a:pt x="502" y="683"/>
                    <a:pt x="502" y="444"/>
                  </a:cubicBezTo>
                  <a:cubicBezTo>
                    <a:pt x="502" y="204"/>
                    <a:pt x="312" y="9"/>
                    <a:pt x="75" y="0"/>
                  </a:cubicBezTo>
                  <a:cubicBezTo>
                    <a:pt x="71" y="0"/>
                    <a:pt x="67" y="4"/>
                    <a:pt x="67" y="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83" name="Google Shape;983;p51"/>
          <p:cNvGrpSpPr/>
          <p:nvPr/>
        </p:nvGrpSpPr>
        <p:grpSpPr>
          <a:xfrm>
            <a:off x="6907645" y="1550361"/>
            <a:ext cx="445803" cy="445535"/>
            <a:chOff x="9878272" y="2682320"/>
            <a:chExt cx="720199" cy="719767"/>
          </a:xfrm>
        </p:grpSpPr>
        <p:sp>
          <p:nvSpPr>
            <p:cNvPr id="984" name="Google Shape;984;p51"/>
            <p:cNvSpPr/>
            <p:nvPr/>
          </p:nvSpPr>
          <p:spPr>
            <a:xfrm>
              <a:off x="10056560" y="2963533"/>
              <a:ext cx="541911" cy="438554"/>
            </a:xfrm>
            <a:custGeom>
              <a:avLst/>
              <a:gdLst/>
              <a:ahLst/>
              <a:cxnLst/>
              <a:rect l="l" t="t"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5" name="Google Shape;985;p51"/>
            <p:cNvSpPr/>
            <p:nvPr/>
          </p:nvSpPr>
          <p:spPr>
            <a:xfrm>
              <a:off x="9878272" y="2791266"/>
              <a:ext cx="459066" cy="594405"/>
            </a:xfrm>
            <a:custGeom>
              <a:avLst/>
              <a:gdLst/>
              <a:ahLst/>
              <a:cxnLst/>
              <a:rect l="l" t="t"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6" name="Google Shape;986;p51"/>
            <p:cNvSpPr/>
            <p:nvPr/>
          </p:nvSpPr>
          <p:spPr>
            <a:xfrm>
              <a:off x="9994853" y="2682320"/>
              <a:ext cx="583546" cy="500170"/>
            </a:xfrm>
            <a:custGeom>
              <a:avLst/>
              <a:gdLst/>
              <a:ahLst/>
              <a:cxnLst/>
              <a:rect l="l" t="t"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87" name="Google Shape;987;p51"/>
          <p:cNvGrpSpPr/>
          <p:nvPr/>
        </p:nvGrpSpPr>
        <p:grpSpPr>
          <a:xfrm>
            <a:off x="7549143" y="1550278"/>
            <a:ext cx="445700" cy="445701"/>
            <a:chOff x="10914618" y="2682187"/>
            <a:chExt cx="720033" cy="720033"/>
          </a:xfrm>
        </p:grpSpPr>
        <p:sp>
          <p:nvSpPr>
            <p:cNvPr id="988" name="Google Shape;988;p51"/>
            <p:cNvSpPr/>
            <p:nvPr/>
          </p:nvSpPr>
          <p:spPr>
            <a:xfrm>
              <a:off x="11401733" y="2955582"/>
              <a:ext cx="229448" cy="412406"/>
            </a:xfrm>
            <a:custGeom>
              <a:avLst/>
              <a:gdLst/>
              <a:ahLst/>
              <a:cxnLst/>
              <a:rect l="l" t="t" r="r" b="b"/>
              <a:pathLst>
                <a:path w="335" h="602" extrusionOk="0">
                  <a:moveTo>
                    <a:pt x="335" y="194"/>
                  </a:moveTo>
                  <a:cubicBezTo>
                    <a:pt x="0" y="0"/>
                    <a:pt x="0" y="0"/>
                    <a:pt x="0" y="0"/>
                  </a:cubicBezTo>
                  <a:cubicBezTo>
                    <a:pt x="24" y="37"/>
                    <a:pt x="38" y="81"/>
                    <a:pt x="38" y="126"/>
                  </a:cubicBezTo>
                  <a:cubicBezTo>
                    <a:pt x="38" y="602"/>
                    <a:pt x="38" y="602"/>
                    <a:pt x="38" y="602"/>
                  </a:cubicBezTo>
                  <a:cubicBezTo>
                    <a:pt x="200" y="525"/>
                    <a:pt x="312" y="371"/>
                    <a:pt x="335" y="19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89" name="Google Shape;989;p51"/>
            <p:cNvSpPr/>
            <p:nvPr/>
          </p:nvSpPr>
          <p:spPr>
            <a:xfrm>
              <a:off x="10914618" y="3012482"/>
              <a:ext cx="370771" cy="315723"/>
            </a:xfrm>
            <a:custGeom>
              <a:avLst/>
              <a:gdLst/>
              <a:ahLst/>
              <a:cxnLst/>
              <a:rect l="l" t="t" r="r" b="b"/>
              <a:pathLst>
                <a:path w="542" h="461" extrusionOk="0">
                  <a:moveTo>
                    <a:pt x="207" y="461"/>
                  </a:moveTo>
                  <a:cubicBezTo>
                    <a:pt x="542" y="267"/>
                    <a:pt x="542" y="267"/>
                    <a:pt x="542" y="267"/>
                  </a:cubicBezTo>
                  <a:cubicBezTo>
                    <a:pt x="537" y="268"/>
                    <a:pt x="531" y="268"/>
                    <a:pt x="526" y="268"/>
                  </a:cubicBezTo>
                  <a:cubicBezTo>
                    <a:pt x="486" y="268"/>
                    <a:pt x="446" y="257"/>
                    <a:pt x="411" y="236"/>
                  </a:cubicBezTo>
                  <a:cubicBezTo>
                    <a:pt x="2" y="0"/>
                    <a:pt x="2" y="0"/>
                    <a:pt x="2" y="0"/>
                  </a:cubicBezTo>
                  <a:cubicBezTo>
                    <a:pt x="1" y="15"/>
                    <a:pt x="0" y="29"/>
                    <a:pt x="0" y="43"/>
                  </a:cubicBezTo>
                  <a:cubicBezTo>
                    <a:pt x="0" y="209"/>
                    <a:pt x="76" y="361"/>
                    <a:pt x="207" y="461"/>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0" name="Google Shape;990;p51"/>
            <p:cNvSpPr/>
            <p:nvPr/>
          </p:nvSpPr>
          <p:spPr>
            <a:xfrm>
              <a:off x="11136202" y="2682187"/>
              <a:ext cx="343016" cy="292593"/>
            </a:xfrm>
            <a:custGeom>
              <a:avLst/>
              <a:gdLst/>
              <a:ahLst/>
              <a:cxnLst/>
              <a:rect l="l" t="t" r="r" b="b"/>
              <a:pathLst>
                <a:path w="501" h="427" extrusionOk="0">
                  <a:moveTo>
                    <a:pt x="93" y="329"/>
                  </a:moveTo>
                  <a:cubicBezTo>
                    <a:pt x="501" y="93"/>
                    <a:pt x="501" y="93"/>
                    <a:pt x="501" y="93"/>
                  </a:cubicBezTo>
                  <a:cubicBezTo>
                    <a:pt x="413" y="32"/>
                    <a:pt x="310" y="0"/>
                    <a:pt x="202" y="0"/>
                  </a:cubicBezTo>
                  <a:cubicBezTo>
                    <a:pt x="132" y="0"/>
                    <a:pt x="64" y="13"/>
                    <a:pt x="0" y="40"/>
                  </a:cubicBezTo>
                  <a:cubicBezTo>
                    <a:pt x="0" y="427"/>
                    <a:pt x="0" y="427"/>
                    <a:pt x="0" y="427"/>
                  </a:cubicBezTo>
                  <a:cubicBezTo>
                    <a:pt x="20" y="387"/>
                    <a:pt x="52" y="352"/>
                    <a:pt x="93" y="32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1" name="Google Shape;991;p51"/>
            <p:cNvSpPr/>
            <p:nvPr/>
          </p:nvSpPr>
          <p:spPr>
            <a:xfrm>
              <a:off x="10917856" y="2716419"/>
              <a:ext cx="230142" cy="411712"/>
            </a:xfrm>
            <a:custGeom>
              <a:avLst/>
              <a:gdLst/>
              <a:ahLst/>
              <a:cxnLst/>
              <a:rect l="l" t="t" r="r" b="b"/>
              <a:pathLst>
                <a:path w="336" h="601" extrusionOk="0">
                  <a:moveTo>
                    <a:pt x="0" y="408"/>
                  </a:moveTo>
                  <a:cubicBezTo>
                    <a:pt x="336" y="601"/>
                    <a:pt x="336" y="601"/>
                    <a:pt x="336" y="601"/>
                  </a:cubicBezTo>
                  <a:cubicBezTo>
                    <a:pt x="311" y="565"/>
                    <a:pt x="297" y="521"/>
                    <a:pt x="297" y="475"/>
                  </a:cubicBezTo>
                  <a:cubicBezTo>
                    <a:pt x="297" y="0"/>
                    <a:pt x="297" y="0"/>
                    <a:pt x="297" y="0"/>
                  </a:cubicBezTo>
                  <a:cubicBezTo>
                    <a:pt x="135" y="76"/>
                    <a:pt x="23" y="231"/>
                    <a:pt x="0" y="40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2" name="Google Shape;992;p51"/>
            <p:cNvSpPr/>
            <p:nvPr/>
          </p:nvSpPr>
          <p:spPr>
            <a:xfrm>
              <a:off x="11069819" y="3108934"/>
              <a:ext cx="343016" cy="293287"/>
            </a:xfrm>
            <a:custGeom>
              <a:avLst/>
              <a:gdLst/>
              <a:ahLst/>
              <a:cxnLst/>
              <a:rect l="l" t="t" r="r" b="b"/>
              <a:pathLst>
                <a:path w="501" h="428" extrusionOk="0">
                  <a:moveTo>
                    <a:pt x="408" y="98"/>
                  </a:moveTo>
                  <a:cubicBezTo>
                    <a:pt x="0" y="334"/>
                    <a:pt x="0" y="334"/>
                    <a:pt x="0" y="334"/>
                  </a:cubicBezTo>
                  <a:cubicBezTo>
                    <a:pt x="88" y="396"/>
                    <a:pt x="191" y="428"/>
                    <a:pt x="299" y="428"/>
                  </a:cubicBezTo>
                  <a:cubicBezTo>
                    <a:pt x="369" y="428"/>
                    <a:pt x="437" y="414"/>
                    <a:pt x="501" y="388"/>
                  </a:cubicBezTo>
                  <a:cubicBezTo>
                    <a:pt x="501" y="0"/>
                    <a:pt x="501" y="0"/>
                    <a:pt x="501" y="0"/>
                  </a:cubicBezTo>
                  <a:cubicBezTo>
                    <a:pt x="481" y="41"/>
                    <a:pt x="449" y="76"/>
                    <a:pt x="408" y="9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3" name="Google Shape;993;p51"/>
            <p:cNvSpPr/>
            <p:nvPr/>
          </p:nvSpPr>
          <p:spPr>
            <a:xfrm>
              <a:off x="11263647" y="2756203"/>
              <a:ext cx="371003" cy="315723"/>
            </a:xfrm>
            <a:custGeom>
              <a:avLst/>
              <a:gdLst/>
              <a:ahLst/>
              <a:cxnLst/>
              <a:rect l="l" t="t" r="r" b="b"/>
              <a:pathLst>
                <a:path w="542" h="461" extrusionOk="0">
                  <a:moveTo>
                    <a:pt x="131" y="225"/>
                  </a:moveTo>
                  <a:cubicBezTo>
                    <a:pt x="540" y="461"/>
                    <a:pt x="540" y="461"/>
                    <a:pt x="540" y="461"/>
                  </a:cubicBezTo>
                  <a:cubicBezTo>
                    <a:pt x="541" y="446"/>
                    <a:pt x="542" y="432"/>
                    <a:pt x="542" y="417"/>
                  </a:cubicBezTo>
                  <a:cubicBezTo>
                    <a:pt x="542" y="252"/>
                    <a:pt x="466" y="100"/>
                    <a:pt x="335" y="0"/>
                  </a:cubicBezTo>
                  <a:cubicBezTo>
                    <a:pt x="0" y="194"/>
                    <a:pt x="0" y="194"/>
                    <a:pt x="0" y="194"/>
                  </a:cubicBezTo>
                  <a:cubicBezTo>
                    <a:pt x="5" y="193"/>
                    <a:pt x="11" y="193"/>
                    <a:pt x="16" y="193"/>
                  </a:cubicBezTo>
                  <a:cubicBezTo>
                    <a:pt x="57" y="193"/>
                    <a:pt x="96" y="204"/>
                    <a:pt x="131" y="22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94" name="Google Shape;994;p51"/>
          <p:cNvGrpSpPr/>
          <p:nvPr/>
        </p:nvGrpSpPr>
        <p:grpSpPr>
          <a:xfrm>
            <a:off x="1772664" y="843057"/>
            <a:ext cx="361521" cy="445816"/>
            <a:chOff x="1582665" y="1011072"/>
            <a:chExt cx="584040" cy="720220"/>
          </a:xfrm>
        </p:grpSpPr>
        <p:sp>
          <p:nvSpPr>
            <p:cNvPr id="995" name="Google Shape;995;p51"/>
            <p:cNvSpPr/>
            <p:nvPr/>
          </p:nvSpPr>
          <p:spPr>
            <a:xfrm>
              <a:off x="1638485" y="1571653"/>
              <a:ext cx="449564" cy="159640"/>
            </a:xfrm>
            <a:custGeom>
              <a:avLst/>
              <a:gdLst/>
              <a:ahLst/>
              <a:cxnLst/>
              <a:rect l="l" t="t" r="r" b="b"/>
              <a:pathLst>
                <a:path w="767" h="273" extrusionOk="0">
                  <a:moveTo>
                    <a:pt x="8" y="71"/>
                  </a:moveTo>
                  <a:cubicBezTo>
                    <a:pt x="26" y="131"/>
                    <a:pt x="228" y="66"/>
                    <a:pt x="244" y="81"/>
                  </a:cubicBezTo>
                  <a:cubicBezTo>
                    <a:pt x="269" y="104"/>
                    <a:pt x="240" y="171"/>
                    <a:pt x="254" y="194"/>
                  </a:cubicBezTo>
                  <a:cubicBezTo>
                    <a:pt x="274" y="228"/>
                    <a:pt x="588" y="273"/>
                    <a:pt x="743" y="165"/>
                  </a:cubicBezTo>
                  <a:cubicBezTo>
                    <a:pt x="767" y="149"/>
                    <a:pt x="749" y="103"/>
                    <a:pt x="751" y="0"/>
                  </a:cubicBezTo>
                  <a:cubicBezTo>
                    <a:pt x="16" y="0"/>
                    <a:pt x="16" y="0"/>
                    <a:pt x="16" y="0"/>
                  </a:cubicBezTo>
                  <a:cubicBezTo>
                    <a:pt x="10" y="17"/>
                    <a:pt x="0" y="43"/>
                    <a:pt x="8" y="7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6" name="Google Shape;996;p51"/>
            <p:cNvSpPr/>
            <p:nvPr/>
          </p:nvSpPr>
          <p:spPr>
            <a:xfrm>
              <a:off x="1590507" y="1435245"/>
              <a:ext cx="515072" cy="136407"/>
            </a:xfrm>
            <a:custGeom>
              <a:avLst/>
              <a:gdLst/>
              <a:ahLst/>
              <a:cxnLst/>
              <a:rect l="l" t="t" r="r" b="b"/>
              <a:pathLst>
                <a:path w="879" h="233" extrusionOk="0">
                  <a:moveTo>
                    <a:pt x="75" y="52"/>
                  </a:moveTo>
                  <a:cubicBezTo>
                    <a:pt x="81" y="64"/>
                    <a:pt x="64" y="89"/>
                    <a:pt x="66" y="104"/>
                  </a:cubicBezTo>
                  <a:cubicBezTo>
                    <a:pt x="68" y="117"/>
                    <a:pt x="105" y="132"/>
                    <a:pt x="105" y="132"/>
                  </a:cubicBezTo>
                  <a:cubicBezTo>
                    <a:pt x="105" y="132"/>
                    <a:pt x="78" y="157"/>
                    <a:pt x="77" y="169"/>
                  </a:cubicBezTo>
                  <a:cubicBezTo>
                    <a:pt x="76" y="182"/>
                    <a:pt x="101" y="204"/>
                    <a:pt x="101" y="218"/>
                  </a:cubicBezTo>
                  <a:cubicBezTo>
                    <a:pt x="102" y="221"/>
                    <a:pt x="100" y="227"/>
                    <a:pt x="98" y="233"/>
                  </a:cubicBezTo>
                  <a:cubicBezTo>
                    <a:pt x="833" y="233"/>
                    <a:pt x="833" y="233"/>
                    <a:pt x="833" y="233"/>
                  </a:cubicBezTo>
                  <a:cubicBezTo>
                    <a:pt x="834" y="202"/>
                    <a:pt x="837" y="167"/>
                    <a:pt x="843" y="126"/>
                  </a:cubicBezTo>
                  <a:cubicBezTo>
                    <a:pt x="850" y="80"/>
                    <a:pt x="863" y="39"/>
                    <a:pt x="879" y="0"/>
                  </a:cubicBezTo>
                  <a:cubicBezTo>
                    <a:pt x="0" y="0"/>
                    <a:pt x="0" y="0"/>
                    <a:pt x="0" y="0"/>
                  </a:cubicBezTo>
                  <a:cubicBezTo>
                    <a:pt x="22" y="20"/>
                    <a:pt x="65" y="34"/>
                    <a:pt x="75" y="5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7" name="Google Shape;997;p51"/>
            <p:cNvSpPr/>
            <p:nvPr/>
          </p:nvSpPr>
          <p:spPr>
            <a:xfrm>
              <a:off x="1582665" y="1299068"/>
              <a:ext cx="576890" cy="136177"/>
            </a:xfrm>
            <a:custGeom>
              <a:avLst/>
              <a:gdLst/>
              <a:ahLst/>
              <a:cxnLst/>
              <a:rect l="l" t="t" r="r" b="b"/>
              <a:pathLst>
                <a:path w="984" h="233" extrusionOk="0">
                  <a:moveTo>
                    <a:pt x="984" y="0"/>
                  </a:moveTo>
                  <a:cubicBezTo>
                    <a:pt x="119" y="0"/>
                    <a:pt x="119" y="0"/>
                    <a:pt x="119" y="0"/>
                  </a:cubicBezTo>
                  <a:cubicBezTo>
                    <a:pt x="121" y="7"/>
                    <a:pt x="122" y="14"/>
                    <a:pt x="121" y="20"/>
                  </a:cubicBezTo>
                  <a:cubicBezTo>
                    <a:pt x="115" y="71"/>
                    <a:pt x="3" y="151"/>
                    <a:pt x="1" y="207"/>
                  </a:cubicBezTo>
                  <a:cubicBezTo>
                    <a:pt x="0" y="217"/>
                    <a:pt x="5" y="225"/>
                    <a:pt x="13" y="233"/>
                  </a:cubicBezTo>
                  <a:cubicBezTo>
                    <a:pt x="892" y="233"/>
                    <a:pt x="892" y="233"/>
                    <a:pt x="892" y="233"/>
                  </a:cubicBezTo>
                  <a:cubicBezTo>
                    <a:pt x="910" y="190"/>
                    <a:pt x="932" y="150"/>
                    <a:pt x="954" y="106"/>
                  </a:cubicBezTo>
                  <a:cubicBezTo>
                    <a:pt x="965" y="83"/>
                    <a:pt x="977" y="45"/>
                    <a:pt x="984"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8" name="Google Shape;998;p51"/>
            <p:cNvSpPr/>
            <p:nvPr/>
          </p:nvSpPr>
          <p:spPr>
            <a:xfrm>
              <a:off x="1665934" y="1011072"/>
              <a:ext cx="484393" cy="151589"/>
            </a:xfrm>
            <a:custGeom>
              <a:avLst/>
              <a:gdLst/>
              <a:ahLst/>
              <a:cxnLst/>
              <a:rect l="l" t="t" r="r" b="b"/>
              <a:pathLst>
                <a:path w="826" h="259" extrusionOk="0">
                  <a:moveTo>
                    <a:pt x="691" y="105"/>
                  </a:moveTo>
                  <a:cubicBezTo>
                    <a:pt x="485" y="0"/>
                    <a:pt x="280" y="20"/>
                    <a:pt x="171" y="77"/>
                  </a:cubicBezTo>
                  <a:cubicBezTo>
                    <a:pt x="84" y="123"/>
                    <a:pt x="31" y="190"/>
                    <a:pt x="0" y="259"/>
                  </a:cubicBezTo>
                  <a:cubicBezTo>
                    <a:pt x="826" y="259"/>
                    <a:pt x="826" y="259"/>
                    <a:pt x="826" y="259"/>
                  </a:cubicBezTo>
                  <a:cubicBezTo>
                    <a:pt x="803" y="196"/>
                    <a:pt x="762" y="140"/>
                    <a:pt x="691" y="10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99" name="Google Shape;999;p51"/>
            <p:cNvSpPr/>
            <p:nvPr/>
          </p:nvSpPr>
          <p:spPr>
            <a:xfrm>
              <a:off x="1639639" y="1162661"/>
              <a:ext cx="527066" cy="136407"/>
            </a:xfrm>
            <a:custGeom>
              <a:avLst/>
              <a:gdLst/>
              <a:ahLst/>
              <a:cxnLst/>
              <a:rect l="l" t="t" r="r" b="b"/>
              <a:pathLst>
                <a:path w="899" h="233" extrusionOk="0">
                  <a:moveTo>
                    <a:pt x="871" y="0"/>
                  </a:moveTo>
                  <a:cubicBezTo>
                    <a:pt x="45" y="0"/>
                    <a:pt x="45" y="0"/>
                    <a:pt x="45" y="0"/>
                  </a:cubicBezTo>
                  <a:cubicBezTo>
                    <a:pt x="20" y="53"/>
                    <a:pt x="9" y="106"/>
                    <a:pt x="4" y="150"/>
                  </a:cubicBezTo>
                  <a:cubicBezTo>
                    <a:pt x="0" y="184"/>
                    <a:pt x="15" y="210"/>
                    <a:pt x="22" y="233"/>
                  </a:cubicBezTo>
                  <a:cubicBezTo>
                    <a:pt x="887" y="233"/>
                    <a:pt x="887" y="233"/>
                    <a:pt x="887" y="233"/>
                  </a:cubicBezTo>
                  <a:cubicBezTo>
                    <a:pt x="898" y="163"/>
                    <a:pt x="899" y="77"/>
                    <a:pt x="87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00" name="Google Shape;1000;p51"/>
          <p:cNvGrpSpPr/>
          <p:nvPr/>
        </p:nvGrpSpPr>
        <p:grpSpPr>
          <a:xfrm>
            <a:off x="2374048" y="843078"/>
            <a:ext cx="379481" cy="445796"/>
            <a:chOff x="2554206" y="1011105"/>
            <a:chExt cx="613055" cy="720187"/>
          </a:xfrm>
        </p:grpSpPr>
        <p:sp>
          <p:nvSpPr>
            <p:cNvPr id="1001" name="Google Shape;1001;p51"/>
            <p:cNvSpPr/>
            <p:nvPr/>
          </p:nvSpPr>
          <p:spPr>
            <a:xfrm flipH="1">
              <a:off x="2721847" y="1011105"/>
              <a:ext cx="445414" cy="388012"/>
            </a:xfrm>
            <a:custGeom>
              <a:avLst/>
              <a:gdLst/>
              <a:ahLst/>
              <a:cxnLst/>
              <a:rect l="l" t="t" r="r" b="b"/>
              <a:pathLst>
                <a:path w="885" h="771" extrusionOk="0">
                  <a:moveTo>
                    <a:pt x="708" y="363"/>
                  </a:moveTo>
                  <a:cubicBezTo>
                    <a:pt x="699" y="358"/>
                    <a:pt x="687" y="357"/>
                    <a:pt x="677" y="361"/>
                  </a:cubicBezTo>
                  <a:cubicBezTo>
                    <a:pt x="662" y="366"/>
                    <a:pt x="649" y="378"/>
                    <a:pt x="640" y="395"/>
                  </a:cubicBezTo>
                  <a:cubicBezTo>
                    <a:pt x="630" y="411"/>
                    <a:pt x="626" y="429"/>
                    <a:pt x="629" y="444"/>
                  </a:cubicBezTo>
                  <a:cubicBezTo>
                    <a:pt x="631" y="455"/>
                    <a:pt x="637" y="464"/>
                    <a:pt x="646" y="470"/>
                  </a:cubicBezTo>
                  <a:cubicBezTo>
                    <a:pt x="655" y="475"/>
                    <a:pt x="667" y="476"/>
                    <a:pt x="677" y="471"/>
                  </a:cubicBezTo>
                  <a:cubicBezTo>
                    <a:pt x="551" y="690"/>
                    <a:pt x="551" y="690"/>
                    <a:pt x="551" y="690"/>
                  </a:cubicBezTo>
                  <a:cubicBezTo>
                    <a:pt x="548" y="696"/>
                    <a:pt x="542" y="699"/>
                    <a:pt x="536" y="699"/>
                  </a:cubicBezTo>
                  <a:cubicBezTo>
                    <a:pt x="365" y="699"/>
                    <a:pt x="365" y="699"/>
                    <a:pt x="365" y="699"/>
                  </a:cubicBezTo>
                  <a:cubicBezTo>
                    <a:pt x="362" y="700"/>
                    <a:pt x="359" y="703"/>
                    <a:pt x="359" y="706"/>
                  </a:cubicBezTo>
                  <a:cubicBezTo>
                    <a:pt x="358" y="713"/>
                    <a:pt x="358" y="720"/>
                    <a:pt x="365" y="724"/>
                  </a:cubicBezTo>
                  <a:cubicBezTo>
                    <a:pt x="368" y="726"/>
                    <a:pt x="372" y="728"/>
                    <a:pt x="376" y="730"/>
                  </a:cubicBezTo>
                  <a:cubicBezTo>
                    <a:pt x="387" y="737"/>
                    <a:pt x="388" y="751"/>
                    <a:pt x="378" y="759"/>
                  </a:cubicBezTo>
                  <a:cubicBezTo>
                    <a:pt x="368" y="767"/>
                    <a:pt x="354" y="771"/>
                    <a:pt x="341" y="770"/>
                  </a:cubicBezTo>
                  <a:cubicBezTo>
                    <a:pt x="328" y="771"/>
                    <a:pt x="314" y="768"/>
                    <a:pt x="304" y="759"/>
                  </a:cubicBezTo>
                  <a:cubicBezTo>
                    <a:pt x="294" y="751"/>
                    <a:pt x="295" y="737"/>
                    <a:pt x="306" y="730"/>
                  </a:cubicBezTo>
                  <a:cubicBezTo>
                    <a:pt x="310" y="728"/>
                    <a:pt x="314" y="726"/>
                    <a:pt x="317" y="724"/>
                  </a:cubicBezTo>
                  <a:cubicBezTo>
                    <a:pt x="323" y="720"/>
                    <a:pt x="323" y="713"/>
                    <a:pt x="323" y="706"/>
                  </a:cubicBezTo>
                  <a:cubicBezTo>
                    <a:pt x="323" y="703"/>
                    <a:pt x="320" y="700"/>
                    <a:pt x="317" y="699"/>
                  </a:cubicBezTo>
                  <a:cubicBezTo>
                    <a:pt x="115" y="699"/>
                    <a:pt x="115" y="699"/>
                    <a:pt x="115" y="699"/>
                  </a:cubicBezTo>
                  <a:cubicBezTo>
                    <a:pt x="112" y="699"/>
                    <a:pt x="109" y="697"/>
                    <a:pt x="108" y="694"/>
                  </a:cubicBezTo>
                  <a:cubicBezTo>
                    <a:pt x="108" y="694"/>
                    <a:pt x="108" y="694"/>
                    <a:pt x="108" y="694"/>
                  </a:cubicBezTo>
                  <a:cubicBezTo>
                    <a:pt x="58" y="592"/>
                    <a:pt x="0" y="246"/>
                    <a:pt x="247" y="121"/>
                  </a:cubicBezTo>
                  <a:cubicBezTo>
                    <a:pt x="487" y="0"/>
                    <a:pt x="726" y="23"/>
                    <a:pt x="852" y="89"/>
                  </a:cubicBezTo>
                  <a:cubicBezTo>
                    <a:pt x="862" y="94"/>
                    <a:pt x="871" y="99"/>
                    <a:pt x="879" y="104"/>
                  </a:cubicBezTo>
                  <a:cubicBezTo>
                    <a:pt x="883" y="107"/>
                    <a:pt x="885" y="112"/>
                    <a:pt x="882" y="116"/>
                  </a:cubicBezTo>
                  <a:cubicBezTo>
                    <a:pt x="725" y="389"/>
                    <a:pt x="725" y="389"/>
                    <a:pt x="725" y="389"/>
                  </a:cubicBezTo>
                  <a:cubicBezTo>
                    <a:pt x="723" y="378"/>
                    <a:pt x="717" y="368"/>
                    <a:pt x="708" y="36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2" name="Google Shape;1002;p51"/>
            <p:cNvSpPr/>
            <p:nvPr/>
          </p:nvSpPr>
          <p:spPr>
            <a:xfrm flipH="1">
              <a:off x="2554206" y="1072424"/>
              <a:ext cx="329184" cy="568718"/>
            </a:xfrm>
            <a:custGeom>
              <a:avLst/>
              <a:gdLst/>
              <a:ahLst/>
              <a:cxnLst/>
              <a:rect l="l" t="t" r="r" b="b"/>
              <a:pathLst>
                <a:path w="654" h="1130" extrusionOk="0">
                  <a:moveTo>
                    <a:pt x="208" y="896"/>
                  </a:moveTo>
                  <a:cubicBezTo>
                    <a:pt x="217" y="891"/>
                    <a:pt x="224" y="882"/>
                    <a:pt x="225" y="871"/>
                  </a:cubicBezTo>
                  <a:cubicBezTo>
                    <a:pt x="228" y="856"/>
                    <a:pt x="224" y="838"/>
                    <a:pt x="214" y="822"/>
                  </a:cubicBezTo>
                  <a:cubicBezTo>
                    <a:pt x="205" y="805"/>
                    <a:pt x="192" y="793"/>
                    <a:pt x="177" y="787"/>
                  </a:cubicBezTo>
                  <a:cubicBezTo>
                    <a:pt x="167" y="784"/>
                    <a:pt x="156" y="784"/>
                    <a:pt x="147" y="790"/>
                  </a:cubicBezTo>
                  <a:cubicBezTo>
                    <a:pt x="137" y="795"/>
                    <a:pt x="131" y="805"/>
                    <a:pt x="130" y="816"/>
                  </a:cubicBezTo>
                  <a:cubicBezTo>
                    <a:pt x="3" y="597"/>
                    <a:pt x="3" y="597"/>
                    <a:pt x="3" y="597"/>
                  </a:cubicBezTo>
                  <a:cubicBezTo>
                    <a:pt x="0" y="591"/>
                    <a:pt x="0" y="585"/>
                    <a:pt x="3" y="579"/>
                  </a:cubicBezTo>
                  <a:cubicBezTo>
                    <a:pt x="142" y="339"/>
                    <a:pt x="142" y="339"/>
                    <a:pt x="142" y="339"/>
                  </a:cubicBezTo>
                  <a:cubicBezTo>
                    <a:pt x="142" y="336"/>
                    <a:pt x="142" y="332"/>
                    <a:pt x="139" y="330"/>
                  </a:cubicBezTo>
                  <a:cubicBezTo>
                    <a:pt x="133" y="326"/>
                    <a:pt x="127" y="323"/>
                    <a:pt x="121" y="326"/>
                  </a:cubicBezTo>
                  <a:cubicBezTo>
                    <a:pt x="117" y="328"/>
                    <a:pt x="113" y="331"/>
                    <a:pt x="110" y="333"/>
                  </a:cubicBezTo>
                  <a:cubicBezTo>
                    <a:pt x="98" y="339"/>
                    <a:pt x="85" y="333"/>
                    <a:pt x="83" y="320"/>
                  </a:cubicBezTo>
                  <a:cubicBezTo>
                    <a:pt x="81" y="307"/>
                    <a:pt x="85" y="294"/>
                    <a:pt x="92" y="282"/>
                  </a:cubicBezTo>
                  <a:cubicBezTo>
                    <a:pt x="99" y="271"/>
                    <a:pt x="108" y="260"/>
                    <a:pt x="120" y="256"/>
                  </a:cubicBezTo>
                  <a:cubicBezTo>
                    <a:pt x="132" y="251"/>
                    <a:pt x="144" y="259"/>
                    <a:pt x="144" y="272"/>
                  </a:cubicBezTo>
                  <a:cubicBezTo>
                    <a:pt x="145" y="276"/>
                    <a:pt x="144" y="281"/>
                    <a:pt x="144" y="285"/>
                  </a:cubicBezTo>
                  <a:cubicBezTo>
                    <a:pt x="145" y="293"/>
                    <a:pt x="150" y="296"/>
                    <a:pt x="157" y="299"/>
                  </a:cubicBezTo>
                  <a:cubicBezTo>
                    <a:pt x="160" y="301"/>
                    <a:pt x="163" y="299"/>
                    <a:pt x="166" y="297"/>
                  </a:cubicBezTo>
                  <a:cubicBezTo>
                    <a:pt x="334" y="6"/>
                    <a:pt x="334" y="6"/>
                    <a:pt x="334" y="6"/>
                  </a:cubicBezTo>
                  <a:cubicBezTo>
                    <a:pt x="337" y="2"/>
                    <a:pt x="343" y="0"/>
                    <a:pt x="347" y="3"/>
                  </a:cubicBezTo>
                  <a:cubicBezTo>
                    <a:pt x="480" y="102"/>
                    <a:pt x="524" y="251"/>
                    <a:pt x="535" y="353"/>
                  </a:cubicBezTo>
                  <a:cubicBezTo>
                    <a:pt x="542" y="405"/>
                    <a:pt x="507" y="442"/>
                    <a:pt x="511" y="473"/>
                  </a:cubicBezTo>
                  <a:cubicBezTo>
                    <a:pt x="518" y="532"/>
                    <a:pt x="648" y="625"/>
                    <a:pt x="651" y="690"/>
                  </a:cubicBezTo>
                  <a:cubicBezTo>
                    <a:pt x="654" y="734"/>
                    <a:pt x="565" y="752"/>
                    <a:pt x="550" y="781"/>
                  </a:cubicBezTo>
                  <a:cubicBezTo>
                    <a:pt x="543" y="794"/>
                    <a:pt x="562" y="823"/>
                    <a:pt x="560" y="841"/>
                  </a:cubicBezTo>
                  <a:cubicBezTo>
                    <a:pt x="559" y="857"/>
                    <a:pt x="515" y="874"/>
                    <a:pt x="515" y="874"/>
                  </a:cubicBezTo>
                  <a:cubicBezTo>
                    <a:pt x="515" y="874"/>
                    <a:pt x="546" y="903"/>
                    <a:pt x="548" y="916"/>
                  </a:cubicBezTo>
                  <a:cubicBezTo>
                    <a:pt x="549" y="932"/>
                    <a:pt x="520" y="957"/>
                    <a:pt x="519" y="973"/>
                  </a:cubicBezTo>
                  <a:cubicBezTo>
                    <a:pt x="519" y="989"/>
                    <a:pt x="545" y="1030"/>
                    <a:pt x="532" y="1073"/>
                  </a:cubicBezTo>
                  <a:cubicBezTo>
                    <a:pt x="515" y="1130"/>
                    <a:pt x="356" y="1091"/>
                    <a:pt x="288" y="1083"/>
                  </a:cubicBezTo>
                  <a:cubicBezTo>
                    <a:pt x="286" y="1083"/>
                    <a:pt x="283" y="1082"/>
                    <a:pt x="282" y="1079"/>
                  </a:cubicBezTo>
                  <a:cubicBezTo>
                    <a:pt x="177" y="898"/>
                    <a:pt x="177" y="898"/>
                    <a:pt x="177" y="898"/>
                  </a:cubicBezTo>
                  <a:cubicBezTo>
                    <a:pt x="188" y="902"/>
                    <a:pt x="199" y="902"/>
                    <a:pt x="208" y="89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3" name="Google Shape;1003;p51"/>
            <p:cNvSpPr/>
            <p:nvPr/>
          </p:nvSpPr>
          <p:spPr>
            <a:xfrm flipH="1">
              <a:off x="2750903" y="1372925"/>
              <a:ext cx="354381" cy="358367"/>
            </a:xfrm>
            <a:custGeom>
              <a:avLst/>
              <a:gdLst/>
              <a:ahLst/>
              <a:cxnLst/>
              <a:rect l="l" t="t" r="r" b="b"/>
              <a:pathLst>
                <a:path w="704" h="712" extrusionOk="0">
                  <a:moveTo>
                    <a:pt x="11" y="0"/>
                  </a:moveTo>
                  <a:cubicBezTo>
                    <a:pt x="170" y="0"/>
                    <a:pt x="170" y="0"/>
                    <a:pt x="170" y="0"/>
                  </a:cubicBezTo>
                  <a:cubicBezTo>
                    <a:pt x="162" y="7"/>
                    <a:pt x="157" y="17"/>
                    <a:pt x="157" y="28"/>
                  </a:cubicBezTo>
                  <a:cubicBezTo>
                    <a:pt x="157" y="38"/>
                    <a:pt x="162" y="48"/>
                    <a:pt x="170" y="55"/>
                  </a:cubicBezTo>
                  <a:cubicBezTo>
                    <a:pt x="182" y="65"/>
                    <a:pt x="199" y="70"/>
                    <a:pt x="218" y="70"/>
                  </a:cubicBezTo>
                  <a:cubicBezTo>
                    <a:pt x="237" y="70"/>
                    <a:pt x="254" y="65"/>
                    <a:pt x="267" y="55"/>
                  </a:cubicBezTo>
                  <a:cubicBezTo>
                    <a:pt x="275" y="48"/>
                    <a:pt x="280" y="38"/>
                    <a:pt x="280" y="28"/>
                  </a:cubicBezTo>
                  <a:cubicBezTo>
                    <a:pt x="280" y="17"/>
                    <a:pt x="275" y="7"/>
                    <a:pt x="266" y="0"/>
                  </a:cubicBezTo>
                  <a:cubicBezTo>
                    <a:pt x="411" y="0"/>
                    <a:pt x="411" y="0"/>
                    <a:pt x="411" y="0"/>
                  </a:cubicBezTo>
                  <a:cubicBezTo>
                    <a:pt x="417" y="0"/>
                    <a:pt x="423" y="3"/>
                    <a:pt x="426" y="9"/>
                  </a:cubicBezTo>
                  <a:cubicBezTo>
                    <a:pt x="565" y="249"/>
                    <a:pt x="565" y="249"/>
                    <a:pt x="565" y="249"/>
                  </a:cubicBezTo>
                  <a:cubicBezTo>
                    <a:pt x="568" y="251"/>
                    <a:pt x="571" y="253"/>
                    <a:pt x="575" y="251"/>
                  </a:cubicBezTo>
                  <a:cubicBezTo>
                    <a:pt x="581" y="248"/>
                    <a:pt x="586" y="244"/>
                    <a:pt x="587" y="237"/>
                  </a:cubicBezTo>
                  <a:cubicBezTo>
                    <a:pt x="587" y="233"/>
                    <a:pt x="587" y="228"/>
                    <a:pt x="587" y="224"/>
                  </a:cubicBezTo>
                  <a:cubicBezTo>
                    <a:pt x="587" y="211"/>
                    <a:pt x="599" y="203"/>
                    <a:pt x="611" y="208"/>
                  </a:cubicBezTo>
                  <a:cubicBezTo>
                    <a:pt x="623" y="212"/>
                    <a:pt x="633" y="223"/>
                    <a:pt x="639" y="234"/>
                  </a:cubicBezTo>
                  <a:cubicBezTo>
                    <a:pt x="646" y="245"/>
                    <a:pt x="650" y="259"/>
                    <a:pt x="648" y="272"/>
                  </a:cubicBezTo>
                  <a:cubicBezTo>
                    <a:pt x="646" y="285"/>
                    <a:pt x="633" y="290"/>
                    <a:pt x="622" y="284"/>
                  </a:cubicBezTo>
                  <a:cubicBezTo>
                    <a:pt x="618" y="282"/>
                    <a:pt x="614" y="280"/>
                    <a:pt x="611" y="278"/>
                  </a:cubicBezTo>
                  <a:cubicBezTo>
                    <a:pt x="604" y="275"/>
                    <a:pt x="598" y="278"/>
                    <a:pt x="592" y="282"/>
                  </a:cubicBezTo>
                  <a:cubicBezTo>
                    <a:pt x="589" y="283"/>
                    <a:pt x="589" y="287"/>
                    <a:pt x="589" y="291"/>
                  </a:cubicBezTo>
                  <a:cubicBezTo>
                    <a:pt x="700" y="482"/>
                    <a:pt x="700" y="482"/>
                    <a:pt x="700" y="482"/>
                  </a:cubicBezTo>
                  <a:cubicBezTo>
                    <a:pt x="700" y="482"/>
                    <a:pt x="701" y="484"/>
                    <a:pt x="700" y="485"/>
                  </a:cubicBezTo>
                  <a:cubicBezTo>
                    <a:pt x="700" y="487"/>
                    <a:pt x="699" y="488"/>
                    <a:pt x="699" y="488"/>
                  </a:cubicBezTo>
                  <a:cubicBezTo>
                    <a:pt x="699" y="488"/>
                    <a:pt x="699" y="488"/>
                    <a:pt x="699" y="488"/>
                  </a:cubicBezTo>
                  <a:cubicBezTo>
                    <a:pt x="671" y="516"/>
                    <a:pt x="704" y="593"/>
                    <a:pt x="688" y="619"/>
                  </a:cubicBezTo>
                  <a:cubicBezTo>
                    <a:pt x="664" y="659"/>
                    <a:pt x="299" y="712"/>
                    <a:pt x="119" y="586"/>
                  </a:cubicBezTo>
                  <a:cubicBezTo>
                    <a:pt x="83" y="561"/>
                    <a:pt x="129" y="479"/>
                    <a:pt x="98" y="269"/>
                  </a:cubicBezTo>
                  <a:cubicBezTo>
                    <a:pt x="84" y="172"/>
                    <a:pt x="45" y="96"/>
                    <a:pt x="3" y="12"/>
                  </a:cubicBezTo>
                  <a:cubicBezTo>
                    <a:pt x="0" y="7"/>
                    <a:pt x="4" y="0"/>
                    <a:pt x="1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04" name="Google Shape;1004;p51"/>
          <p:cNvGrpSpPr/>
          <p:nvPr/>
        </p:nvGrpSpPr>
        <p:grpSpPr>
          <a:xfrm>
            <a:off x="6922223" y="797418"/>
            <a:ext cx="460705" cy="491455"/>
            <a:chOff x="9901824" y="937343"/>
            <a:chExt cx="744273" cy="793950"/>
          </a:xfrm>
        </p:grpSpPr>
        <p:grpSp>
          <p:nvGrpSpPr>
            <p:cNvPr id="1005" name="Google Shape;1005;p51"/>
            <p:cNvGrpSpPr/>
            <p:nvPr/>
          </p:nvGrpSpPr>
          <p:grpSpPr>
            <a:xfrm>
              <a:off x="9901824" y="937343"/>
              <a:ext cx="744273" cy="793950"/>
              <a:chOff x="9901824" y="937343"/>
              <a:chExt cx="744273" cy="793950"/>
            </a:xfrm>
          </p:grpSpPr>
          <p:sp>
            <p:nvSpPr>
              <p:cNvPr id="1006" name="Google Shape;1006;p51"/>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7" name="Google Shape;1007;p51"/>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8" name="Google Shape;1008;p51"/>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09" name="Google Shape;1009;p51"/>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0" name="Google Shape;1010;p51"/>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1" name="Google Shape;1011;p51"/>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2" name="Google Shape;1012;p51"/>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3" name="Google Shape;1013;p51"/>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4" name="Google Shape;1014;p51"/>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5" name="Google Shape;1015;p51"/>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016" name="Google Shape;1016;p51"/>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7" name="Google Shape;1017;p51"/>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8" name="Google Shape;1018;p51"/>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9" name="Google Shape;1019;p51"/>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0" name="Google Shape;1020;p51"/>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1" name="Google Shape;1021;p51"/>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22" name="Google Shape;1022;p51"/>
          <p:cNvGrpSpPr/>
          <p:nvPr/>
        </p:nvGrpSpPr>
        <p:grpSpPr>
          <a:xfrm>
            <a:off x="2993392" y="843244"/>
            <a:ext cx="369868" cy="445629"/>
            <a:chOff x="3554761" y="1011374"/>
            <a:chExt cx="597525" cy="719918"/>
          </a:xfrm>
        </p:grpSpPr>
        <p:sp>
          <p:nvSpPr>
            <p:cNvPr id="1023" name="Google Shape;1023;p51"/>
            <p:cNvSpPr/>
            <p:nvPr/>
          </p:nvSpPr>
          <p:spPr>
            <a:xfrm>
              <a:off x="3615879" y="1376596"/>
              <a:ext cx="441685" cy="354696"/>
            </a:xfrm>
            <a:custGeom>
              <a:avLst/>
              <a:gdLst/>
              <a:ahLst/>
              <a:cxnLst/>
              <a:rect l="l" t="t" r="r" b="b"/>
              <a:pathLst>
                <a:path w="797" h="638" extrusionOk="0">
                  <a:moveTo>
                    <a:pt x="674" y="281"/>
                  </a:moveTo>
                  <a:cubicBezTo>
                    <a:pt x="667" y="288"/>
                    <a:pt x="658" y="291"/>
                    <a:pt x="648" y="290"/>
                  </a:cubicBezTo>
                  <a:cubicBezTo>
                    <a:pt x="634" y="289"/>
                    <a:pt x="620" y="281"/>
                    <a:pt x="608" y="269"/>
                  </a:cubicBezTo>
                  <a:cubicBezTo>
                    <a:pt x="595" y="257"/>
                    <a:pt x="588" y="243"/>
                    <a:pt x="586" y="228"/>
                  </a:cubicBezTo>
                  <a:cubicBezTo>
                    <a:pt x="585" y="219"/>
                    <a:pt x="589" y="209"/>
                    <a:pt x="595" y="202"/>
                  </a:cubicBezTo>
                  <a:cubicBezTo>
                    <a:pt x="602" y="195"/>
                    <a:pt x="612" y="192"/>
                    <a:pt x="622" y="193"/>
                  </a:cubicBezTo>
                  <a:cubicBezTo>
                    <a:pt x="433" y="4"/>
                    <a:pt x="433" y="4"/>
                    <a:pt x="433" y="4"/>
                  </a:cubicBezTo>
                  <a:cubicBezTo>
                    <a:pt x="429" y="0"/>
                    <a:pt x="423" y="0"/>
                    <a:pt x="419" y="4"/>
                  </a:cubicBezTo>
                  <a:cubicBezTo>
                    <a:pt x="216" y="207"/>
                    <a:pt x="216" y="207"/>
                    <a:pt x="216" y="207"/>
                  </a:cubicBezTo>
                  <a:cubicBezTo>
                    <a:pt x="214" y="209"/>
                    <a:pt x="212" y="210"/>
                    <a:pt x="209" y="210"/>
                  </a:cubicBezTo>
                  <a:cubicBezTo>
                    <a:pt x="208" y="210"/>
                    <a:pt x="206" y="210"/>
                    <a:pt x="205" y="209"/>
                  </a:cubicBezTo>
                  <a:cubicBezTo>
                    <a:pt x="201" y="204"/>
                    <a:pt x="197" y="200"/>
                    <a:pt x="198" y="193"/>
                  </a:cubicBezTo>
                  <a:cubicBezTo>
                    <a:pt x="199" y="190"/>
                    <a:pt x="200" y="186"/>
                    <a:pt x="201" y="182"/>
                  </a:cubicBezTo>
                  <a:cubicBezTo>
                    <a:pt x="204" y="171"/>
                    <a:pt x="195" y="161"/>
                    <a:pt x="184" y="162"/>
                  </a:cubicBezTo>
                  <a:cubicBezTo>
                    <a:pt x="172" y="163"/>
                    <a:pt x="161" y="170"/>
                    <a:pt x="153" y="179"/>
                  </a:cubicBezTo>
                  <a:cubicBezTo>
                    <a:pt x="144" y="187"/>
                    <a:pt x="137" y="198"/>
                    <a:pt x="136" y="210"/>
                  </a:cubicBezTo>
                  <a:cubicBezTo>
                    <a:pt x="135" y="221"/>
                    <a:pt x="145" y="230"/>
                    <a:pt x="156" y="227"/>
                  </a:cubicBezTo>
                  <a:cubicBezTo>
                    <a:pt x="160" y="226"/>
                    <a:pt x="164" y="225"/>
                    <a:pt x="167" y="224"/>
                  </a:cubicBezTo>
                  <a:cubicBezTo>
                    <a:pt x="174" y="223"/>
                    <a:pt x="178" y="227"/>
                    <a:pt x="183" y="231"/>
                  </a:cubicBezTo>
                  <a:cubicBezTo>
                    <a:pt x="184" y="232"/>
                    <a:pt x="184" y="234"/>
                    <a:pt x="184" y="235"/>
                  </a:cubicBezTo>
                  <a:cubicBezTo>
                    <a:pt x="184" y="237"/>
                    <a:pt x="183" y="240"/>
                    <a:pt x="181" y="242"/>
                  </a:cubicBezTo>
                  <a:cubicBezTo>
                    <a:pt x="4" y="419"/>
                    <a:pt x="4" y="419"/>
                    <a:pt x="4" y="419"/>
                  </a:cubicBezTo>
                  <a:cubicBezTo>
                    <a:pt x="0" y="423"/>
                    <a:pt x="1" y="427"/>
                    <a:pt x="2" y="430"/>
                  </a:cubicBezTo>
                  <a:cubicBezTo>
                    <a:pt x="32" y="483"/>
                    <a:pt x="232" y="420"/>
                    <a:pt x="247" y="435"/>
                  </a:cubicBezTo>
                  <a:cubicBezTo>
                    <a:pt x="274" y="459"/>
                    <a:pt x="244" y="530"/>
                    <a:pt x="258" y="554"/>
                  </a:cubicBezTo>
                  <a:cubicBezTo>
                    <a:pt x="279" y="589"/>
                    <a:pt x="609" y="638"/>
                    <a:pt x="773" y="524"/>
                  </a:cubicBezTo>
                  <a:cubicBezTo>
                    <a:pt x="797" y="507"/>
                    <a:pt x="779" y="460"/>
                    <a:pt x="781" y="357"/>
                  </a:cubicBezTo>
                  <a:cubicBezTo>
                    <a:pt x="781" y="354"/>
                    <a:pt x="780" y="352"/>
                    <a:pt x="779" y="350"/>
                  </a:cubicBezTo>
                  <a:cubicBezTo>
                    <a:pt x="683" y="255"/>
                    <a:pt x="683" y="255"/>
                    <a:pt x="683" y="255"/>
                  </a:cubicBezTo>
                  <a:cubicBezTo>
                    <a:pt x="684" y="265"/>
                    <a:pt x="681" y="274"/>
                    <a:pt x="674" y="28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4" name="Google Shape;1024;p51"/>
            <p:cNvSpPr/>
            <p:nvPr/>
          </p:nvSpPr>
          <p:spPr>
            <a:xfrm>
              <a:off x="3554761" y="1164199"/>
              <a:ext cx="288366" cy="430478"/>
            </a:xfrm>
            <a:custGeom>
              <a:avLst/>
              <a:gdLst/>
              <a:ahLst/>
              <a:cxnLst/>
              <a:rect l="l" t="t" r="r" b="b"/>
              <a:pathLst>
                <a:path w="520" h="774" extrusionOk="0">
                  <a:moveTo>
                    <a:pt x="2" y="460"/>
                  </a:moveTo>
                  <a:cubicBezTo>
                    <a:pt x="0" y="499"/>
                    <a:pt x="80" y="515"/>
                    <a:pt x="94" y="542"/>
                  </a:cubicBezTo>
                  <a:cubicBezTo>
                    <a:pt x="100" y="554"/>
                    <a:pt x="83" y="580"/>
                    <a:pt x="84" y="597"/>
                  </a:cubicBezTo>
                  <a:cubicBezTo>
                    <a:pt x="86" y="610"/>
                    <a:pt x="125" y="626"/>
                    <a:pt x="125" y="626"/>
                  </a:cubicBezTo>
                  <a:cubicBezTo>
                    <a:pt x="125" y="626"/>
                    <a:pt x="97" y="652"/>
                    <a:pt x="96" y="664"/>
                  </a:cubicBezTo>
                  <a:cubicBezTo>
                    <a:pt x="95" y="679"/>
                    <a:pt x="121" y="701"/>
                    <a:pt x="122" y="716"/>
                  </a:cubicBezTo>
                  <a:cubicBezTo>
                    <a:pt x="122" y="723"/>
                    <a:pt x="116" y="737"/>
                    <a:pt x="111" y="754"/>
                  </a:cubicBezTo>
                  <a:cubicBezTo>
                    <a:pt x="108" y="767"/>
                    <a:pt x="114" y="774"/>
                    <a:pt x="127" y="763"/>
                  </a:cubicBezTo>
                  <a:cubicBezTo>
                    <a:pt x="265" y="624"/>
                    <a:pt x="265" y="624"/>
                    <a:pt x="265" y="624"/>
                  </a:cubicBezTo>
                  <a:cubicBezTo>
                    <a:pt x="255" y="626"/>
                    <a:pt x="246" y="622"/>
                    <a:pt x="239" y="615"/>
                  </a:cubicBezTo>
                  <a:cubicBezTo>
                    <a:pt x="232" y="609"/>
                    <a:pt x="229" y="599"/>
                    <a:pt x="230" y="589"/>
                  </a:cubicBezTo>
                  <a:cubicBezTo>
                    <a:pt x="231" y="575"/>
                    <a:pt x="239" y="561"/>
                    <a:pt x="251" y="549"/>
                  </a:cubicBezTo>
                  <a:cubicBezTo>
                    <a:pt x="263" y="536"/>
                    <a:pt x="277" y="529"/>
                    <a:pt x="292" y="528"/>
                  </a:cubicBezTo>
                  <a:cubicBezTo>
                    <a:pt x="301" y="527"/>
                    <a:pt x="311" y="530"/>
                    <a:pt x="318" y="537"/>
                  </a:cubicBezTo>
                  <a:cubicBezTo>
                    <a:pt x="324" y="544"/>
                    <a:pt x="328" y="553"/>
                    <a:pt x="326" y="563"/>
                  </a:cubicBezTo>
                  <a:cubicBezTo>
                    <a:pt x="516" y="374"/>
                    <a:pt x="516" y="374"/>
                    <a:pt x="516" y="374"/>
                  </a:cubicBezTo>
                  <a:cubicBezTo>
                    <a:pt x="520" y="370"/>
                    <a:pt x="520" y="364"/>
                    <a:pt x="516" y="361"/>
                  </a:cubicBezTo>
                  <a:cubicBezTo>
                    <a:pt x="313" y="157"/>
                    <a:pt x="313" y="157"/>
                    <a:pt x="313" y="157"/>
                  </a:cubicBezTo>
                  <a:cubicBezTo>
                    <a:pt x="311" y="155"/>
                    <a:pt x="310" y="153"/>
                    <a:pt x="310" y="150"/>
                  </a:cubicBezTo>
                  <a:cubicBezTo>
                    <a:pt x="310" y="149"/>
                    <a:pt x="310" y="148"/>
                    <a:pt x="311" y="147"/>
                  </a:cubicBezTo>
                  <a:cubicBezTo>
                    <a:pt x="316" y="142"/>
                    <a:pt x="320" y="138"/>
                    <a:pt x="327" y="139"/>
                  </a:cubicBezTo>
                  <a:cubicBezTo>
                    <a:pt x="330" y="140"/>
                    <a:pt x="334" y="141"/>
                    <a:pt x="338" y="142"/>
                  </a:cubicBezTo>
                  <a:cubicBezTo>
                    <a:pt x="349" y="145"/>
                    <a:pt x="359" y="137"/>
                    <a:pt x="358" y="125"/>
                  </a:cubicBezTo>
                  <a:cubicBezTo>
                    <a:pt x="357" y="114"/>
                    <a:pt x="350" y="102"/>
                    <a:pt x="341" y="94"/>
                  </a:cubicBezTo>
                  <a:cubicBezTo>
                    <a:pt x="333" y="86"/>
                    <a:pt x="322" y="79"/>
                    <a:pt x="310" y="78"/>
                  </a:cubicBezTo>
                  <a:cubicBezTo>
                    <a:pt x="299" y="77"/>
                    <a:pt x="290" y="86"/>
                    <a:pt x="293" y="98"/>
                  </a:cubicBezTo>
                  <a:cubicBezTo>
                    <a:pt x="294" y="101"/>
                    <a:pt x="295" y="105"/>
                    <a:pt x="296" y="109"/>
                  </a:cubicBezTo>
                  <a:cubicBezTo>
                    <a:pt x="297" y="116"/>
                    <a:pt x="293" y="120"/>
                    <a:pt x="289" y="124"/>
                  </a:cubicBezTo>
                  <a:cubicBezTo>
                    <a:pt x="288" y="125"/>
                    <a:pt x="286" y="125"/>
                    <a:pt x="285" y="126"/>
                  </a:cubicBezTo>
                  <a:cubicBezTo>
                    <a:pt x="282" y="126"/>
                    <a:pt x="280" y="125"/>
                    <a:pt x="278" y="123"/>
                  </a:cubicBezTo>
                  <a:cubicBezTo>
                    <a:pt x="161" y="5"/>
                    <a:pt x="161" y="5"/>
                    <a:pt x="161" y="5"/>
                  </a:cubicBezTo>
                  <a:cubicBezTo>
                    <a:pt x="156" y="0"/>
                    <a:pt x="148" y="2"/>
                    <a:pt x="145" y="8"/>
                  </a:cubicBezTo>
                  <a:cubicBezTo>
                    <a:pt x="123" y="60"/>
                    <a:pt x="112" y="112"/>
                    <a:pt x="107" y="154"/>
                  </a:cubicBezTo>
                  <a:cubicBezTo>
                    <a:pt x="101" y="202"/>
                    <a:pt x="132" y="236"/>
                    <a:pt x="129" y="263"/>
                  </a:cubicBezTo>
                  <a:cubicBezTo>
                    <a:pt x="123" y="317"/>
                    <a:pt x="5" y="401"/>
                    <a:pt x="2" y="46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5" name="Google Shape;1025;p51"/>
            <p:cNvSpPr/>
            <p:nvPr/>
          </p:nvSpPr>
          <p:spPr>
            <a:xfrm>
              <a:off x="3860350" y="1126940"/>
              <a:ext cx="291937" cy="427110"/>
            </a:xfrm>
            <a:custGeom>
              <a:avLst/>
              <a:gdLst/>
              <a:ahLst/>
              <a:cxnLst/>
              <a:rect l="l" t="t" r="r" b="b"/>
              <a:pathLst>
                <a:path w="527" h="768" extrusionOk="0">
                  <a:moveTo>
                    <a:pt x="281" y="185"/>
                  </a:moveTo>
                  <a:cubicBezTo>
                    <a:pt x="288" y="191"/>
                    <a:pt x="291" y="201"/>
                    <a:pt x="290" y="211"/>
                  </a:cubicBezTo>
                  <a:cubicBezTo>
                    <a:pt x="289" y="225"/>
                    <a:pt x="281" y="239"/>
                    <a:pt x="269" y="251"/>
                  </a:cubicBezTo>
                  <a:cubicBezTo>
                    <a:pt x="257" y="264"/>
                    <a:pt x="242" y="271"/>
                    <a:pt x="228" y="273"/>
                  </a:cubicBezTo>
                  <a:cubicBezTo>
                    <a:pt x="218" y="274"/>
                    <a:pt x="209" y="270"/>
                    <a:pt x="202" y="264"/>
                  </a:cubicBezTo>
                  <a:cubicBezTo>
                    <a:pt x="195" y="257"/>
                    <a:pt x="192" y="247"/>
                    <a:pt x="193" y="237"/>
                  </a:cubicBezTo>
                  <a:cubicBezTo>
                    <a:pt x="4" y="426"/>
                    <a:pt x="4" y="426"/>
                    <a:pt x="4" y="426"/>
                  </a:cubicBezTo>
                  <a:cubicBezTo>
                    <a:pt x="0" y="430"/>
                    <a:pt x="0" y="436"/>
                    <a:pt x="4" y="440"/>
                  </a:cubicBezTo>
                  <a:cubicBezTo>
                    <a:pt x="207" y="643"/>
                    <a:pt x="207" y="643"/>
                    <a:pt x="207" y="643"/>
                  </a:cubicBezTo>
                  <a:cubicBezTo>
                    <a:pt x="209" y="645"/>
                    <a:pt x="210" y="647"/>
                    <a:pt x="210" y="650"/>
                  </a:cubicBezTo>
                  <a:cubicBezTo>
                    <a:pt x="210" y="651"/>
                    <a:pt x="209" y="653"/>
                    <a:pt x="208" y="654"/>
                  </a:cubicBezTo>
                  <a:cubicBezTo>
                    <a:pt x="204" y="658"/>
                    <a:pt x="200" y="662"/>
                    <a:pt x="193" y="661"/>
                  </a:cubicBezTo>
                  <a:cubicBezTo>
                    <a:pt x="189" y="660"/>
                    <a:pt x="186" y="659"/>
                    <a:pt x="182" y="658"/>
                  </a:cubicBezTo>
                  <a:cubicBezTo>
                    <a:pt x="171" y="655"/>
                    <a:pt x="161" y="664"/>
                    <a:pt x="162" y="675"/>
                  </a:cubicBezTo>
                  <a:cubicBezTo>
                    <a:pt x="163" y="687"/>
                    <a:pt x="170" y="698"/>
                    <a:pt x="179" y="706"/>
                  </a:cubicBezTo>
                  <a:cubicBezTo>
                    <a:pt x="187" y="715"/>
                    <a:pt x="198" y="722"/>
                    <a:pt x="209" y="723"/>
                  </a:cubicBezTo>
                  <a:cubicBezTo>
                    <a:pt x="221" y="724"/>
                    <a:pt x="229" y="714"/>
                    <a:pt x="227" y="703"/>
                  </a:cubicBezTo>
                  <a:cubicBezTo>
                    <a:pt x="226" y="699"/>
                    <a:pt x="224" y="695"/>
                    <a:pt x="224" y="691"/>
                  </a:cubicBezTo>
                  <a:cubicBezTo>
                    <a:pt x="222" y="685"/>
                    <a:pt x="226" y="681"/>
                    <a:pt x="231" y="676"/>
                  </a:cubicBezTo>
                  <a:cubicBezTo>
                    <a:pt x="232" y="675"/>
                    <a:pt x="233" y="675"/>
                    <a:pt x="235" y="675"/>
                  </a:cubicBezTo>
                  <a:cubicBezTo>
                    <a:pt x="237" y="675"/>
                    <a:pt x="240" y="676"/>
                    <a:pt x="241" y="677"/>
                  </a:cubicBezTo>
                  <a:cubicBezTo>
                    <a:pt x="326" y="763"/>
                    <a:pt x="326" y="763"/>
                    <a:pt x="326" y="763"/>
                  </a:cubicBezTo>
                  <a:cubicBezTo>
                    <a:pt x="332" y="768"/>
                    <a:pt x="342" y="765"/>
                    <a:pt x="343" y="757"/>
                  </a:cubicBezTo>
                  <a:cubicBezTo>
                    <a:pt x="344" y="735"/>
                    <a:pt x="347" y="712"/>
                    <a:pt x="350" y="686"/>
                  </a:cubicBezTo>
                  <a:cubicBezTo>
                    <a:pt x="365" y="585"/>
                    <a:pt x="409" y="509"/>
                    <a:pt x="453" y="420"/>
                  </a:cubicBezTo>
                  <a:cubicBezTo>
                    <a:pt x="488" y="349"/>
                    <a:pt x="527" y="147"/>
                    <a:pt x="441" y="6"/>
                  </a:cubicBezTo>
                  <a:cubicBezTo>
                    <a:pt x="438" y="1"/>
                    <a:pt x="430" y="0"/>
                    <a:pt x="426" y="4"/>
                  </a:cubicBezTo>
                  <a:cubicBezTo>
                    <a:pt x="254" y="176"/>
                    <a:pt x="254" y="176"/>
                    <a:pt x="254" y="176"/>
                  </a:cubicBezTo>
                  <a:cubicBezTo>
                    <a:pt x="264" y="175"/>
                    <a:pt x="274" y="178"/>
                    <a:pt x="281" y="18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6" name="Google Shape;1026;p51"/>
            <p:cNvSpPr/>
            <p:nvPr/>
          </p:nvSpPr>
          <p:spPr>
            <a:xfrm>
              <a:off x="3644023" y="1011374"/>
              <a:ext cx="449665" cy="347961"/>
            </a:xfrm>
            <a:custGeom>
              <a:avLst/>
              <a:gdLst/>
              <a:ahLst/>
              <a:cxnLst/>
              <a:rect l="l" t="t" r="r" b="b"/>
              <a:pathLst>
                <a:path w="811" h="626" extrusionOk="0">
                  <a:moveTo>
                    <a:pt x="126" y="345"/>
                  </a:moveTo>
                  <a:cubicBezTo>
                    <a:pt x="132" y="338"/>
                    <a:pt x="142" y="335"/>
                    <a:pt x="151" y="336"/>
                  </a:cubicBezTo>
                  <a:cubicBezTo>
                    <a:pt x="166" y="337"/>
                    <a:pt x="180" y="345"/>
                    <a:pt x="192" y="357"/>
                  </a:cubicBezTo>
                  <a:cubicBezTo>
                    <a:pt x="204" y="369"/>
                    <a:pt x="212" y="384"/>
                    <a:pt x="213" y="398"/>
                  </a:cubicBezTo>
                  <a:cubicBezTo>
                    <a:pt x="214" y="408"/>
                    <a:pt x="211" y="417"/>
                    <a:pt x="204" y="424"/>
                  </a:cubicBezTo>
                  <a:cubicBezTo>
                    <a:pt x="197" y="431"/>
                    <a:pt x="188" y="434"/>
                    <a:pt x="178" y="433"/>
                  </a:cubicBezTo>
                  <a:cubicBezTo>
                    <a:pt x="367" y="622"/>
                    <a:pt x="367" y="622"/>
                    <a:pt x="367" y="622"/>
                  </a:cubicBezTo>
                  <a:cubicBezTo>
                    <a:pt x="371" y="626"/>
                    <a:pt x="377" y="626"/>
                    <a:pt x="380" y="622"/>
                  </a:cubicBezTo>
                  <a:cubicBezTo>
                    <a:pt x="584" y="419"/>
                    <a:pt x="584" y="419"/>
                    <a:pt x="584" y="419"/>
                  </a:cubicBezTo>
                  <a:cubicBezTo>
                    <a:pt x="586" y="417"/>
                    <a:pt x="588" y="416"/>
                    <a:pt x="591" y="416"/>
                  </a:cubicBezTo>
                  <a:cubicBezTo>
                    <a:pt x="592" y="416"/>
                    <a:pt x="593" y="417"/>
                    <a:pt x="594" y="418"/>
                  </a:cubicBezTo>
                  <a:cubicBezTo>
                    <a:pt x="599" y="422"/>
                    <a:pt x="603" y="426"/>
                    <a:pt x="602" y="433"/>
                  </a:cubicBezTo>
                  <a:cubicBezTo>
                    <a:pt x="601" y="437"/>
                    <a:pt x="600" y="440"/>
                    <a:pt x="599" y="444"/>
                  </a:cubicBezTo>
                  <a:cubicBezTo>
                    <a:pt x="596" y="455"/>
                    <a:pt x="604" y="465"/>
                    <a:pt x="616" y="464"/>
                  </a:cubicBezTo>
                  <a:cubicBezTo>
                    <a:pt x="627" y="463"/>
                    <a:pt x="639" y="456"/>
                    <a:pt x="647" y="447"/>
                  </a:cubicBezTo>
                  <a:cubicBezTo>
                    <a:pt x="655" y="439"/>
                    <a:pt x="662" y="428"/>
                    <a:pt x="663" y="417"/>
                  </a:cubicBezTo>
                  <a:cubicBezTo>
                    <a:pt x="664" y="405"/>
                    <a:pt x="655" y="397"/>
                    <a:pt x="643" y="399"/>
                  </a:cubicBezTo>
                  <a:cubicBezTo>
                    <a:pt x="640" y="400"/>
                    <a:pt x="636" y="402"/>
                    <a:pt x="632" y="402"/>
                  </a:cubicBezTo>
                  <a:cubicBezTo>
                    <a:pt x="625" y="404"/>
                    <a:pt x="621" y="400"/>
                    <a:pt x="617" y="395"/>
                  </a:cubicBezTo>
                  <a:cubicBezTo>
                    <a:pt x="616" y="394"/>
                    <a:pt x="616" y="393"/>
                    <a:pt x="615" y="391"/>
                  </a:cubicBezTo>
                  <a:cubicBezTo>
                    <a:pt x="615" y="389"/>
                    <a:pt x="616" y="386"/>
                    <a:pt x="618" y="385"/>
                  </a:cubicBezTo>
                  <a:cubicBezTo>
                    <a:pt x="808" y="195"/>
                    <a:pt x="808" y="195"/>
                    <a:pt x="808" y="195"/>
                  </a:cubicBezTo>
                  <a:cubicBezTo>
                    <a:pt x="811" y="192"/>
                    <a:pt x="811" y="186"/>
                    <a:pt x="808" y="182"/>
                  </a:cubicBezTo>
                  <a:cubicBezTo>
                    <a:pt x="785" y="154"/>
                    <a:pt x="755" y="129"/>
                    <a:pt x="717" y="109"/>
                  </a:cubicBezTo>
                  <a:cubicBezTo>
                    <a:pt x="500" y="0"/>
                    <a:pt x="284" y="20"/>
                    <a:pt x="170" y="80"/>
                  </a:cubicBezTo>
                  <a:cubicBezTo>
                    <a:pt x="88" y="123"/>
                    <a:pt x="36" y="184"/>
                    <a:pt x="2" y="247"/>
                  </a:cubicBezTo>
                  <a:cubicBezTo>
                    <a:pt x="0" y="251"/>
                    <a:pt x="0" y="255"/>
                    <a:pt x="3" y="258"/>
                  </a:cubicBezTo>
                  <a:cubicBezTo>
                    <a:pt x="117" y="372"/>
                    <a:pt x="117" y="372"/>
                    <a:pt x="117" y="372"/>
                  </a:cubicBezTo>
                  <a:cubicBezTo>
                    <a:pt x="115" y="362"/>
                    <a:pt x="119" y="352"/>
                    <a:pt x="126" y="34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27" name="Google Shape;1027;p51"/>
          <p:cNvGrpSpPr/>
          <p:nvPr/>
        </p:nvGrpSpPr>
        <p:grpSpPr>
          <a:xfrm>
            <a:off x="3603122" y="843032"/>
            <a:ext cx="370755" cy="445841"/>
            <a:chOff x="4539787" y="1011032"/>
            <a:chExt cx="598958" cy="720261"/>
          </a:xfrm>
        </p:grpSpPr>
        <p:sp>
          <p:nvSpPr>
            <p:cNvPr id="1028" name="Google Shape;1028;p51"/>
            <p:cNvSpPr/>
            <p:nvPr/>
          </p:nvSpPr>
          <p:spPr>
            <a:xfrm>
              <a:off x="4849480" y="1011032"/>
              <a:ext cx="289264" cy="340491"/>
            </a:xfrm>
            <a:custGeom>
              <a:avLst/>
              <a:gdLst/>
              <a:ahLst/>
              <a:cxnLst/>
              <a:rect l="l" t="t" r="r" b="b"/>
              <a:pathLst>
                <a:path w="518" h="610" extrusionOk="0">
                  <a:moveTo>
                    <a:pt x="26" y="275"/>
                  </a:moveTo>
                  <a:cubicBezTo>
                    <a:pt x="36" y="275"/>
                    <a:pt x="45" y="280"/>
                    <a:pt x="51" y="287"/>
                  </a:cubicBezTo>
                  <a:cubicBezTo>
                    <a:pt x="61" y="299"/>
                    <a:pt x="66" y="315"/>
                    <a:pt x="65" y="332"/>
                  </a:cubicBezTo>
                  <a:cubicBezTo>
                    <a:pt x="66" y="350"/>
                    <a:pt x="61" y="366"/>
                    <a:pt x="51" y="377"/>
                  </a:cubicBezTo>
                  <a:cubicBezTo>
                    <a:pt x="45" y="384"/>
                    <a:pt x="36" y="389"/>
                    <a:pt x="26" y="389"/>
                  </a:cubicBezTo>
                  <a:cubicBezTo>
                    <a:pt x="16" y="389"/>
                    <a:pt x="7" y="384"/>
                    <a:pt x="0" y="376"/>
                  </a:cubicBezTo>
                  <a:cubicBezTo>
                    <a:pt x="0" y="603"/>
                    <a:pt x="0" y="603"/>
                    <a:pt x="0" y="603"/>
                  </a:cubicBezTo>
                  <a:cubicBezTo>
                    <a:pt x="0" y="607"/>
                    <a:pt x="5" y="610"/>
                    <a:pt x="9" y="609"/>
                  </a:cubicBezTo>
                  <a:cubicBezTo>
                    <a:pt x="244" y="532"/>
                    <a:pt x="244" y="532"/>
                    <a:pt x="244" y="532"/>
                  </a:cubicBezTo>
                  <a:cubicBezTo>
                    <a:pt x="245" y="532"/>
                    <a:pt x="247" y="532"/>
                    <a:pt x="248" y="532"/>
                  </a:cubicBezTo>
                  <a:cubicBezTo>
                    <a:pt x="250" y="533"/>
                    <a:pt x="252" y="534"/>
                    <a:pt x="253" y="537"/>
                  </a:cubicBezTo>
                  <a:cubicBezTo>
                    <a:pt x="256" y="543"/>
                    <a:pt x="257" y="548"/>
                    <a:pt x="253" y="554"/>
                  </a:cubicBezTo>
                  <a:cubicBezTo>
                    <a:pt x="251" y="557"/>
                    <a:pt x="248" y="560"/>
                    <a:pt x="245" y="563"/>
                  </a:cubicBezTo>
                  <a:cubicBezTo>
                    <a:pt x="237" y="572"/>
                    <a:pt x="240" y="584"/>
                    <a:pt x="252" y="589"/>
                  </a:cubicBezTo>
                  <a:cubicBezTo>
                    <a:pt x="263" y="593"/>
                    <a:pt x="276" y="592"/>
                    <a:pt x="287" y="588"/>
                  </a:cubicBezTo>
                  <a:cubicBezTo>
                    <a:pt x="299" y="584"/>
                    <a:pt x="310" y="578"/>
                    <a:pt x="317" y="568"/>
                  </a:cubicBezTo>
                  <a:cubicBezTo>
                    <a:pt x="323" y="557"/>
                    <a:pt x="318" y="545"/>
                    <a:pt x="306" y="543"/>
                  </a:cubicBezTo>
                  <a:cubicBezTo>
                    <a:pt x="303" y="542"/>
                    <a:pt x="299" y="541"/>
                    <a:pt x="295" y="540"/>
                  </a:cubicBezTo>
                  <a:cubicBezTo>
                    <a:pt x="288" y="538"/>
                    <a:pt x="286" y="533"/>
                    <a:pt x="285" y="526"/>
                  </a:cubicBezTo>
                  <a:cubicBezTo>
                    <a:pt x="284" y="524"/>
                    <a:pt x="285" y="521"/>
                    <a:pt x="287" y="520"/>
                  </a:cubicBezTo>
                  <a:cubicBezTo>
                    <a:pt x="287" y="519"/>
                    <a:pt x="288" y="518"/>
                    <a:pt x="289" y="518"/>
                  </a:cubicBezTo>
                  <a:cubicBezTo>
                    <a:pt x="505" y="448"/>
                    <a:pt x="505" y="448"/>
                    <a:pt x="505" y="448"/>
                  </a:cubicBezTo>
                  <a:cubicBezTo>
                    <a:pt x="507" y="447"/>
                    <a:pt x="509" y="445"/>
                    <a:pt x="509" y="442"/>
                  </a:cubicBezTo>
                  <a:cubicBezTo>
                    <a:pt x="518" y="313"/>
                    <a:pt x="487" y="155"/>
                    <a:pt x="341" y="81"/>
                  </a:cubicBezTo>
                  <a:cubicBezTo>
                    <a:pt x="224" y="22"/>
                    <a:pt x="108" y="0"/>
                    <a:pt x="7" y="2"/>
                  </a:cubicBezTo>
                  <a:cubicBezTo>
                    <a:pt x="3" y="2"/>
                    <a:pt x="0" y="5"/>
                    <a:pt x="0" y="8"/>
                  </a:cubicBezTo>
                  <a:cubicBezTo>
                    <a:pt x="0" y="288"/>
                    <a:pt x="0" y="288"/>
                    <a:pt x="0" y="288"/>
                  </a:cubicBezTo>
                  <a:cubicBezTo>
                    <a:pt x="7" y="280"/>
                    <a:pt x="16" y="275"/>
                    <a:pt x="26" y="27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9" name="Google Shape;1029;p51"/>
            <p:cNvSpPr/>
            <p:nvPr/>
          </p:nvSpPr>
          <p:spPr>
            <a:xfrm>
              <a:off x="4599335" y="1012768"/>
              <a:ext cx="277094" cy="339188"/>
            </a:xfrm>
            <a:custGeom>
              <a:avLst/>
              <a:gdLst/>
              <a:ahLst/>
              <a:cxnLst/>
              <a:rect l="l" t="t" r="r" b="b"/>
              <a:pathLst>
                <a:path w="496" h="608" extrusionOk="0">
                  <a:moveTo>
                    <a:pt x="118" y="481"/>
                  </a:moveTo>
                  <a:cubicBezTo>
                    <a:pt x="121" y="472"/>
                    <a:pt x="128" y="464"/>
                    <a:pt x="137" y="461"/>
                  </a:cubicBezTo>
                  <a:cubicBezTo>
                    <a:pt x="151" y="455"/>
                    <a:pt x="168" y="455"/>
                    <a:pt x="184" y="461"/>
                  </a:cubicBezTo>
                  <a:cubicBezTo>
                    <a:pt x="201" y="466"/>
                    <a:pt x="215" y="476"/>
                    <a:pt x="222" y="488"/>
                  </a:cubicBezTo>
                  <a:cubicBezTo>
                    <a:pt x="228" y="497"/>
                    <a:pt x="229" y="507"/>
                    <a:pt x="226" y="516"/>
                  </a:cubicBezTo>
                  <a:cubicBezTo>
                    <a:pt x="223" y="526"/>
                    <a:pt x="216" y="533"/>
                    <a:pt x="206" y="536"/>
                  </a:cubicBezTo>
                  <a:cubicBezTo>
                    <a:pt x="421" y="606"/>
                    <a:pt x="421" y="606"/>
                    <a:pt x="421" y="606"/>
                  </a:cubicBezTo>
                  <a:cubicBezTo>
                    <a:pt x="426" y="608"/>
                    <a:pt x="430" y="605"/>
                    <a:pt x="430" y="600"/>
                  </a:cubicBezTo>
                  <a:cubicBezTo>
                    <a:pt x="430" y="353"/>
                    <a:pt x="430" y="353"/>
                    <a:pt x="430" y="353"/>
                  </a:cubicBezTo>
                  <a:cubicBezTo>
                    <a:pt x="430" y="352"/>
                    <a:pt x="430" y="351"/>
                    <a:pt x="431" y="350"/>
                  </a:cubicBezTo>
                  <a:cubicBezTo>
                    <a:pt x="432" y="347"/>
                    <a:pt x="434" y="346"/>
                    <a:pt x="437" y="345"/>
                  </a:cubicBezTo>
                  <a:cubicBezTo>
                    <a:pt x="443" y="345"/>
                    <a:pt x="449" y="345"/>
                    <a:pt x="453" y="351"/>
                  </a:cubicBezTo>
                  <a:cubicBezTo>
                    <a:pt x="455" y="354"/>
                    <a:pt x="457" y="358"/>
                    <a:pt x="459" y="361"/>
                  </a:cubicBezTo>
                  <a:cubicBezTo>
                    <a:pt x="465" y="371"/>
                    <a:pt x="478" y="373"/>
                    <a:pt x="486" y="363"/>
                  </a:cubicBezTo>
                  <a:cubicBezTo>
                    <a:pt x="493" y="354"/>
                    <a:pt x="496" y="341"/>
                    <a:pt x="496" y="329"/>
                  </a:cubicBezTo>
                  <a:cubicBezTo>
                    <a:pt x="496" y="317"/>
                    <a:pt x="493" y="304"/>
                    <a:pt x="486" y="295"/>
                  </a:cubicBezTo>
                  <a:cubicBezTo>
                    <a:pt x="478" y="286"/>
                    <a:pt x="465" y="287"/>
                    <a:pt x="459" y="297"/>
                  </a:cubicBezTo>
                  <a:cubicBezTo>
                    <a:pt x="457" y="300"/>
                    <a:pt x="455" y="304"/>
                    <a:pt x="453" y="307"/>
                  </a:cubicBezTo>
                  <a:cubicBezTo>
                    <a:pt x="449" y="313"/>
                    <a:pt x="443" y="313"/>
                    <a:pt x="437" y="313"/>
                  </a:cubicBezTo>
                  <a:cubicBezTo>
                    <a:pt x="434" y="313"/>
                    <a:pt x="432" y="311"/>
                    <a:pt x="431" y="309"/>
                  </a:cubicBezTo>
                  <a:cubicBezTo>
                    <a:pt x="430" y="308"/>
                    <a:pt x="430" y="307"/>
                    <a:pt x="430" y="305"/>
                  </a:cubicBezTo>
                  <a:cubicBezTo>
                    <a:pt x="430" y="7"/>
                    <a:pt x="430" y="7"/>
                    <a:pt x="430" y="7"/>
                  </a:cubicBezTo>
                  <a:cubicBezTo>
                    <a:pt x="430" y="3"/>
                    <a:pt x="427" y="0"/>
                    <a:pt x="423" y="0"/>
                  </a:cubicBezTo>
                  <a:cubicBezTo>
                    <a:pt x="346" y="5"/>
                    <a:pt x="279" y="23"/>
                    <a:pt x="231" y="49"/>
                  </a:cubicBezTo>
                  <a:cubicBezTo>
                    <a:pt x="64" y="136"/>
                    <a:pt x="15" y="299"/>
                    <a:pt x="3" y="405"/>
                  </a:cubicBezTo>
                  <a:cubicBezTo>
                    <a:pt x="0" y="431"/>
                    <a:pt x="7" y="453"/>
                    <a:pt x="14" y="472"/>
                  </a:cubicBezTo>
                  <a:cubicBezTo>
                    <a:pt x="15" y="473"/>
                    <a:pt x="16" y="475"/>
                    <a:pt x="18" y="475"/>
                  </a:cubicBezTo>
                  <a:cubicBezTo>
                    <a:pt x="122" y="509"/>
                    <a:pt x="122" y="509"/>
                    <a:pt x="122" y="509"/>
                  </a:cubicBezTo>
                  <a:cubicBezTo>
                    <a:pt x="117" y="501"/>
                    <a:pt x="115" y="490"/>
                    <a:pt x="118" y="48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0" name="Google Shape;1030;p51"/>
            <p:cNvSpPr/>
            <p:nvPr/>
          </p:nvSpPr>
          <p:spPr>
            <a:xfrm>
              <a:off x="4539787" y="1276220"/>
              <a:ext cx="295350" cy="349606"/>
            </a:xfrm>
            <a:custGeom>
              <a:avLst/>
              <a:gdLst/>
              <a:ahLst/>
              <a:cxnLst/>
              <a:rect l="l" t="t" r="r" b="b"/>
              <a:pathLst>
                <a:path w="529" h="627" extrusionOk="0">
                  <a:moveTo>
                    <a:pt x="313" y="412"/>
                  </a:moveTo>
                  <a:cubicBezTo>
                    <a:pt x="306" y="406"/>
                    <a:pt x="301" y="397"/>
                    <a:pt x="300" y="387"/>
                  </a:cubicBezTo>
                  <a:cubicBezTo>
                    <a:pt x="299" y="373"/>
                    <a:pt x="305" y="357"/>
                    <a:pt x="315" y="343"/>
                  </a:cubicBezTo>
                  <a:cubicBezTo>
                    <a:pt x="325" y="329"/>
                    <a:pt x="339" y="319"/>
                    <a:pt x="353" y="315"/>
                  </a:cubicBezTo>
                  <a:cubicBezTo>
                    <a:pt x="362" y="313"/>
                    <a:pt x="372" y="314"/>
                    <a:pt x="380" y="320"/>
                  </a:cubicBezTo>
                  <a:cubicBezTo>
                    <a:pt x="388" y="326"/>
                    <a:pt x="393" y="335"/>
                    <a:pt x="394" y="345"/>
                  </a:cubicBezTo>
                  <a:cubicBezTo>
                    <a:pt x="527" y="162"/>
                    <a:pt x="527" y="162"/>
                    <a:pt x="527" y="162"/>
                  </a:cubicBezTo>
                  <a:cubicBezTo>
                    <a:pt x="529" y="159"/>
                    <a:pt x="528" y="153"/>
                    <a:pt x="523" y="152"/>
                  </a:cubicBezTo>
                  <a:cubicBezTo>
                    <a:pt x="288" y="76"/>
                    <a:pt x="288" y="76"/>
                    <a:pt x="288" y="76"/>
                  </a:cubicBezTo>
                  <a:cubicBezTo>
                    <a:pt x="287" y="75"/>
                    <a:pt x="286" y="75"/>
                    <a:pt x="285" y="74"/>
                  </a:cubicBezTo>
                  <a:cubicBezTo>
                    <a:pt x="284" y="72"/>
                    <a:pt x="282" y="70"/>
                    <a:pt x="283" y="67"/>
                  </a:cubicBezTo>
                  <a:cubicBezTo>
                    <a:pt x="285" y="61"/>
                    <a:pt x="287" y="55"/>
                    <a:pt x="294" y="53"/>
                  </a:cubicBezTo>
                  <a:cubicBezTo>
                    <a:pt x="297" y="52"/>
                    <a:pt x="301" y="52"/>
                    <a:pt x="305" y="51"/>
                  </a:cubicBezTo>
                  <a:cubicBezTo>
                    <a:pt x="317" y="48"/>
                    <a:pt x="322" y="36"/>
                    <a:pt x="315" y="26"/>
                  </a:cubicBezTo>
                  <a:cubicBezTo>
                    <a:pt x="309" y="16"/>
                    <a:pt x="297" y="9"/>
                    <a:pt x="286" y="6"/>
                  </a:cubicBezTo>
                  <a:cubicBezTo>
                    <a:pt x="274" y="2"/>
                    <a:pt x="261" y="0"/>
                    <a:pt x="250" y="5"/>
                  </a:cubicBezTo>
                  <a:cubicBezTo>
                    <a:pt x="239" y="9"/>
                    <a:pt x="236" y="22"/>
                    <a:pt x="244" y="31"/>
                  </a:cubicBezTo>
                  <a:cubicBezTo>
                    <a:pt x="246" y="34"/>
                    <a:pt x="249" y="37"/>
                    <a:pt x="252" y="40"/>
                  </a:cubicBezTo>
                  <a:cubicBezTo>
                    <a:pt x="256" y="45"/>
                    <a:pt x="254" y="51"/>
                    <a:pt x="252" y="57"/>
                  </a:cubicBezTo>
                  <a:cubicBezTo>
                    <a:pt x="251" y="59"/>
                    <a:pt x="249" y="61"/>
                    <a:pt x="246" y="61"/>
                  </a:cubicBezTo>
                  <a:cubicBezTo>
                    <a:pt x="245" y="61"/>
                    <a:pt x="244" y="61"/>
                    <a:pt x="243" y="61"/>
                  </a:cubicBezTo>
                  <a:cubicBezTo>
                    <a:pt x="141" y="28"/>
                    <a:pt x="141" y="28"/>
                    <a:pt x="141" y="28"/>
                  </a:cubicBezTo>
                  <a:cubicBezTo>
                    <a:pt x="136" y="26"/>
                    <a:pt x="131" y="30"/>
                    <a:pt x="132" y="35"/>
                  </a:cubicBezTo>
                  <a:cubicBezTo>
                    <a:pt x="132" y="38"/>
                    <a:pt x="132" y="41"/>
                    <a:pt x="132" y="44"/>
                  </a:cubicBezTo>
                  <a:cubicBezTo>
                    <a:pt x="125" y="99"/>
                    <a:pt x="5" y="184"/>
                    <a:pt x="2" y="244"/>
                  </a:cubicBezTo>
                  <a:cubicBezTo>
                    <a:pt x="0" y="285"/>
                    <a:pt x="82" y="301"/>
                    <a:pt x="96" y="329"/>
                  </a:cubicBezTo>
                  <a:cubicBezTo>
                    <a:pt x="103" y="341"/>
                    <a:pt x="85" y="368"/>
                    <a:pt x="87" y="384"/>
                  </a:cubicBezTo>
                  <a:cubicBezTo>
                    <a:pt x="88" y="398"/>
                    <a:pt x="128" y="414"/>
                    <a:pt x="128" y="414"/>
                  </a:cubicBezTo>
                  <a:cubicBezTo>
                    <a:pt x="128" y="414"/>
                    <a:pt x="99" y="441"/>
                    <a:pt x="98" y="453"/>
                  </a:cubicBezTo>
                  <a:cubicBezTo>
                    <a:pt x="97" y="468"/>
                    <a:pt x="124" y="491"/>
                    <a:pt x="125" y="506"/>
                  </a:cubicBezTo>
                  <a:cubicBezTo>
                    <a:pt x="125" y="521"/>
                    <a:pt x="101" y="558"/>
                    <a:pt x="112" y="598"/>
                  </a:cubicBezTo>
                  <a:cubicBezTo>
                    <a:pt x="119" y="621"/>
                    <a:pt x="149" y="627"/>
                    <a:pt x="186" y="626"/>
                  </a:cubicBezTo>
                  <a:cubicBezTo>
                    <a:pt x="188" y="626"/>
                    <a:pt x="190" y="625"/>
                    <a:pt x="191" y="624"/>
                  </a:cubicBezTo>
                  <a:cubicBezTo>
                    <a:pt x="342" y="417"/>
                    <a:pt x="342" y="417"/>
                    <a:pt x="342" y="417"/>
                  </a:cubicBezTo>
                  <a:cubicBezTo>
                    <a:pt x="332" y="420"/>
                    <a:pt x="322" y="418"/>
                    <a:pt x="313" y="41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1" name="Google Shape;1031;p51"/>
            <p:cNvSpPr/>
            <p:nvPr/>
          </p:nvSpPr>
          <p:spPr>
            <a:xfrm>
              <a:off x="4854479" y="1272314"/>
              <a:ext cx="277529" cy="353078"/>
            </a:xfrm>
            <a:custGeom>
              <a:avLst/>
              <a:gdLst/>
              <a:ahLst/>
              <a:cxnLst/>
              <a:rect l="l" t="t" r="r" b="b"/>
              <a:pathLst>
                <a:path w="497" h="633" extrusionOk="0">
                  <a:moveTo>
                    <a:pt x="326" y="81"/>
                  </a:moveTo>
                  <a:cubicBezTo>
                    <a:pt x="328" y="91"/>
                    <a:pt x="327" y="101"/>
                    <a:pt x="322" y="109"/>
                  </a:cubicBezTo>
                  <a:cubicBezTo>
                    <a:pt x="314" y="122"/>
                    <a:pt x="300" y="131"/>
                    <a:pt x="284" y="136"/>
                  </a:cubicBezTo>
                  <a:cubicBezTo>
                    <a:pt x="267" y="142"/>
                    <a:pt x="250" y="142"/>
                    <a:pt x="237" y="137"/>
                  </a:cubicBezTo>
                  <a:cubicBezTo>
                    <a:pt x="227" y="133"/>
                    <a:pt x="220" y="126"/>
                    <a:pt x="217" y="117"/>
                  </a:cubicBezTo>
                  <a:cubicBezTo>
                    <a:pt x="214" y="107"/>
                    <a:pt x="216" y="97"/>
                    <a:pt x="222" y="88"/>
                  </a:cubicBezTo>
                  <a:cubicBezTo>
                    <a:pt x="6" y="158"/>
                    <a:pt x="6" y="158"/>
                    <a:pt x="6" y="158"/>
                  </a:cubicBezTo>
                  <a:cubicBezTo>
                    <a:pt x="2" y="160"/>
                    <a:pt x="0" y="165"/>
                    <a:pt x="3" y="168"/>
                  </a:cubicBezTo>
                  <a:cubicBezTo>
                    <a:pt x="148" y="368"/>
                    <a:pt x="148" y="368"/>
                    <a:pt x="148" y="368"/>
                  </a:cubicBezTo>
                  <a:cubicBezTo>
                    <a:pt x="149" y="369"/>
                    <a:pt x="149" y="370"/>
                    <a:pt x="150" y="372"/>
                  </a:cubicBezTo>
                  <a:cubicBezTo>
                    <a:pt x="150" y="374"/>
                    <a:pt x="149" y="377"/>
                    <a:pt x="147" y="378"/>
                  </a:cubicBezTo>
                  <a:cubicBezTo>
                    <a:pt x="142" y="382"/>
                    <a:pt x="137" y="386"/>
                    <a:pt x="131" y="383"/>
                  </a:cubicBezTo>
                  <a:cubicBezTo>
                    <a:pt x="127" y="382"/>
                    <a:pt x="124" y="380"/>
                    <a:pt x="120" y="379"/>
                  </a:cubicBezTo>
                  <a:cubicBezTo>
                    <a:pt x="109" y="374"/>
                    <a:pt x="98" y="381"/>
                    <a:pt x="97" y="393"/>
                  </a:cubicBezTo>
                  <a:cubicBezTo>
                    <a:pt x="96" y="404"/>
                    <a:pt x="102" y="417"/>
                    <a:pt x="109" y="426"/>
                  </a:cubicBezTo>
                  <a:cubicBezTo>
                    <a:pt x="116" y="436"/>
                    <a:pt x="126" y="445"/>
                    <a:pt x="137" y="448"/>
                  </a:cubicBezTo>
                  <a:cubicBezTo>
                    <a:pt x="149" y="451"/>
                    <a:pt x="159" y="443"/>
                    <a:pt x="158" y="431"/>
                  </a:cubicBezTo>
                  <a:cubicBezTo>
                    <a:pt x="158" y="427"/>
                    <a:pt x="157" y="423"/>
                    <a:pt x="157" y="419"/>
                  </a:cubicBezTo>
                  <a:cubicBezTo>
                    <a:pt x="156" y="412"/>
                    <a:pt x="161" y="408"/>
                    <a:pt x="167" y="405"/>
                  </a:cubicBezTo>
                  <a:cubicBezTo>
                    <a:pt x="169" y="403"/>
                    <a:pt x="171" y="404"/>
                    <a:pt x="174" y="405"/>
                  </a:cubicBezTo>
                  <a:cubicBezTo>
                    <a:pt x="175" y="405"/>
                    <a:pt x="176" y="406"/>
                    <a:pt x="176" y="407"/>
                  </a:cubicBezTo>
                  <a:cubicBezTo>
                    <a:pt x="336" y="627"/>
                    <a:pt x="336" y="627"/>
                    <a:pt x="336" y="627"/>
                  </a:cubicBezTo>
                  <a:cubicBezTo>
                    <a:pt x="340" y="633"/>
                    <a:pt x="349" y="630"/>
                    <a:pt x="348" y="623"/>
                  </a:cubicBezTo>
                  <a:cubicBezTo>
                    <a:pt x="345" y="577"/>
                    <a:pt x="342" y="510"/>
                    <a:pt x="356" y="414"/>
                  </a:cubicBezTo>
                  <a:cubicBezTo>
                    <a:pt x="372" y="311"/>
                    <a:pt x="417" y="234"/>
                    <a:pt x="461" y="143"/>
                  </a:cubicBezTo>
                  <a:cubicBezTo>
                    <a:pt x="475" y="114"/>
                    <a:pt x="489" y="66"/>
                    <a:pt x="497" y="9"/>
                  </a:cubicBezTo>
                  <a:cubicBezTo>
                    <a:pt x="497" y="4"/>
                    <a:pt x="493" y="0"/>
                    <a:pt x="488" y="2"/>
                  </a:cubicBezTo>
                  <a:cubicBezTo>
                    <a:pt x="305" y="61"/>
                    <a:pt x="305" y="61"/>
                    <a:pt x="305" y="61"/>
                  </a:cubicBezTo>
                  <a:cubicBezTo>
                    <a:pt x="315" y="64"/>
                    <a:pt x="322" y="72"/>
                    <a:pt x="326" y="8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2" name="Google Shape;1032;p51"/>
            <p:cNvSpPr/>
            <p:nvPr/>
          </p:nvSpPr>
          <p:spPr>
            <a:xfrm>
              <a:off x="4661491" y="1370403"/>
              <a:ext cx="388584" cy="360890"/>
            </a:xfrm>
            <a:custGeom>
              <a:avLst/>
              <a:gdLst/>
              <a:ahLst/>
              <a:cxnLst/>
              <a:rect l="l" t="t" r="r" b="b"/>
              <a:pathLst>
                <a:path w="696" h="647" extrusionOk="0">
                  <a:moveTo>
                    <a:pt x="506" y="283"/>
                  </a:moveTo>
                  <a:cubicBezTo>
                    <a:pt x="498" y="289"/>
                    <a:pt x="488" y="291"/>
                    <a:pt x="478" y="288"/>
                  </a:cubicBezTo>
                  <a:cubicBezTo>
                    <a:pt x="464" y="285"/>
                    <a:pt x="451" y="275"/>
                    <a:pt x="441" y="261"/>
                  </a:cubicBezTo>
                  <a:cubicBezTo>
                    <a:pt x="430" y="246"/>
                    <a:pt x="425" y="231"/>
                    <a:pt x="426" y="216"/>
                  </a:cubicBezTo>
                  <a:cubicBezTo>
                    <a:pt x="427" y="206"/>
                    <a:pt x="432" y="197"/>
                    <a:pt x="439" y="192"/>
                  </a:cubicBezTo>
                  <a:cubicBezTo>
                    <a:pt x="447" y="186"/>
                    <a:pt x="458" y="184"/>
                    <a:pt x="468" y="187"/>
                  </a:cubicBezTo>
                  <a:cubicBezTo>
                    <a:pt x="334" y="4"/>
                    <a:pt x="334" y="4"/>
                    <a:pt x="334" y="4"/>
                  </a:cubicBezTo>
                  <a:cubicBezTo>
                    <a:pt x="332" y="0"/>
                    <a:pt x="326" y="0"/>
                    <a:pt x="324" y="4"/>
                  </a:cubicBezTo>
                  <a:cubicBezTo>
                    <a:pt x="178" y="204"/>
                    <a:pt x="178" y="204"/>
                    <a:pt x="178" y="204"/>
                  </a:cubicBezTo>
                  <a:cubicBezTo>
                    <a:pt x="178" y="205"/>
                    <a:pt x="177" y="205"/>
                    <a:pt x="176" y="206"/>
                  </a:cubicBezTo>
                  <a:cubicBezTo>
                    <a:pt x="173" y="207"/>
                    <a:pt x="171" y="207"/>
                    <a:pt x="169" y="206"/>
                  </a:cubicBezTo>
                  <a:cubicBezTo>
                    <a:pt x="163" y="202"/>
                    <a:pt x="159" y="199"/>
                    <a:pt x="159" y="192"/>
                  </a:cubicBezTo>
                  <a:cubicBezTo>
                    <a:pt x="159" y="188"/>
                    <a:pt x="160" y="184"/>
                    <a:pt x="160" y="180"/>
                  </a:cubicBezTo>
                  <a:cubicBezTo>
                    <a:pt x="161" y="168"/>
                    <a:pt x="151" y="159"/>
                    <a:pt x="139" y="162"/>
                  </a:cubicBezTo>
                  <a:cubicBezTo>
                    <a:pt x="128" y="165"/>
                    <a:pt x="118" y="174"/>
                    <a:pt x="111" y="184"/>
                  </a:cubicBezTo>
                  <a:cubicBezTo>
                    <a:pt x="104" y="194"/>
                    <a:pt x="98" y="206"/>
                    <a:pt x="99" y="218"/>
                  </a:cubicBezTo>
                  <a:cubicBezTo>
                    <a:pt x="100" y="230"/>
                    <a:pt x="111" y="236"/>
                    <a:pt x="122" y="232"/>
                  </a:cubicBezTo>
                  <a:cubicBezTo>
                    <a:pt x="126" y="230"/>
                    <a:pt x="129" y="228"/>
                    <a:pt x="133" y="227"/>
                  </a:cubicBezTo>
                  <a:cubicBezTo>
                    <a:pt x="140" y="225"/>
                    <a:pt x="144" y="228"/>
                    <a:pt x="149" y="232"/>
                  </a:cubicBezTo>
                  <a:cubicBezTo>
                    <a:pt x="152" y="234"/>
                    <a:pt x="152" y="236"/>
                    <a:pt x="152" y="239"/>
                  </a:cubicBezTo>
                  <a:cubicBezTo>
                    <a:pt x="152" y="240"/>
                    <a:pt x="151" y="241"/>
                    <a:pt x="151" y="242"/>
                  </a:cubicBezTo>
                  <a:cubicBezTo>
                    <a:pt x="4" y="444"/>
                    <a:pt x="4" y="444"/>
                    <a:pt x="4" y="444"/>
                  </a:cubicBezTo>
                  <a:cubicBezTo>
                    <a:pt x="0" y="449"/>
                    <a:pt x="4" y="455"/>
                    <a:pt x="10" y="455"/>
                  </a:cubicBezTo>
                  <a:cubicBezTo>
                    <a:pt x="72" y="448"/>
                    <a:pt x="138" y="432"/>
                    <a:pt x="147" y="440"/>
                  </a:cubicBezTo>
                  <a:cubicBezTo>
                    <a:pt x="174" y="465"/>
                    <a:pt x="143" y="537"/>
                    <a:pt x="158" y="561"/>
                  </a:cubicBezTo>
                  <a:cubicBezTo>
                    <a:pt x="180" y="598"/>
                    <a:pt x="517" y="647"/>
                    <a:pt x="683" y="531"/>
                  </a:cubicBezTo>
                  <a:cubicBezTo>
                    <a:pt x="691" y="525"/>
                    <a:pt x="695" y="517"/>
                    <a:pt x="696" y="504"/>
                  </a:cubicBezTo>
                  <a:cubicBezTo>
                    <a:pt x="696" y="502"/>
                    <a:pt x="696" y="501"/>
                    <a:pt x="695" y="500"/>
                  </a:cubicBezTo>
                  <a:cubicBezTo>
                    <a:pt x="519" y="258"/>
                    <a:pt x="519" y="258"/>
                    <a:pt x="519" y="258"/>
                  </a:cubicBezTo>
                  <a:cubicBezTo>
                    <a:pt x="519" y="268"/>
                    <a:pt x="514" y="278"/>
                    <a:pt x="506" y="283"/>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33" name="Google Shape;1033;p51"/>
          <p:cNvGrpSpPr/>
          <p:nvPr/>
        </p:nvGrpSpPr>
        <p:grpSpPr>
          <a:xfrm>
            <a:off x="4213740" y="843140"/>
            <a:ext cx="366917" cy="445733"/>
            <a:chOff x="5526246" y="1011207"/>
            <a:chExt cx="592758" cy="720086"/>
          </a:xfrm>
        </p:grpSpPr>
        <p:sp>
          <p:nvSpPr>
            <p:cNvPr id="1034" name="Google Shape;1034;p51"/>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5" name="Google Shape;1035;p51"/>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6" name="Google Shape;1036;p51"/>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7" name="Google Shape;1037;p51"/>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8" name="Google Shape;1038;p51"/>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39" name="Google Shape;1039;p51"/>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40" name="Google Shape;1040;p51"/>
          <p:cNvGrpSpPr/>
          <p:nvPr/>
        </p:nvGrpSpPr>
        <p:grpSpPr>
          <a:xfrm>
            <a:off x="1168508" y="843134"/>
            <a:ext cx="364294" cy="445740"/>
            <a:chOff x="606645" y="1011196"/>
            <a:chExt cx="588520" cy="720096"/>
          </a:xfrm>
        </p:grpSpPr>
        <p:sp>
          <p:nvSpPr>
            <p:cNvPr id="1041" name="Google Shape;1041;p51"/>
            <p:cNvSpPr/>
            <p:nvPr/>
          </p:nvSpPr>
          <p:spPr>
            <a:xfrm>
              <a:off x="659316" y="1517469"/>
              <a:ext cx="456722" cy="213824"/>
            </a:xfrm>
            <a:custGeom>
              <a:avLst/>
              <a:gdLst/>
              <a:ahLst/>
              <a:cxnLst/>
              <a:rect l="l" t="t" r="r" b="b"/>
              <a:pathLst>
                <a:path w="763" h="358" extrusionOk="0">
                  <a:moveTo>
                    <a:pt x="1" y="27"/>
                  </a:moveTo>
                  <a:cubicBezTo>
                    <a:pt x="0" y="41"/>
                    <a:pt x="25" y="62"/>
                    <a:pt x="25" y="75"/>
                  </a:cubicBezTo>
                  <a:cubicBezTo>
                    <a:pt x="26" y="89"/>
                    <a:pt x="4" y="123"/>
                    <a:pt x="14" y="160"/>
                  </a:cubicBezTo>
                  <a:cubicBezTo>
                    <a:pt x="32" y="219"/>
                    <a:pt x="230" y="155"/>
                    <a:pt x="245" y="169"/>
                  </a:cubicBezTo>
                  <a:cubicBezTo>
                    <a:pt x="269" y="192"/>
                    <a:pt x="241" y="258"/>
                    <a:pt x="255" y="280"/>
                  </a:cubicBezTo>
                  <a:cubicBezTo>
                    <a:pt x="275" y="313"/>
                    <a:pt x="582" y="358"/>
                    <a:pt x="735" y="252"/>
                  </a:cubicBezTo>
                  <a:cubicBezTo>
                    <a:pt x="763" y="232"/>
                    <a:pt x="729" y="168"/>
                    <a:pt x="749" y="8"/>
                  </a:cubicBezTo>
                  <a:cubicBezTo>
                    <a:pt x="749" y="4"/>
                    <a:pt x="746" y="0"/>
                    <a:pt x="742" y="0"/>
                  </a:cubicBezTo>
                  <a:cubicBezTo>
                    <a:pt x="24" y="0"/>
                    <a:pt x="24" y="0"/>
                    <a:pt x="24" y="0"/>
                  </a:cubicBezTo>
                  <a:cubicBezTo>
                    <a:pt x="22" y="0"/>
                    <a:pt x="19" y="1"/>
                    <a:pt x="17" y="3"/>
                  </a:cubicBezTo>
                  <a:cubicBezTo>
                    <a:pt x="10" y="11"/>
                    <a:pt x="2" y="21"/>
                    <a:pt x="1" y="2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2" name="Google Shape;1042;p51"/>
            <p:cNvSpPr/>
            <p:nvPr/>
          </p:nvSpPr>
          <p:spPr>
            <a:xfrm>
              <a:off x="606645" y="1354464"/>
              <a:ext cx="561583" cy="154615"/>
            </a:xfrm>
            <a:custGeom>
              <a:avLst/>
              <a:gdLst/>
              <a:ahLst/>
              <a:cxnLst/>
              <a:rect l="l" t="t" r="r" b="b"/>
              <a:pathLst>
                <a:path w="938" h="259" extrusionOk="0">
                  <a:moveTo>
                    <a:pt x="2" y="109"/>
                  </a:moveTo>
                  <a:cubicBezTo>
                    <a:pt x="0" y="146"/>
                    <a:pt x="74" y="161"/>
                    <a:pt x="88" y="186"/>
                  </a:cubicBezTo>
                  <a:cubicBezTo>
                    <a:pt x="93" y="197"/>
                    <a:pt x="77" y="222"/>
                    <a:pt x="79" y="237"/>
                  </a:cubicBezTo>
                  <a:cubicBezTo>
                    <a:pt x="79" y="244"/>
                    <a:pt x="91" y="252"/>
                    <a:pt x="101" y="257"/>
                  </a:cubicBezTo>
                  <a:cubicBezTo>
                    <a:pt x="103" y="258"/>
                    <a:pt x="104" y="259"/>
                    <a:pt x="106" y="259"/>
                  </a:cubicBezTo>
                  <a:cubicBezTo>
                    <a:pt x="840" y="259"/>
                    <a:pt x="840" y="259"/>
                    <a:pt x="840" y="259"/>
                  </a:cubicBezTo>
                  <a:cubicBezTo>
                    <a:pt x="840" y="258"/>
                    <a:pt x="840" y="258"/>
                    <a:pt x="840" y="258"/>
                  </a:cubicBezTo>
                  <a:cubicBezTo>
                    <a:pt x="854" y="164"/>
                    <a:pt x="895" y="93"/>
                    <a:pt x="936" y="10"/>
                  </a:cubicBezTo>
                  <a:cubicBezTo>
                    <a:pt x="936" y="10"/>
                    <a:pt x="936" y="10"/>
                    <a:pt x="936" y="10"/>
                  </a:cubicBezTo>
                  <a:cubicBezTo>
                    <a:pt x="938" y="5"/>
                    <a:pt x="935" y="0"/>
                    <a:pt x="929" y="0"/>
                  </a:cubicBezTo>
                  <a:cubicBezTo>
                    <a:pt x="77" y="0"/>
                    <a:pt x="77" y="0"/>
                    <a:pt x="77" y="0"/>
                  </a:cubicBezTo>
                  <a:cubicBezTo>
                    <a:pt x="75" y="0"/>
                    <a:pt x="73" y="1"/>
                    <a:pt x="71" y="3"/>
                  </a:cubicBezTo>
                  <a:cubicBezTo>
                    <a:pt x="39" y="39"/>
                    <a:pt x="3" y="78"/>
                    <a:pt x="2" y="10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3" name="Google Shape;1043;p51"/>
            <p:cNvSpPr/>
            <p:nvPr/>
          </p:nvSpPr>
          <p:spPr>
            <a:xfrm>
              <a:off x="661721" y="1191460"/>
              <a:ext cx="533444" cy="154135"/>
            </a:xfrm>
            <a:custGeom>
              <a:avLst/>
              <a:gdLst/>
              <a:ahLst/>
              <a:cxnLst/>
              <a:rect l="l" t="t" r="r" b="b"/>
              <a:pathLst>
                <a:path w="891" h="258" extrusionOk="0">
                  <a:moveTo>
                    <a:pt x="8" y="98"/>
                  </a:moveTo>
                  <a:cubicBezTo>
                    <a:pt x="2" y="142"/>
                    <a:pt x="31" y="174"/>
                    <a:pt x="28" y="199"/>
                  </a:cubicBezTo>
                  <a:cubicBezTo>
                    <a:pt x="26" y="213"/>
                    <a:pt x="17" y="230"/>
                    <a:pt x="3" y="247"/>
                  </a:cubicBezTo>
                  <a:cubicBezTo>
                    <a:pt x="0" y="252"/>
                    <a:pt x="3" y="258"/>
                    <a:pt x="9" y="258"/>
                  </a:cubicBezTo>
                  <a:cubicBezTo>
                    <a:pt x="849" y="258"/>
                    <a:pt x="849" y="258"/>
                    <a:pt x="849" y="258"/>
                  </a:cubicBezTo>
                  <a:cubicBezTo>
                    <a:pt x="852" y="258"/>
                    <a:pt x="855" y="256"/>
                    <a:pt x="856" y="254"/>
                  </a:cubicBezTo>
                  <a:cubicBezTo>
                    <a:pt x="875" y="195"/>
                    <a:pt x="891" y="98"/>
                    <a:pt x="873" y="5"/>
                  </a:cubicBezTo>
                  <a:cubicBezTo>
                    <a:pt x="872" y="2"/>
                    <a:pt x="869" y="0"/>
                    <a:pt x="866" y="0"/>
                  </a:cubicBezTo>
                  <a:cubicBezTo>
                    <a:pt x="34" y="0"/>
                    <a:pt x="34" y="0"/>
                    <a:pt x="34" y="0"/>
                  </a:cubicBezTo>
                  <a:cubicBezTo>
                    <a:pt x="31" y="0"/>
                    <a:pt x="28" y="2"/>
                    <a:pt x="27" y="5"/>
                  </a:cubicBezTo>
                  <a:cubicBezTo>
                    <a:pt x="17" y="38"/>
                    <a:pt x="11" y="70"/>
                    <a:pt x="8" y="9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44" name="Google Shape;1044;p51"/>
            <p:cNvSpPr/>
            <p:nvPr/>
          </p:nvSpPr>
          <p:spPr>
            <a:xfrm>
              <a:off x="683367" y="1011196"/>
              <a:ext cx="497368" cy="171394"/>
            </a:xfrm>
            <a:custGeom>
              <a:avLst/>
              <a:gdLst/>
              <a:ahLst/>
              <a:cxnLst/>
              <a:rect l="l" t="t" r="r" b="b"/>
              <a:pathLst>
                <a:path w="831" h="287" extrusionOk="0">
                  <a:moveTo>
                    <a:pt x="690" y="102"/>
                  </a:moveTo>
                  <a:cubicBezTo>
                    <a:pt x="488" y="0"/>
                    <a:pt x="287" y="19"/>
                    <a:pt x="180" y="75"/>
                  </a:cubicBezTo>
                  <a:cubicBezTo>
                    <a:pt x="84" y="125"/>
                    <a:pt x="31" y="203"/>
                    <a:pt x="2" y="278"/>
                  </a:cubicBezTo>
                  <a:cubicBezTo>
                    <a:pt x="0" y="282"/>
                    <a:pt x="3" y="287"/>
                    <a:pt x="8" y="287"/>
                  </a:cubicBezTo>
                  <a:cubicBezTo>
                    <a:pt x="823" y="287"/>
                    <a:pt x="823" y="287"/>
                    <a:pt x="823" y="287"/>
                  </a:cubicBezTo>
                  <a:cubicBezTo>
                    <a:pt x="828" y="287"/>
                    <a:pt x="831" y="283"/>
                    <a:pt x="830" y="278"/>
                  </a:cubicBezTo>
                  <a:cubicBezTo>
                    <a:pt x="810" y="207"/>
                    <a:pt x="768" y="141"/>
                    <a:pt x="690" y="10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045" name="Google Shape;1045;p51"/>
          <p:cNvGrpSpPr/>
          <p:nvPr/>
        </p:nvGrpSpPr>
        <p:grpSpPr>
          <a:xfrm>
            <a:off x="7622791" y="843111"/>
            <a:ext cx="298405" cy="445762"/>
            <a:chOff x="11033597" y="1011159"/>
            <a:chExt cx="482075" cy="720133"/>
          </a:xfrm>
        </p:grpSpPr>
        <p:sp>
          <p:nvSpPr>
            <p:cNvPr id="1046" name="Google Shape;1046;p51"/>
            <p:cNvSpPr/>
            <p:nvPr/>
          </p:nvSpPr>
          <p:spPr>
            <a:xfrm>
              <a:off x="11033597" y="1414369"/>
              <a:ext cx="482075" cy="151349"/>
            </a:xfrm>
            <a:custGeom>
              <a:avLst/>
              <a:gdLst/>
              <a:ahLst/>
              <a:cxnLst/>
              <a:rect l="l" t="t" r="r" b="b"/>
              <a:pathLst>
                <a:path w="724" h="227" extrusionOk="0">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47" name="Google Shape;1047;p51"/>
            <p:cNvSpPr/>
            <p:nvPr/>
          </p:nvSpPr>
          <p:spPr>
            <a:xfrm>
              <a:off x="11142821" y="1011159"/>
              <a:ext cx="263627" cy="229006"/>
            </a:xfrm>
            <a:custGeom>
              <a:avLst/>
              <a:gdLst/>
              <a:ahLst/>
              <a:cxnLst/>
              <a:rect l="l" t="t" r="r" b="b"/>
              <a:pathLst>
                <a:path w="396" h="343" extrusionOk="0">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48" name="Google Shape;1048;p51"/>
            <p:cNvSpPr/>
            <p:nvPr/>
          </p:nvSpPr>
          <p:spPr>
            <a:xfrm>
              <a:off x="11052228" y="1576445"/>
              <a:ext cx="444813" cy="154847"/>
            </a:xfrm>
            <a:custGeom>
              <a:avLst/>
              <a:gdLst/>
              <a:ahLst/>
              <a:cxnLst/>
              <a:rect l="l" t="t" r="r" b="b"/>
              <a:pathLst>
                <a:path w="668" h="232" extrusionOk="0">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049" name="Google Shape;1049;p51"/>
            <p:cNvSpPr/>
            <p:nvPr/>
          </p:nvSpPr>
          <p:spPr>
            <a:xfrm>
              <a:off x="11051762" y="1251592"/>
              <a:ext cx="446676" cy="151349"/>
            </a:xfrm>
            <a:custGeom>
              <a:avLst/>
              <a:gdLst/>
              <a:ahLst/>
              <a:cxnLst/>
              <a:rect l="l" t="t" r="r" b="b"/>
              <a:pathLst>
                <a:path w="671" h="227" extrusionOk="0">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050" name="Google Shape;1050;p51"/>
          <p:cNvGrpSpPr/>
          <p:nvPr/>
        </p:nvGrpSpPr>
        <p:grpSpPr>
          <a:xfrm>
            <a:off x="6221656" y="797418"/>
            <a:ext cx="460705" cy="491455"/>
            <a:chOff x="8770051" y="937343"/>
            <a:chExt cx="744273" cy="793950"/>
          </a:xfrm>
        </p:grpSpPr>
        <p:sp>
          <p:nvSpPr>
            <p:cNvPr id="1051" name="Google Shape;1051;p51"/>
            <p:cNvSpPr/>
            <p:nvPr/>
          </p:nvSpPr>
          <p:spPr>
            <a:xfrm>
              <a:off x="8968558" y="1402926"/>
              <a:ext cx="348361" cy="98539"/>
            </a:xfrm>
            <a:custGeom>
              <a:avLst/>
              <a:gdLst/>
              <a:ahLst/>
              <a:cxnLst/>
              <a:rect l="l" t="t" r="r" b="b"/>
              <a:pathLst>
                <a:path w="1741804" h="492696" extrusionOk="0">
                  <a:moveTo>
                    <a:pt x="1741805" y="0"/>
                  </a:moveTo>
                  <a:lnTo>
                    <a:pt x="0" y="0"/>
                  </a:lnTo>
                  <a:cubicBezTo>
                    <a:pt x="100902" y="166370"/>
                    <a:pt x="219266" y="316611"/>
                    <a:pt x="295529" y="492696"/>
                  </a:cubicBezTo>
                  <a:lnTo>
                    <a:pt x="1444625" y="492696"/>
                  </a:lnTo>
                  <a:cubicBezTo>
                    <a:pt x="1518222" y="307785"/>
                    <a:pt x="1639761" y="160655"/>
                    <a:pt x="1741805" y="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2" name="Google Shape;1052;p51"/>
            <p:cNvSpPr/>
            <p:nvPr/>
          </p:nvSpPr>
          <p:spPr>
            <a:xfrm>
              <a:off x="8960465" y="1079360"/>
              <a:ext cx="362496" cy="102351"/>
            </a:xfrm>
            <a:custGeom>
              <a:avLst/>
              <a:gdLst/>
              <a:ahLst/>
              <a:cxnLst/>
              <a:rect l="l" t="t" r="r" b="b"/>
              <a:pathLst>
                <a:path w="1812480" h="511754" extrusionOk="0">
                  <a:moveTo>
                    <a:pt x="1812481" y="511755"/>
                  </a:moveTo>
                  <a:cubicBezTo>
                    <a:pt x="1623568" y="198445"/>
                    <a:pt x="1277493" y="-1453"/>
                    <a:pt x="899922" y="8"/>
                  </a:cubicBezTo>
                  <a:cubicBezTo>
                    <a:pt x="549593" y="1341"/>
                    <a:pt x="194628" y="214066"/>
                    <a:pt x="0" y="511755"/>
                  </a:cubicBezTo>
                  <a:lnTo>
                    <a:pt x="1812481" y="51175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3" name="Google Shape;1053;p51"/>
            <p:cNvSpPr/>
            <p:nvPr/>
          </p:nvSpPr>
          <p:spPr>
            <a:xfrm>
              <a:off x="8930121" y="1189758"/>
              <a:ext cx="422643" cy="98539"/>
            </a:xfrm>
            <a:custGeom>
              <a:avLst/>
              <a:gdLst/>
              <a:ahLst/>
              <a:cxnLst/>
              <a:rect l="l" t="t" r="r" b="b"/>
              <a:pathLst>
                <a:path w="2113216" h="492696" extrusionOk="0">
                  <a:moveTo>
                    <a:pt x="2113217" y="492696"/>
                  </a:moveTo>
                  <a:cubicBezTo>
                    <a:pt x="2110994" y="311595"/>
                    <a:pt x="2064639" y="144717"/>
                    <a:pt x="1985582" y="0"/>
                  </a:cubicBezTo>
                  <a:lnTo>
                    <a:pt x="127445" y="0"/>
                  </a:lnTo>
                  <a:cubicBezTo>
                    <a:pt x="47307" y="135065"/>
                    <a:pt x="0" y="285687"/>
                    <a:pt x="0" y="440944"/>
                  </a:cubicBezTo>
                  <a:cubicBezTo>
                    <a:pt x="0" y="458534"/>
                    <a:pt x="508" y="475742"/>
                    <a:pt x="1270" y="492696"/>
                  </a:cubicBezTo>
                  <a:lnTo>
                    <a:pt x="2113217" y="492696"/>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4" name="Google Shape;1054;p51"/>
            <p:cNvSpPr/>
            <p:nvPr/>
          </p:nvSpPr>
          <p:spPr>
            <a:xfrm>
              <a:off x="8930847" y="1296342"/>
              <a:ext cx="421894" cy="98539"/>
            </a:xfrm>
            <a:custGeom>
              <a:avLst/>
              <a:gdLst/>
              <a:ahLst/>
              <a:cxnLst/>
              <a:rect l="l" t="t" r="r" b="b"/>
              <a:pathLst>
                <a:path w="2109469" h="492696" extrusionOk="0">
                  <a:moveTo>
                    <a:pt x="0" y="0"/>
                  </a:moveTo>
                  <a:cubicBezTo>
                    <a:pt x="16002" y="194564"/>
                    <a:pt x="82868" y="350457"/>
                    <a:pt x="165291" y="492696"/>
                  </a:cubicBezTo>
                  <a:lnTo>
                    <a:pt x="1953324" y="492696"/>
                  </a:lnTo>
                  <a:cubicBezTo>
                    <a:pt x="2038096" y="352425"/>
                    <a:pt x="2104454" y="199073"/>
                    <a:pt x="2109470" y="0"/>
                  </a:cubicBez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55" name="Google Shape;1055;p51"/>
            <p:cNvSpPr/>
            <p:nvPr/>
          </p:nvSpPr>
          <p:spPr>
            <a:xfrm>
              <a:off x="9031006" y="1509510"/>
              <a:ext cx="223837" cy="102349"/>
            </a:xfrm>
            <a:custGeom>
              <a:avLst/>
              <a:gdLst/>
              <a:ahLst/>
              <a:cxnLst/>
              <a:rect l="l" t="t" r="r" b="b"/>
              <a:pathLst>
                <a:path w="1119187" h="511746" extrusionOk="0">
                  <a:moveTo>
                    <a:pt x="0" y="0"/>
                  </a:moveTo>
                  <a:cubicBezTo>
                    <a:pt x="38989" y="100267"/>
                    <a:pt x="63690" y="209423"/>
                    <a:pt x="63690" y="334899"/>
                  </a:cubicBezTo>
                  <a:cubicBezTo>
                    <a:pt x="63690" y="432562"/>
                    <a:pt x="142875" y="511747"/>
                    <a:pt x="240538" y="511747"/>
                  </a:cubicBezTo>
                  <a:lnTo>
                    <a:pt x="889889" y="511747"/>
                  </a:lnTo>
                  <a:cubicBezTo>
                    <a:pt x="987552" y="511747"/>
                    <a:pt x="1066737" y="432562"/>
                    <a:pt x="1066737" y="334899"/>
                  </a:cubicBezTo>
                  <a:lnTo>
                    <a:pt x="1066737" y="311658"/>
                  </a:lnTo>
                  <a:cubicBezTo>
                    <a:pt x="1066737" y="194183"/>
                    <a:pt x="1086803" y="92265"/>
                    <a:pt x="1119188" y="0"/>
                  </a:cubicBezTo>
                  <a:lnTo>
                    <a:pt x="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56" name="Google Shape;1056;p51"/>
            <p:cNvGrpSpPr/>
            <p:nvPr/>
          </p:nvGrpSpPr>
          <p:grpSpPr>
            <a:xfrm>
              <a:off x="8770051" y="937343"/>
              <a:ext cx="744273" cy="793950"/>
              <a:chOff x="6565437" y="1588001"/>
              <a:chExt cx="744273" cy="793950"/>
            </a:xfrm>
          </p:grpSpPr>
          <p:sp>
            <p:nvSpPr>
              <p:cNvPr id="1057" name="Google Shape;1057;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8" name="Google Shape;1058;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59" name="Google Shape;1059;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0" name="Google Shape;1060;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1" name="Google Shape;1061;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2" name="Google Shape;1062;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3" name="Google Shape;1063;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4" name="Google Shape;1064;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5" name="Google Shape;1065;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66" name="Google Shape;1066;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067" name="Google Shape;1067;p51"/>
          <p:cNvGrpSpPr/>
          <p:nvPr/>
        </p:nvGrpSpPr>
        <p:grpSpPr>
          <a:xfrm>
            <a:off x="4820520" y="797418"/>
            <a:ext cx="460705" cy="491455"/>
            <a:chOff x="6506504" y="937343"/>
            <a:chExt cx="744273" cy="793950"/>
          </a:xfrm>
        </p:grpSpPr>
        <p:sp>
          <p:nvSpPr>
            <p:cNvPr id="1068" name="Google Shape;1068;p51"/>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69" name="Google Shape;1069;p51"/>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70" name="Google Shape;1070;p51"/>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71" name="Google Shape;1071;p51"/>
            <p:cNvGrpSpPr/>
            <p:nvPr/>
          </p:nvGrpSpPr>
          <p:grpSpPr>
            <a:xfrm>
              <a:off x="6506504" y="937343"/>
              <a:ext cx="744273" cy="793950"/>
              <a:chOff x="6565437" y="1588001"/>
              <a:chExt cx="744273" cy="793950"/>
            </a:xfrm>
          </p:grpSpPr>
          <p:sp>
            <p:nvSpPr>
              <p:cNvPr id="1072" name="Google Shape;1072;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3" name="Google Shape;1073;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4" name="Google Shape;1074;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5" name="Google Shape;1075;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6" name="Google Shape;1076;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7" name="Google Shape;1077;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8" name="Google Shape;1078;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79" name="Google Shape;1079;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0" name="Google Shape;1080;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1" name="Google Shape;1081;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082" name="Google Shape;1082;p51"/>
          <p:cNvGrpSpPr/>
          <p:nvPr/>
        </p:nvGrpSpPr>
        <p:grpSpPr>
          <a:xfrm>
            <a:off x="5521088" y="797418"/>
            <a:ext cx="460705" cy="491455"/>
            <a:chOff x="7638277" y="937343"/>
            <a:chExt cx="744273" cy="793950"/>
          </a:xfrm>
        </p:grpSpPr>
        <p:sp>
          <p:nvSpPr>
            <p:cNvPr id="1083" name="Google Shape;1083;p51"/>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84" name="Google Shape;1084;p51"/>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85" name="Google Shape;1085;p51"/>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86" name="Google Shape;1086;p51"/>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087" name="Google Shape;1087;p51"/>
            <p:cNvGrpSpPr/>
            <p:nvPr/>
          </p:nvGrpSpPr>
          <p:grpSpPr>
            <a:xfrm>
              <a:off x="7638277" y="937343"/>
              <a:ext cx="744273" cy="793950"/>
              <a:chOff x="6565437" y="1588001"/>
              <a:chExt cx="744273" cy="793950"/>
            </a:xfrm>
          </p:grpSpPr>
          <p:sp>
            <p:nvSpPr>
              <p:cNvPr id="1088" name="Google Shape;1088;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89" name="Google Shape;1089;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0" name="Google Shape;1090;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1" name="Google Shape;1091;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2" name="Google Shape;1092;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3" name="Google Shape;1093;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4" name="Google Shape;1094;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5" name="Google Shape;1095;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6" name="Google Shape;1096;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97" name="Google Shape;1097;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098" name="Google Shape;1098;p51"/>
          <p:cNvGrpSpPr/>
          <p:nvPr/>
        </p:nvGrpSpPr>
        <p:grpSpPr>
          <a:xfrm>
            <a:off x="3061198" y="2986973"/>
            <a:ext cx="445779" cy="400764"/>
            <a:chOff x="3778727" y="4460423"/>
            <a:chExt cx="720160" cy="647438"/>
          </a:xfrm>
        </p:grpSpPr>
        <p:sp>
          <p:nvSpPr>
            <p:cNvPr id="1099" name="Google Shape;1099;p51"/>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0" name="Google Shape;1100;p51"/>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1" name="Google Shape;1101;p51"/>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2" name="Google Shape;1102;p51"/>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3" name="Google Shape;1103;p51"/>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4" name="Google Shape;1104;p51"/>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5" name="Google Shape;1105;p51"/>
            <p:cNvSpPr/>
            <p:nvPr/>
          </p:nvSpPr>
          <p:spPr>
            <a:xfrm>
              <a:off x="3778727" y="4460423"/>
              <a:ext cx="719100" cy="792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06" name="Google Shape;1106;p51"/>
          <p:cNvGrpSpPr/>
          <p:nvPr/>
        </p:nvGrpSpPr>
        <p:grpSpPr>
          <a:xfrm>
            <a:off x="1138083" y="2972048"/>
            <a:ext cx="445680" cy="430613"/>
            <a:chOff x="557494" y="4436312"/>
            <a:chExt cx="720000" cy="695660"/>
          </a:xfrm>
        </p:grpSpPr>
        <p:sp>
          <p:nvSpPr>
            <p:cNvPr id="1107" name="Google Shape;1107;p51"/>
            <p:cNvSpPr/>
            <p:nvPr/>
          </p:nvSpPr>
          <p:spPr>
            <a:xfrm>
              <a:off x="557494" y="4436312"/>
              <a:ext cx="720000" cy="1446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8" name="Google Shape;1108;p51"/>
            <p:cNvSpPr/>
            <p:nvPr/>
          </p:nvSpPr>
          <p:spPr>
            <a:xfrm>
              <a:off x="651816" y="4730082"/>
              <a:ext cx="533789" cy="218575"/>
            </a:xfrm>
            <a:custGeom>
              <a:avLst/>
              <a:gdLst/>
              <a:ahLst/>
              <a:cxnLst/>
              <a:rect l="l" t="t" r="r" b="b"/>
              <a:pathLst>
                <a:path w="791" h="325" extrusionOk="0">
                  <a:moveTo>
                    <a:pt x="0" y="0"/>
                  </a:moveTo>
                  <a:cubicBezTo>
                    <a:pt x="100" y="218"/>
                    <a:pt x="100" y="218"/>
                    <a:pt x="100" y="218"/>
                  </a:cubicBezTo>
                  <a:cubicBezTo>
                    <a:pt x="100" y="218"/>
                    <a:pt x="100" y="218"/>
                    <a:pt x="100" y="218"/>
                  </a:cubicBezTo>
                  <a:cubicBezTo>
                    <a:pt x="100" y="218"/>
                    <a:pt x="100" y="218"/>
                    <a:pt x="100" y="218"/>
                  </a:cubicBezTo>
                  <a:cubicBezTo>
                    <a:pt x="115" y="251"/>
                    <a:pt x="115" y="251"/>
                    <a:pt x="115" y="251"/>
                  </a:cubicBezTo>
                  <a:cubicBezTo>
                    <a:pt x="155" y="294"/>
                    <a:pt x="267" y="325"/>
                    <a:pt x="395" y="325"/>
                  </a:cubicBezTo>
                  <a:cubicBezTo>
                    <a:pt x="524" y="325"/>
                    <a:pt x="636" y="294"/>
                    <a:pt x="676" y="251"/>
                  </a:cubicBezTo>
                  <a:cubicBezTo>
                    <a:pt x="691" y="218"/>
                    <a:pt x="691" y="218"/>
                    <a:pt x="691" y="218"/>
                  </a:cubicBezTo>
                  <a:cubicBezTo>
                    <a:pt x="691" y="218"/>
                    <a:pt x="691" y="218"/>
                    <a:pt x="691" y="218"/>
                  </a:cubicBezTo>
                  <a:cubicBezTo>
                    <a:pt x="691" y="218"/>
                    <a:pt x="691" y="218"/>
                    <a:pt x="691" y="218"/>
                  </a:cubicBezTo>
                  <a:cubicBezTo>
                    <a:pt x="791" y="0"/>
                    <a:pt x="791" y="0"/>
                    <a:pt x="791" y="0"/>
                  </a:cubicBezTo>
                  <a:cubicBezTo>
                    <a:pt x="715" y="44"/>
                    <a:pt x="553" y="68"/>
                    <a:pt x="395" y="68"/>
                  </a:cubicBezTo>
                  <a:cubicBezTo>
                    <a:pt x="237" y="68"/>
                    <a:pt x="75" y="44"/>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09" name="Google Shape;1109;p51"/>
            <p:cNvSpPr/>
            <p:nvPr/>
          </p:nvSpPr>
          <p:spPr>
            <a:xfrm>
              <a:off x="564298" y="4539996"/>
              <a:ext cx="709060" cy="225815"/>
            </a:xfrm>
            <a:custGeom>
              <a:avLst/>
              <a:gdLst/>
              <a:ahLst/>
              <a:cxnLst/>
              <a:rect l="l" t="t" r="r" b="b"/>
              <a:pathLst>
                <a:path w="1051" h="336" extrusionOk="0">
                  <a:moveTo>
                    <a:pt x="917" y="45"/>
                  </a:moveTo>
                  <a:cubicBezTo>
                    <a:pt x="812" y="67"/>
                    <a:pt x="673" y="79"/>
                    <a:pt x="525" y="79"/>
                  </a:cubicBezTo>
                  <a:cubicBezTo>
                    <a:pt x="378" y="79"/>
                    <a:pt x="239" y="67"/>
                    <a:pt x="134" y="45"/>
                  </a:cubicBezTo>
                  <a:cubicBezTo>
                    <a:pt x="87" y="35"/>
                    <a:pt x="34" y="20"/>
                    <a:pt x="0" y="0"/>
                  </a:cubicBezTo>
                  <a:cubicBezTo>
                    <a:pt x="116" y="253"/>
                    <a:pt x="116" y="253"/>
                    <a:pt x="116" y="253"/>
                  </a:cubicBezTo>
                  <a:cubicBezTo>
                    <a:pt x="160" y="296"/>
                    <a:pt x="313" y="336"/>
                    <a:pt x="525" y="336"/>
                  </a:cubicBezTo>
                  <a:cubicBezTo>
                    <a:pt x="738" y="336"/>
                    <a:pt x="891" y="296"/>
                    <a:pt x="934" y="253"/>
                  </a:cubicBezTo>
                  <a:cubicBezTo>
                    <a:pt x="1051" y="0"/>
                    <a:pt x="1051" y="0"/>
                    <a:pt x="1051" y="0"/>
                  </a:cubicBezTo>
                  <a:cubicBezTo>
                    <a:pt x="1017" y="20"/>
                    <a:pt x="964" y="35"/>
                    <a:pt x="917" y="4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0" name="Google Shape;1110;p51"/>
            <p:cNvSpPr/>
            <p:nvPr/>
          </p:nvSpPr>
          <p:spPr>
            <a:xfrm>
              <a:off x="739569" y="4921102"/>
              <a:ext cx="357815" cy="210870"/>
            </a:xfrm>
            <a:custGeom>
              <a:avLst/>
              <a:gdLst/>
              <a:ahLst/>
              <a:cxnLst/>
              <a:rect l="l" t="t" r="r" b="b"/>
              <a:pathLst>
                <a:path w="530" h="314" extrusionOk="0">
                  <a:moveTo>
                    <a:pt x="0" y="0"/>
                  </a:moveTo>
                  <a:cubicBezTo>
                    <a:pt x="95" y="207"/>
                    <a:pt x="95" y="207"/>
                    <a:pt x="95" y="207"/>
                  </a:cubicBezTo>
                  <a:cubicBezTo>
                    <a:pt x="95" y="207"/>
                    <a:pt x="95" y="207"/>
                    <a:pt x="95" y="207"/>
                  </a:cubicBezTo>
                  <a:cubicBezTo>
                    <a:pt x="95" y="207"/>
                    <a:pt x="95" y="207"/>
                    <a:pt x="95" y="207"/>
                  </a:cubicBezTo>
                  <a:cubicBezTo>
                    <a:pt x="121" y="263"/>
                    <a:pt x="121" y="263"/>
                    <a:pt x="121" y="263"/>
                  </a:cubicBezTo>
                  <a:cubicBezTo>
                    <a:pt x="151" y="293"/>
                    <a:pt x="204" y="314"/>
                    <a:pt x="265" y="314"/>
                  </a:cubicBezTo>
                  <a:cubicBezTo>
                    <a:pt x="326" y="314"/>
                    <a:pt x="380" y="293"/>
                    <a:pt x="410" y="263"/>
                  </a:cubicBezTo>
                  <a:cubicBezTo>
                    <a:pt x="435" y="207"/>
                    <a:pt x="435" y="207"/>
                    <a:pt x="435" y="207"/>
                  </a:cubicBezTo>
                  <a:cubicBezTo>
                    <a:pt x="435" y="207"/>
                    <a:pt x="435" y="207"/>
                    <a:pt x="435" y="207"/>
                  </a:cubicBezTo>
                  <a:cubicBezTo>
                    <a:pt x="436" y="207"/>
                    <a:pt x="436" y="207"/>
                    <a:pt x="436" y="207"/>
                  </a:cubicBezTo>
                  <a:cubicBezTo>
                    <a:pt x="530" y="0"/>
                    <a:pt x="530" y="0"/>
                    <a:pt x="530" y="0"/>
                  </a:cubicBezTo>
                  <a:cubicBezTo>
                    <a:pt x="476" y="35"/>
                    <a:pt x="378" y="57"/>
                    <a:pt x="265" y="57"/>
                  </a:cubicBezTo>
                  <a:cubicBezTo>
                    <a:pt x="152" y="57"/>
                    <a:pt x="55" y="35"/>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11" name="Google Shape;1111;p51"/>
          <p:cNvGrpSpPr/>
          <p:nvPr/>
        </p:nvGrpSpPr>
        <p:grpSpPr>
          <a:xfrm>
            <a:off x="4343305" y="2964459"/>
            <a:ext cx="445833" cy="445792"/>
            <a:chOff x="5926265" y="4424051"/>
            <a:chExt cx="720246" cy="720181"/>
          </a:xfrm>
        </p:grpSpPr>
        <p:sp>
          <p:nvSpPr>
            <p:cNvPr id="1112" name="Google Shape;1112;p51"/>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3" name="Google Shape;1113;p51"/>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4" name="Google Shape;1114;p51"/>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5" name="Google Shape;1115;p51"/>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16" name="Google Shape;1116;p51"/>
          <p:cNvGrpSpPr/>
          <p:nvPr/>
        </p:nvGrpSpPr>
        <p:grpSpPr>
          <a:xfrm>
            <a:off x="1779066" y="2984013"/>
            <a:ext cx="445680" cy="406684"/>
            <a:chOff x="1631150" y="4455641"/>
            <a:chExt cx="720000" cy="657002"/>
          </a:xfrm>
        </p:grpSpPr>
        <p:sp>
          <p:nvSpPr>
            <p:cNvPr id="1117" name="Google Shape;1117;p51"/>
            <p:cNvSpPr/>
            <p:nvPr/>
          </p:nvSpPr>
          <p:spPr>
            <a:xfrm>
              <a:off x="1631150" y="4455641"/>
              <a:ext cx="720000" cy="1077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8" name="Google Shape;1118;p51"/>
            <p:cNvSpPr/>
            <p:nvPr/>
          </p:nvSpPr>
          <p:spPr>
            <a:xfrm>
              <a:off x="1846141" y="4957304"/>
              <a:ext cx="293050" cy="155339"/>
            </a:xfrm>
            <a:custGeom>
              <a:avLst/>
              <a:gdLst/>
              <a:ahLst/>
              <a:cxnLst/>
              <a:rect l="l" t="t" r="r" b="b"/>
              <a:pathLst>
                <a:path w="462" h="245" extrusionOk="0">
                  <a:moveTo>
                    <a:pt x="0" y="0"/>
                  </a:moveTo>
                  <a:cubicBezTo>
                    <a:pt x="98" y="204"/>
                    <a:pt x="98" y="204"/>
                    <a:pt x="98" y="204"/>
                  </a:cubicBezTo>
                  <a:cubicBezTo>
                    <a:pt x="125" y="229"/>
                    <a:pt x="175" y="245"/>
                    <a:pt x="231" y="245"/>
                  </a:cubicBezTo>
                  <a:cubicBezTo>
                    <a:pt x="287" y="245"/>
                    <a:pt x="336" y="229"/>
                    <a:pt x="363" y="204"/>
                  </a:cubicBezTo>
                  <a:cubicBezTo>
                    <a:pt x="462" y="0"/>
                    <a:pt x="462" y="0"/>
                    <a:pt x="462" y="0"/>
                  </a:cubicBezTo>
                  <a:cubicBezTo>
                    <a:pt x="413" y="27"/>
                    <a:pt x="328" y="44"/>
                    <a:pt x="231" y="44"/>
                  </a:cubicBezTo>
                  <a:cubicBezTo>
                    <a:pt x="133" y="44"/>
                    <a:pt x="49" y="27"/>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19" name="Google Shape;1119;p51"/>
            <p:cNvSpPr/>
            <p:nvPr/>
          </p:nvSpPr>
          <p:spPr>
            <a:xfrm>
              <a:off x="1776241" y="4814286"/>
              <a:ext cx="431967" cy="161500"/>
            </a:xfrm>
            <a:custGeom>
              <a:avLst/>
              <a:gdLst/>
              <a:ahLst/>
              <a:cxnLst/>
              <a:rect l="l" t="t" r="r" b="b"/>
              <a:pathLst>
                <a:path w="681" h="255" extrusionOk="0">
                  <a:moveTo>
                    <a:pt x="0" y="0"/>
                  </a:moveTo>
                  <a:cubicBezTo>
                    <a:pt x="55" y="112"/>
                    <a:pt x="55" y="112"/>
                    <a:pt x="55" y="112"/>
                  </a:cubicBezTo>
                  <a:cubicBezTo>
                    <a:pt x="95" y="195"/>
                    <a:pt x="95" y="195"/>
                    <a:pt x="95" y="195"/>
                  </a:cubicBezTo>
                  <a:cubicBezTo>
                    <a:pt x="126" y="227"/>
                    <a:pt x="217" y="255"/>
                    <a:pt x="341" y="255"/>
                  </a:cubicBezTo>
                  <a:cubicBezTo>
                    <a:pt x="464" y="255"/>
                    <a:pt x="555" y="227"/>
                    <a:pt x="587" y="195"/>
                  </a:cubicBezTo>
                  <a:cubicBezTo>
                    <a:pt x="627" y="112"/>
                    <a:pt x="627" y="112"/>
                    <a:pt x="627" y="112"/>
                  </a:cubicBezTo>
                  <a:cubicBezTo>
                    <a:pt x="681" y="0"/>
                    <a:pt x="681" y="0"/>
                    <a:pt x="681" y="0"/>
                  </a:cubicBezTo>
                  <a:cubicBezTo>
                    <a:pt x="624" y="30"/>
                    <a:pt x="508" y="54"/>
                    <a:pt x="341" y="54"/>
                  </a:cubicBezTo>
                  <a:cubicBezTo>
                    <a:pt x="173" y="54"/>
                    <a:pt x="58" y="30"/>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0" name="Google Shape;1120;p51"/>
            <p:cNvSpPr/>
            <p:nvPr/>
          </p:nvSpPr>
          <p:spPr>
            <a:xfrm>
              <a:off x="1639308" y="4531550"/>
              <a:ext cx="706054" cy="169201"/>
            </a:xfrm>
            <a:custGeom>
              <a:avLst/>
              <a:gdLst/>
              <a:ahLst/>
              <a:cxnLst/>
              <a:rect l="l" t="t" r="r" b="b"/>
              <a:pathLst>
                <a:path w="1113" h="267" extrusionOk="0">
                  <a:moveTo>
                    <a:pt x="557" y="66"/>
                  </a:moveTo>
                  <a:cubicBezTo>
                    <a:pt x="326" y="66"/>
                    <a:pt x="84" y="43"/>
                    <a:pt x="0" y="0"/>
                  </a:cubicBezTo>
                  <a:cubicBezTo>
                    <a:pt x="96" y="198"/>
                    <a:pt x="96" y="198"/>
                    <a:pt x="96" y="198"/>
                  </a:cubicBezTo>
                  <a:cubicBezTo>
                    <a:pt x="135" y="230"/>
                    <a:pt x="295" y="267"/>
                    <a:pt x="557" y="267"/>
                  </a:cubicBezTo>
                  <a:cubicBezTo>
                    <a:pt x="819" y="267"/>
                    <a:pt x="979" y="230"/>
                    <a:pt x="1017" y="198"/>
                  </a:cubicBezTo>
                  <a:cubicBezTo>
                    <a:pt x="1113" y="0"/>
                    <a:pt x="1113" y="0"/>
                    <a:pt x="1113" y="0"/>
                  </a:cubicBezTo>
                  <a:cubicBezTo>
                    <a:pt x="1029" y="43"/>
                    <a:pt x="787" y="66"/>
                    <a:pt x="557" y="6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1" name="Google Shape;1121;p51"/>
            <p:cNvSpPr/>
            <p:nvPr/>
          </p:nvSpPr>
          <p:spPr>
            <a:xfrm>
              <a:off x="1708546" y="4674128"/>
              <a:ext cx="567578" cy="164141"/>
            </a:xfrm>
            <a:custGeom>
              <a:avLst/>
              <a:gdLst/>
              <a:ahLst/>
              <a:cxnLst/>
              <a:rect l="l" t="t" r="r" b="b"/>
              <a:pathLst>
                <a:path w="895" h="259" extrusionOk="0">
                  <a:moveTo>
                    <a:pt x="0" y="0"/>
                  </a:moveTo>
                  <a:cubicBezTo>
                    <a:pt x="94" y="193"/>
                    <a:pt x="94" y="193"/>
                    <a:pt x="94" y="193"/>
                  </a:cubicBezTo>
                  <a:cubicBezTo>
                    <a:pt x="130" y="227"/>
                    <a:pt x="266" y="259"/>
                    <a:pt x="448" y="259"/>
                  </a:cubicBezTo>
                  <a:cubicBezTo>
                    <a:pt x="630" y="259"/>
                    <a:pt x="765" y="227"/>
                    <a:pt x="802" y="193"/>
                  </a:cubicBezTo>
                  <a:cubicBezTo>
                    <a:pt x="895" y="0"/>
                    <a:pt x="895" y="0"/>
                    <a:pt x="895" y="0"/>
                  </a:cubicBezTo>
                  <a:cubicBezTo>
                    <a:pt x="815" y="38"/>
                    <a:pt x="627" y="58"/>
                    <a:pt x="448" y="58"/>
                  </a:cubicBezTo>
                  <a:cubicBezTo>
                    <a:pt x="268" y="58"/>
                    <a:pt x="81" y="38"/>
                    <a:pt x="0"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22" name="Google Shape;1122;p51"/>
          <p:cNvGrpSpPr/>
          <p:nvPr/>
        </p:nvGrpSpPr>
        <p:grpSpPr>
          <a:xfrm>
            <a:off x="2420095" y="2983429"/>
            <a:ext cx="445680" cy="407853"/>
            <a:chOff x="2704878" y="4454697"/>
            <a:chExt cx="720000" cy="658889"/>
          </a:xfrm>
        </p:grpSpPr>
        <p:sp>
          <p:nvSpPr>
            <p:cNvPr id="1123" name="Google Shape;1123;p51"/>
            <p:cNvSpPr/>
            <p:nvPr/>
          </p:nvSpPr>
          <p:spPr>
            <a:xfrm>
              <a:off x="2704878" y="4454697"/>
              <a:ext cx="720000" cy="86400"/>
            </a:xfrm>
            <a:prstGeom prst="ellipse">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4" name="Google Shape;1124;p51"/>
            <p:cNvSpPr/>
            <p:nvPr/>
          </p:nvSpPr>
          <p:spPr>
            <a:xfrm>
              <a:off x="2824150" y="4749732"/>
              <a:ext cx="484183" cy="135418"/>
            </a:xfrm>
            <a:custGeom>
              <a:avLst/>
              <a:gdLst/>
              <a:ahLst/>
              <a:cxnLst/>
              <a:rect l="l" t="t" r="r" b="b"/>
              <a:pathLst>
                <a:path w="735" h="205" extrusionOk="0">
                  <a:moveTo>
                    <a:pt x="0" y="0"/>
                  </a:moveTo>
                  <a:cubicBezTo>
                    <a:pt x="75" y="153"/>
                    <a:pt x="75" y="153"/>
                    <a:pt x="75" y="153"/>
                  </a:cubicBezTo>
                  <a:cubicBezTo>
                    <a:pt x="104" y="179"/>
                    <a:pt x="216" y="205"/>
                    <a:pt x="368" y="205"/>
                  </a:cubicBezTo>
                  <a:cubicBezTo>
                    <a:pt x="519" y="205"/>
                    <a:pt x="632" y="179"/>
                    <a:pt x="660" y="153"/>
                  </a:cubicBezTo>
                  <a:cubicBezTo>
                    <a:pt x="735" y="0"/>
                    <a:pt x="735" y="0"/>
                    <a:pt x="735" y="0"/>
                  </a:cubicBezTo>
                  <a:cubicBezTo>
                    <a:pt x="668" y="31"/>
                    <a:pt x="515" y="47"/>
                    <a:pt x="368" y="47"/>
                  </a:cubicBezTo>
                  <a:cubicBezTo>
                    <a:pt x="221" y="47"/>
                    <a:pt x="67" y="31"/>
                    <a:pt x="0" y="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5" name="Google Shape;1125;p51"/>
            <p:cNvSpPr/>
            <p:nvPr/>
          </p:nvSpPr>
          <p:spPr>
            <a:xfrm>
              <a:off x="2939432" y="4986160"/>
              <a:ext cx="253620" cy="127427"/>
            </a:xfrm>
            <a:custGeom>
              <a:avLst/>
              <a:gdLst/>
              <a:ahLst/>
              <a:cxnLst/>
              <a:rect l="l" t="t" r="r" b="b"/>
              <a:pathLst>
                <a:path w="385" h="193" extrusionOk="0">
                  <a:moveTo>
                    <a:pt x="0" y="0"/>
                  </a:moveTo>
                  <a:cubicBezTo>
                    <a:pt x="76" y="157"/>
                    <a:pt x="76" y="157"/>
                    <a:pt x="76" y="157"/>
                  </a:cubicBezTo>
                  <a:cubicBezTo>
                    <a:pt x="98" y="178"/>
                    <a:pt x="143" y="193"/>
                    <a:pt x="193" y="193"/>
                  </a:cubicBezTo>
                  <a:cubicBezTo>
                    <a:pt x="243" y="193"/>
                    <a:pt x="287" y="178"/>
                    <a:pt x="309" y="157"/>
                  </a:cubicBezTo>
                  <a:cubicBezTo>
                    <a:pt x="385" y="0"/>
                    <a:pt x="385" y="0"/>
                    <a:pt x="385" y="0"/>
                  </a:cubicBezTo>
                  <a:cubicBezTo>
                    <a:pt x="344" y="21"/>
                    <a:pt x="274" y="35"/>
                    <a:pt x="193" y="35"/>
                  </a:cubicBezTo>
                  <a:cubicBezTo>
                    <a:pt x="112" y="35"/>
                    <a:pt x="41" y="21"/>
                    <a:pt x="0" y="0"/>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6" name="Google Shape;1126;p51"/>
            <p:cNvSpPr/>
            <p:nvPr/>
          </p:nvSpPr>
          <p:spPr>
            <a:xfrm>
              <a:off x="2882012" y="4868057"/>
              <a:ext cx="368237" cy="131423"/>
            </a:xfrm>
            <a:custGeom>
              <a:avLst/>
              <a:gdLst/>
              <a:ahLst/>
              <a:cxnLst/>
              <a:rect l="l" t="t" r="r" b="b"/>
              <a:pathLst>
                <a:path w="559" h="199" extrusionOk="0">
                  <a:moveTo>
                    <a:pt x="0" y="0"/>
                  </a:moveTo>
                  <a:cubicBezTo>
                    <a:pt x="3" y="8"/>
                    <a:pt x="3" y="8"/>
                    <a:pt x="3" y="8"/>
                  </a:cubicBezTo>
                  <a:cubicBezTo>
                    <a:pt x="65" y="133"/>
                    <a:pt x="65" y="133"/>
                    <a:pt x="65" y="133"/>
                  </a:cubicBezTo>
                  <a:cubicBezTo>
                    <a:pt x="65" y="133"/>
                    <a:pt x="65" y="133"/>
                    <a:pt x="65" y="133"/>
                  </a:cubicBezTo>
                  <a:cubicBezTo>
                    <a:pt x="65" y="133"/>
                    <a:pt x="65" y="133"/>
                    <a:pt x="65" y="133"/>
                  </a:cubicBezTo>
                  <a:cubicBezTo>
                    <a:pt x="73" y="151"/>
                    <a:pt x="73" y="151"/>
                    <a:pt x="73" y="151"/>
                  </a:cubicBezTo>
                  <a:cubicBezTo>
                    <a:pt x="102" y="180"/>
                    <a:pt x="195" y="199"/>
                    <a:pt x="280" y="199"/>
                  </a:cubicBezTo>
                  <a:cubicBezTo>
                    <a:pt x="364" y="199"/>
                    <a:pt x="457" y="180"/>
                    <a:pt x="486" y="151"/>
                  </a:cubicBezTo>
                  <a:cubicBezTo>
                    <a:pt x="494" y="133"/>
                    <a:pt x="494" y="133"/>
                    <a:pt x="494" y="133"/>
                  </a:cubicBezTo>
                  <a:cubicBezTo>
                    <a:pt x="494" y="133"/>
                    <a:pt x="494" y="133"/>
                    <a:pt x="494" y="133"/>
                  </a:cubicBezTo>
                  <a:cubicBezTo>
                    <a:pt x="494" y="133"/>
                    <a:pt x="494" y="133"/>
                    <a:pt x="494" y="133"/>
                  </a:cubicBezTo>
                  <a:cubicBezTo>
                    <a:pt x="556" y="8"/>
                    <a:pt x="556" y="8"/>
                    <a:pt x="556" y="8"/>
                  </a:cubicBezTo>
                  <a:cubicBezTo>
                    <a:pt x="559" y="0"/>
                    <a:pt x="559" y="0"/>
                    <a:pt x="559" y="0"/>
                  </a:cubicBezTo>
                  <a:cubicBezTo>
                    <a:pt x="502" y="27"/>
                    <a:pt x="389" y="41"/>
                    <a:pt x="280" y="41"/>
                  </a:cubicBezTo>
                  <a:cubicBezTo>
                    <a:pt x="171" y="41"/>
                    <a:pt x="57" y="27"/>
                    <a:pt x="0"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7" name="Google Shape;1127;p51"/>
            <p:cNvSpPr/>
            <p:nvPr/>
          </p:nvSpPr>
          <p:spPr>
            <a:xfrm>
              <a:off x="2710863" y="4516635"/>
              <a:ext cx="710756" cy="140081"/>
            </a:xfrm>
            <a:custGeom>
              <a:avLst/>
              <a:gdLst/>
              <a:ahLst/>
              <a:cxnLst/>
              <a:rect l="l" t="t" r="r" b="b"/>
              <a:pathLst>
                <a:path w="1079" h="212" extrusionOk="0">
                  <a:moveTo>
                    <a:pt x="540" y="54"/>
                  </a:moveTo>
                  <a:cubicBezTo>
                    <a:pt x="350" y="54"/>
                    <a:pt x="85" y="39"/>
                    <a:pt x="0" y="0"/>
                  </a:cubicBezTo>
                  <a:cubicBezTo>
                    <a:pt x="72" y="146"/>
                    <a:pt x="72" y="146"/>
                    <a:pt x="72" y="146"/>
                  </a:cubicBezTo>
                  <a:cubicBezTo>
                    <a:pt x="72" y="146"/>
                    <a:pt x="72" y="146"/>
                    <a:pt x="72" y="146"/>
                  </a:cubicBezTo>
                  <a:cubicBezTo>
                    <a:pt x="72" y="147"/>
                    <a:pt x="72" y="147"/>
                    <a:pt x="72" y="147"/>
                  </a:cubicBezTo>
                  <a:cubicBezTo>
                    <a:pt x="75" y="152"/>
                    <a:pt x="75" y="152"/>
                    <a:pt x="75" y="152"/>
                  </a:cubicBezTo>
                  <a:cubicBezTo>
                    <a:pt x="98" y="179"/>
                    <a:pt x="271" y="212"/>
                    <a:pt x="540" y="212"/>
                  </a:cubicBezTo>
                  <a:cubicBezTo>
                    <a:pt x="808" y="212"/>
                    <a:pt x="981" y="179"/>
                    <a:pt x="1005" y="152"/>
                  </a:cubicBezTo>
                  <a:cubicBezTo>
                    <a:pt x="1007" y="147"/>
                    <a:pt x="1007" y="147"/>
                    <a:pt x="1007" y="147"/>
                  </a:cubicBezTo>
                  <a:cubicBezTo>
                    <a:pt x="1007" y="146"/>
                    <a:pt x="1007" y="146"/>
                    <a:pt x="1007" y="146"/>
                  </a:cubicBezTo>
                  <a:cubicBezTo>
                    <a:pt x="1008" y="146"/>
                    <a:pt x="1008" y="146"/>
                    <a:pt x="1008" y="146"/>
                  </a:cubicBezTo>
                  <a:cubicBezTo>
                    <a:pt x="1079" y="0"/>
                    <a:pt x="1079" y="0"/>
                    <a:pt x="1079" y="0"/>
                  </a:cubicBezTo>
                  <a:cubicBezTo>
                    <a:pt x="995" y="39"/>
                    <a:pt x="729" y="54"/>
                    <a:pt x="540" y="5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28" name="Google Shape;1128;p51"/>
            <p:cNvSpPr/>
            <p:nvPr/>
          </p:nvSpPr>
          <p:spPr>
            <a:xfrm>
              <a:off x="2768061" y="4634293"/>
              <a:ext cx="596361" cy="136528"/>
            </a:xfrm>
            <a:custGeom>
              <a:avLst/>
              <a:gdLst/>
              <a:ahLst/>
              <a:cxnLst/>
              <a:rect l="l" t="t" r="r" b="b"/>
              <a:pathLst>
                <a:path w="905" h="207" extrusionOk="0">
                  <a:moveTo>
                    <a:pt x="453" y="49"/>
                  </a:moveTo>
                  <a:cubicBezTo>
                    <a:pt x="325" y="49"/>
                    <a:pt x="205" y="41"/>
                    <a:pt x="114" y="28"/>
                  </a:cubicBezTo>
                  <a:cubicBezTo>
                    <a:pt x="62" y="20"/>
                    <a:pt x="24" y="10"/>
                    <a:pt x="0" y="0"/>
                  </a:cubicBezTo>
                  <a:cubicBezTo>
                    <a:pt x="69" y="141"/>
                    <a:pt x="69" y="141"/>
                    <a:pt x="69" y="141"/>
                  </a:cubicBezTo>
                  <a:cubicBezTo>
                    <a:pt x="69" y="141"/>
                    <a:pt x="69" y="141"/>
                    <a:pt x="69" y="141"/>
                  </a:cubicBezTo>
                  <a:cubicBezTo>
                    <a:pt x="69" y="142"/>
                    <a:pt x="70" y="142"/>
                    <a:pt x="70" y="143"/>
                  </a:cubicBezTo>
                  <a:cubicBezTo>
                    <a:pt x="72" y="148"/>
                    <a:pt x="72" y="148"/>
                    <a:pt x="72" y="148"/>
                  </a:cubicBezTo>
                  <a:cubicBezTo>
                    <a:pt x="93" y="174"/>
                    <a:pt x="234" y="207"/>
                    <a:pt x="453" y="207"/>
                  </a:cubicBezTo>
                  <a:cubicBezTo>
                    <a:pt x="557" y="207"/>
                    <a:pt x="654" y="199"/>
                    <a:pt x="728" y="186"/>
                  </a:cubicBezTo>
                  <a:cubicBezTo>
                    <a:pt x="794" y="173"/>
                    <a:pt x="825" y="158"/>
                    <a:pt x="833" y="147"/>
                  </a:cubicBezTo>
                  <a:cubicBezTo>
                    <a:pt x="836" y="143"/>
                    <a:pt x="836" y="143"/>
                    <a:pt x="836" y="143"/>
                  </a:cubicBezTo>
                  <a:cubicBezTo>
                    <a:pt x="836" y="142"/>
                    <a:pt x="836" y="142"/>
                    <a:pt x="836" y="141"/>
                  </a:cubicBezTo>
                  <a:cubicBezTo>
                    <a:pt x="836" y="141"/>
                    <a:pt x="836" y="141"/>
                    <a:pt x="836" y="141"/>
                  </a:cubicBezTo>
                  <a:cubicBezTo>
                    <a:pt x="905" y="0"/>
                    <a:pt x="905" y="0"/>
                    <a:pt x="905" y="0"/>
                  </a:cubicBezTo>
                  <a:cubicBezTo>
                    <a:pt x="881" y="10"/>
                    <a:pt x="843" y="20"/>
                    <a:pt x="791" y="28"/>
                  </a:cubicBezTo>
                  <a:cubicBezTo>
                    <a:pt x="701" y="41"/>
                    <a:pt x="580" y="49"/>
                    <a:pt x="453" y="4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29" name="Google Shape;1129;p51"/>
          <p:cNvGrpSpPr/>
          <p:nvPr/>
        </p:nvGrpSpPr>
        <p:grpSpPr>
          <a:xfrm>
            <a:off x="3702366" y="2985387"/>
            <a:ext cx="445549" cy="403935"/>
            <a:chOff x="4852681" y="4457861"/>
            <a:chExt cx="719788" cy="652561"/>
          </a:xfrm>
        </p:grpSpPr>
        <p:sp>
          <p:nvSpPr>
            <p:cNvPr id="1130" name="Google Shape;1130;p51"/>
            <p:cNvSpPr/>
            <p:nvPr/>
          </p:nvSpPr>
          <p:spPr>
            <a:xfrm>
              <a:off x="5209000" y="4739226"/>
              <a:ext cx="363469" cy="371197"/>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31" name="Google Shape;1131;p51"/>
            <p:cNvSpPr/>
            <p:nvPr/>
          </p:nvSpPr>
          <p:spPr>
            <a:xfrm>
              <a:off x="4852681" y="4739226"/>
              <a:ext cx="363265" cy="371197"/>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32" name="Google Shape;1132;p51"/>
            <p:cNvSpPr/>
            <p:nvPr/>
          </p:nvSpPr>
          <p:spPr>
            <a:xfrm>
              <a:off x="5044529" y="4457861"/>
              <a:ext cx="336092" cy="363011"/>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33" name="Google Shape;1133;p51"/>
          <p:cNvGrpSpPr/>
          <p:nvPr/>
        </p:nvGrpSpPr>
        <p:grpSpPr>
          <a:xfrm>
            <a:off x="4984527" y="2975824"/>
            <a:ext cx="445818" cy="423063"/>
            <a:chOff x="7000306" y="4442411"/>
            <a:chExt cx="720224" cy="683463"/>
          </a:xfrm>
        </p:grpSpPr>
        <p:sp>
          <p:nvSpPr>
            <p:cNvPr id="1134" name="Google Shape;1134;p51"/>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35" name="Google Shape;1135;p51"/>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36" name="Google Shape;1136;p51"/>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37" name="Google Shape;1137;p51"/>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38" name="Google Shape;1138;p51"/>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39" name="Google Shape;1139;p51"/>
          <p:cNvGrpSpPr/>
          <p:nvPr/>
        </p:nvGrpSpPr>
        <p:grpSpPr>
          <a:xfrm>
            <a:off x="5625735" y="2973621"/>
            <a:ext cx="445779" cy="427468"/>
            <a:chOff x="8074325" y="4438852"/>
            <a:chExt cx="720160" cy="690579"/>
          </a:xfrm>
        </p:grpSpPr>
        <p:sp>
          <p:nvSpPr>
            <p:cNvPr id="1140" name="Google Shape;1140;p51"/>
            <p:cNvSpPr/>
            <p:nvPr/>
          </p:nvSpPr>
          <p:spPr>
            <a:xfrm>
              <a:off x="8177523" y="4784253"/>
              <a:ext cx="257327" cy="345178"/>
            </a:xfrm>
            <a:custGeom>
              <a:avLst/>
              <a:gdLst/>
              <a:ahLst/>
              <a:cxnLst/>
              <a:rect l="l" t="t" r="r" b="b"/>
              <a:pathLst>
                <a:path w="402" h="539" extrusionOk="0">
                  <a:moveTo>
                    <a:pt x="52" y="231"/>
                  </a:moveTo>
                  <a:cubicBezTo>
                    <a:pt x="0" y="320"/>
                    <a:pt x="31" y="435"/>
                    <a:pt x="120" y="487"/>
                  </a:cubicBezTo>
                  <a:cubicBezTo>
                    <a:pt x="210" y="539"/>
                    <a:pt x="325" y="508"/>
                    <a:pt x="377" y="418"/>
                  </a:cubicBezTo>
                  <a:cubicBezTo>
                    <a:pt x="394" y="388"/>
                    <a:pt x="402" y="355"/>
                    <a:pt x="402" y="323"/>
                  </a:cubicBezTo>
                  <a:cubicBezTo>
                    <a:pt x="402" y="323"/>
                    <a:pt x="402" y="323"/>
                    <a:pt x="402" y="323"/>
                  </a:cubicBezTo>
                  <a:cubicBezTo>
                    <a:pt x="402" y="0"/>
                    <a:pt x="402" y="0"/>
                    <a:pt x="402" y="0"/>
                  </a:cubicBezTo>
                  <a:cubicBezTo>
                    <a:pt x="122" y="161"/>
                    <a:pt x="122" y="161"/>
                    <a:pt x="122" y="161"/>
                  </a:cubicBezTo>
                  <a:cubicBezTo>
                    <a:pt x="122" y="161"/>
                    <a:pt x="122" y="161"/>
                    <a:pt x="122" y="161"/>
                  </a:cubicBezTo>
                  <a:cubicBezTo>
                    <a:pt x="94" y="177"/>
                    <a:pt x="69" y="201"/>
                    <a:pt x="52" y="231"/>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41" name="Google Shape;1141;p51"/>
            <p:cNvSpPr/>
            <p:nvPr/>
          </p:nvSpPr>
          <p:spPr>
            <a:xfrm>
              <a:off x="8434850" y="4438852"/>
              <a:ext cx="257327" cy="345401"/>
            </a:xfrm>
            <a:custGeom>
              <a:avLst/>
              <a:gdLst/>
              <a:ahLst/>
              <a:cxnLst/>
              <a:rect l="l" t="t" r="r" b="b"/>
              <a:pathLst>
                <a:path w="402" h="539" extrusionOk="0">
                  <a:moveTo>
                    <a:pt x="350" y="308"/>
                  </a:moveTo>
                  <a:cubicBezTo>
                    <a:pt x="402" y="218"/>
                    <a:pt x="371" y="103"/>
                    <a:pt x="281" y="51"/>
                  </a:cubicBezTo>
                  <a:cubicBezTo>
                    <a:pt x="191" y="0"/>
                    <a:pt x="77" y="30"/>
                    <a:pt x="25" y="120"/>
                  </a:cubicBezTo>
                  <a:cubicBezTo>
                    <a:pt x="8" y="150"/>
                    <a:pt x="0" y="183"/>
                    <a:pt x="0" y="215"/>
                  </a:cubicBezTo>
                  <a:cubicBezTo>
                    <a:pt x="0" y="215"/>
                    <a:pt x="0" y="215"/>
                    <a:pt x="0" y="215"/>
                  </a:cubicBezTo>
                  <a:cubicBezTo>
                    <a:pt x="0" y="539"/>
                    <a:pt x="0" y="539"/>
                    <a:pt x="0" y="539"/>
                  </a:cubicBezTo>
                  <a:cubicBezTo>
                    <a:pt x="280" y="377"/>
                    <a:pt x="280" y="377"/>
                    <a:pt x="280" y="377"/>
                  </a:cubicBezTo>
                  <a:cubicBezTo>
                    <a:pt x="280" y="377"/>
                    <a:pt x="280" y="377"/>
                    <a:pt x="280" y="377"/>
                  </a:cubicBezTo>
                  <a:cubicBezTo>
                    <a:pt x="308" y="361"/>
                    <a:pt x="332" y="338"/>
                    <a:pt x="350" y="30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42" name="Google Shape;1142;p51"/>
            <p:cNvSpPr/>
            <p:nvPr/>
          </p:nvSpPr>
          <p:spPr>
            <a:xfrm>
              <a:off x="8434850" y="4663708"/>
              <a:ext cx="359635" cy="240202"/>
            </a:xfrm>
            <a:custGeom>
              <a:avLst/>
              <a:gdLst/>
              <a:ahLst/>
              <a:cxnLst/>
              <a:rect l="l" t="t" r="r" b="b"/>
              <a:pathLst>
                <a:path w="562" h="375" extrusionOk="0">
                  <a:moveTo>
                    <a:pt x="375" y="375"/>
                  </a:moveTo>
                  <a:cubicBezTo>
                    <a:pt x="478" y="375"/>
                    <a:pt x="562" y="291"/>
                    <a:pt x="562" y="188"/>
                  </a:cubicBezTo>
                  <a:cubicBezTo>
                    <a:pt x="562" y="84"/>
                    <a:pt x="478" y="0"/>
                    <a:pt x="375" y="0"/>
                  </a:cubicBezTo>
                  <a:cubicBezTo>
                    <a:pt x="340" y="0"/>
                    <a:pt x="308" y="9"/>
                    <a:pt x="280" y="26"/>
                  </a:cubicBezTo>
                  <a:cubicBezTo>
                    <a:pt x="280" y="26"/>
                    <a:pt x="280" y="26"/>
                    <a:pt x="280" y="26"/>
                  </a:cubicBezTo>
                  <a:cubicBezTo>
                    <a:pt x="0" y="188"/>
                    <a:pt x="0" y="188"/>
                    <a:pt x="0" y="188"/>
                  </a:cubicBezTo>
                  <a:cubicBezTo>
                    <a:pt x="280" y="349"/>
                    <a:pt x="280" y="349"/>
                    <a:pt x="280" y="349"/>
                  </a:cubicBezTo>
                  <a:cubicBezTo>
                    <a:pt x="280" y="349"/>
                    <a:pt x="280" y="349"/>
                    <a:pt x="280" y="349"/>
                  </a:cubicBezTo>
                  <a:cubicBezTo>
                    <a:pt x="308" y="366"/>
                    <a:pt x="340" y="375"/>
                    <a:pt x="375" y="37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43" name="Google Shape;1143;p51"/>
            <p:cNvSpPr/>
            <p:nvPr/>
          </p:nvSpPr>
          <p:spPr>
            <a:xfrm>
              <a:off x="8434850" y="4784253"/>
              <a:ext cx="257327" cy="345178"/>
            </a:xfrm>
            <a:custGeom>
              <a:avLst/>
              <a:gdLst/>
              <a:ahLst/>
              <a:cxnLst/>
              <a:rect l="l" t="t" r="r" b="b"/>
              <a:pathLst>
                <a:path w="402" h="539" extrusionOk="0">
                  <a:moveTo>
                    <a:pt x="25" y="418"/>
                  </a:moveTo>
                  <a:cubicBezTo>
                    <a:pt x="77" y="508"/>
                    <a:pt x="191" y="539"/>
                    <a:pt x="281" y="487"/>
                  </a:cubicBezTo>
                  <a:cubicBezTo>
                    <a:pt x="371" y="435"/>
                    <a:pt x="402" y="320"/>
                    <a:pt x="350" y="231"/>
                  </a:cubicBezTo>
                  <a:cubicBezTo>
                    <a:pt x="332" y="201"/>
                    <a:pt x="308" y="177"/>
                    <a:pt x="280" y="161"/>
                  </a:cubicBezTo>
                  <a:cubicBezTo>
                    <a:pt x="280" y="161"/>
                    <a:pt x="280" y="161"/>
                    <a:pt x="280" y="161"/>
                  </a:cubicBezTo>
                  <a:cubicBezTo>
                    <a:pt x="0" y="0"/>
                    <a:pt x="0" y="0"/>
                    <a:pt x="0" y="0"/>
                  </a:cubicBezTo>
                  <a:cubicBezTo>
                    <a:pt x="0" y="323"/>
                    <a:pt x="0" y="323"/>
                    <a:pt x="0" y="323"/>
                  </a:cubicBezTo>
                  <a:cubicBezTo>
                    <a:pt x="0" y="323"/>
                    <a:pt x="0" y="323"/>
                    <a:pt x="0" y="323"/>
                  </a:cubicBezTo>
                  <a:cubicBezTo>
                    <a:pt x="0" y="355"/>
                    <a:pt x="8" y="388"/>
                    <a:pt x="25" y="4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44" name="Google Shape;1144;p51"/>
            <p:cNvSpPr/>
            <p:nvPr/>
          </p:nvSpPr>
          <p:spPr>
            <a:xfrm>
              <a:off x="8074325" y="4663708"/>
              <a:ext cx="360524" cy="240202"/>
            </a:xfrm>
            <a:custGeom>
              <a:avLst/>
              <a:gdLst/>
              <a:ahLst/>
              <a:cxnLst/>
              <a:rect l="l" t="t" r="r" b="b"/>
              <a:pathLst>
                <a:path w="563" h="375" extrusionOk="0">
                  <a:moveTo>
                    <a:pt x="188" y="0"/>
                  </a:moveTo>
                  <a:cubicBezTo>
                    <a:pt x="84" y="0"/>
                    <a:pt x="0" y="84"/>
                    <a:pt x="0" y="188"/>
                  </a:cubicBezTo>
                  <a:cubicBezTo>
                    <a:pt x="0" y="291"/>
                    <a:pt x="84" y="375"/>
                    <a:pt x="188" y="375"/>
                  </a:cubicBezTo>
                  <a:cubicBezTo>
                    <a:pt x="222" y="375"/>
                    <a:pt x="255" y="366"/>
                    <a:pt x="283" y="349"/>
                  </a:cubicBezTo>
                  <a:cubicBezTo>
                    <a:pt x="283" y="349"/>
                    <a:pt x="283" y="349"/>
                    <a:pt x="283" y="349"/>
                  </a:cubicBezTo>
                  <a:cubicBezTo>
                    <a:pt x="563" y="188"/>
                    <a:pt x="563" y="188"/>
                    <a:pt x="563" y="188"/>
                  </a:cubicBezTo>
                  <a:cubicBezTo>
                    <a:pt x="283" y="26"/>
                    <a:pt x="283" y="26"/>
                    <a:pt x="283" y="26"/>
                  </a:cubicBezTo>
                  <a:cubicBezTo>
                    <a:pt x="283" y="26"/>
                    <a:pt x="283" y="26"/>
                    <a:pt x="283" y="26"/>
                  </a:cubicBezTo>
                  <a:cubicBezTo>
                    <a:pt x="255" y="9"/>
                    <a:pt x="222" y="0"/>
                    <a:pt x="188" y="0"/>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145" name="Google Shape;1145;p51"/>
            <p:cNvSpPr/>
            <p:nvPr/>
          </p:nvSpPr>
          <p:spPr>
            <a:xfrm>
              <a:off x="8177523" y="4438852"/>
              <a:ext cx="257327" cy="345401"/>
            </a:xfrm>
            <a:custGeom>
              <a:avLst/>
              <a:gdLst/>
              <a:ahLst/>
              <a:cxnLst/>
              <a:rect l="l" t="t" r="r" b="b"/>
              <a:pathLst>
                <a:path w="402" h="539" extrusionOk="0">
                  <a:moveTo>
                    <a:pt x="377" y="120"/>
                  </a:moveTo>
                  <a:cubicBezTo>
                    <a:pt x="325" y="30"/>
                    <a:pt x="210" y="0"/>
                    <a:pt x="120" y="51"/>
                  </a:cubicBezTo>
                  <a:cubicBezTo>
                    <a:pt x="31" y="103"/>
                    <a:pt x="0" y="218"/>
                    <a:pt x="52" y="308"/>
                  </a:cubicBezTo>
                  <a:cubicBezTo>
                    <a:pt x="69" y="338"/>
                    <a:pt x="94" y="361"/>
                    <a:pt x="122" y="377"/>
                  </a:cubicBezTo>
                  <a:cubicBezTo>
                    <a:pt x="122" y="377"/>
                    <a:pt x="122" y="377"/>
                    <a:pt x="122" y="377"/>
                  </a:cubicBezTo>
                  <a:cubicBezTo>
                    <a:pt x="402" y="539"/>
                    <a:pt x="402" y="539"/>
                    <a:pt x="402" y="539"/>
                  </a:cubicBezTo>
                  <a:cubicBezTo>
                    <a:pt x="402" y="215"/>
                    <a:pt x="402" y="215"/>
                    <a:pt x="402" y="215"/>
                  </a:cubicBezTo>
                  <a:cubicBezTo>
                    <a:pt x="402" y="215"/>
                    <a:pt x="402" y="215"/>
                    <a:pt x="402" y="215"/>
                  </a:cubicBezTo>
                  <a:cubicBezTo>
                    <a:pt x="402" y="183"/>
                    <a:pt x="394" y="150"/>
                    <a:pt x="377" y="12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146" name="Google Shape;1146;p51"/>
          <p:cNvGrpSpPr/>
          <p:nvPr/>
        </p:nvGrpSpPr>
        <p:grpSpPr>
          <a:xfrm>
            <a:off x="6908080" y="2987570"/>
            <a:ext cx="445629" cy="399565"/>
            <a:chOff x="9878975" y="4425243"/>
            <a:chExt cx="719918" cy="645502"/>
          </a:xfrm>
        </p:grpSpPr>
        <p:sp>
          <p:nvSpPr>
            <p:cNvPr id="1147" name="Google Shape;1147;p51"/>
            <p:cNvSpPr/>
            <p:nvPr/>
          </p:nvSpPr>
          <p:spPr>
            <a:xfrm>
              <a:off x="10225338" y="4708710"/>
              <a:ext cx="373555" cy="362034"/>
            </a:xfrm>
            <a:custGeom>
              <a:avLst/>
              <a:gdLst/>
              <a:ahLst/>
              <a:cxnLst/>
              <a:rect l="l" t="t"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8" name="Google Shape;1148;p51"/>
            <p:cNvSpPr/>
            <p:nvPr/>
          </p:nvSpPr>
          <p:spPr>
            <a:xfrm>
              <a:off x="10067759" y="4425243"/>
              <a:ext cx="361073" cy="361365"/>
            </a:xfrm>
            <a:custGeom>
              <a:avLst/>
              <a:gdLst/>
              <a:ahLst/>
              <a:cxnLst/>
              <a:rect l="l" t="t"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49" name="Google Shape;1149;p51"/>
            <p:cNvSpPr/>
            <p:nvPr/>
          </p:nvSpPr>
          <p:spPr>
            <a:xfrm>
              <a:off x="9878975" y="4708710"/>
              <a:ext cx="359959" cy="362034"/>
            </a:xfrm>
            <a:custGeom>
              <a:avLst/>
              <a:gdLst/>
              <a:ahLst/>
              <a:cxnLst/>
              <a:rect l="l" t="t"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50" name="Google Shape;1150;p51"/>
          <p:cNvGrpSpPr/>
          <p:nvPr/>
        </p:nvGrpSpPr>
        <p:grpSpPr>
          <a:xfrm>
            <a:off x="7549097" y="2976371"/>
            <a:ext cx="445785" cy="421964"/>
            <a:chOff x="10914544" y="4407150"/>
            <a:chExt cx="720170" cy="681687"/>
          </a:xfrm>
        </p:grpSpPr>
        <p:sp>
          <p:nvSpPr>
            <p:cNvPr id="1151" name="Google Shape;1151;p51"/>
            <p:cNvSpPr/>
            <p:nvPr/>
          </p:nvSpPr>
          <p:spPr>
            <a:xfrm>
              <a:off x="10914544" y="4407150"/>
              <a:ext cx="349099" cy="392923"/>
            </a:xfrm>
            <a:custGeom>
              <a:avLst/>
              <a:gdLst/>
              <a:ahLst/>
              <a:cxnLst/>
              <a:rect l="l" t="t" r="r" b="b"/>
              <a:pathLst>
                <a:path w="632" h="712" extrusionOk="0">
                  <a:moveTo>
                    <a:pt x="138" y="607"/>
                  </a:moveTo>
                  <a:cubicBezTo>
                    <a:pt x="0" y="469"/>
                    <a:pt x="0" y="243"/>
                    <a:pt x="138" y="104"/>
                  </a:cubicBezTo>
                  <a:cubicBezTo>
                    <a:pt x="206" y="37"/>
                    <a:pt x="295" y="0"/>
                    <a:pt x="390" y="0"/>
                  </a:cubicBezTo>
                  <a:cubicBezTo>
                    <a:pt x="480" y="0"/>
                    <a:pt x="566" y="33"/>
                    <a:pt x="632" y="94"/>
                  </a:cubicBezTo>
                  <a:cubicBezTo>
                    <a:pt x="565" y="166"/>
                    <a:pt x="529" y="258"/>
                    <a:pt x="529" y="356"/>
                  </a:cubicBezTo>
                  <a:cubicBezTo>
                    <a:pt x="529" y="454"/>
                    <a:pt x="565" y="546"/>
                    <a:pt x="632" y="617"/>
                  </a:cubicBezTo>
                  <a:cubicBezTo>
                    <a:pt x="566" y="678"/>
                    <a:pt x="480" y="712"/>
                    <a:pt x="390" y="712"/>
                  </a:cubicBezTo>
                  <a:cubicBezTo>
                    <a:pt x="295" y="712"/>
                    <a:pt x="206" y="675"/>
                    <a:pt x="138" y="60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2" name="Google Shape;1152;p51"/>
            <p:cNvSpPr/>
            <p:nvPr/>
          </p:nvSpPr>
          <p:spPr>
            <a:xfrm>
              <a:off x="10933187" y="4759296"/>
              <a:ext cx="393264" cy="329541"/>
            </a:xfrm>
            <a:custGeom>
              <a:avLst/>
              <a:gdLst/>
              <a:ahLst/>
              <a:cxnLst/>
              <a:rect l="l" t="t" r="r" b="b"/>
              <a:pathLst>
                <a:path w="712" h="597" extrusionOk="0">
                  <a:moveTo>
                    <a:pt x="356" y="102"/>
                  </a:moveTo>
                  <a:cubicBezTo>
                    <a:pt x="454" y="102"/>
                    <a:pt x="546" y="66"/>
                    <a:pt x="618" y="0"/>
                  </a:cubicBezTo>
                  <a:cubicBezTo>
                    <a:pt x="679" y="66"/>
                    <a:pt x="712" y="151"/>
                    <a:pt x="712" y="241"/>
                  </a:cubicBezTo>
                  <a:cubicBezTo>
                    <a:pt x="712" y="337"/>
                    <a:pt x="675" y="426"/>
                    <a:pt x="608" y="493"/>
                  </a:cubicBezTo>
                  <a:cubicBezTo>
                    <a:pt x="541" y="560"/>
                    <a:pt x="451" y="597"/>
                    <a:pt x="356" y="597"/>
                  </a:cubicBezTo>
                  <a:cubicBezTo>
                    <a:pt x="261" y="597"/>
                    <a:pt x="172" y="560"/>
                    <a:pt x="104" y="493"/>
                  </a:cubicBezTo>
                  <a:cubicBezTo>
                    <a:pt x="37" y="426"/>
                    <a:pt x="0" y="337"/>
                    <a:pt x="0" y="241"/>
                  </a:cubicBezTo>
                  <a:cubicBezTo>
                    <a:pt x="0" y="151"/>
                    <a:pt x="34" y="66"/>
                    <a:pt x="95" y="0"/>
                  </a:cubicBezTo>
                  <a:cubicBezTo>
                    <a:pt x="166" y="66"/>
                    <a:pt x="258" y="102"/>
                    <a:pt x="356" y="102"/>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3" name="Google Shape;1153;p51"/>
            <p:cNvSpPr/>
            <p:nvPr/>
          </p:nvSpPr>
          <p:spPr>
            <a:xfrm>
              <a:off x="11285615" y="4696357"/>
              <a:ext cx="330458" cy="392479"/>
            </a:xfrm>
            <a:custGeom>
              <a:avLst/>
              <a:gdLst/>
              <a:ahLst/>
              <a:cxnLst/>
              <a:rect l="l" t="t" r="r" b="b"/>
              <a:pathLst>
                <a:path w="598" h="711" extrusionOk="0">
                  <a:moveTo>
                    <a:pt x="493" y="607"/>
                  </a:moveTo>
                  <a:cubicBezTo>
                    <a:pt x="426" y="674"/>
                    <a:pt x="337" y="711"/>
                    <a:pt x="242" y="711"/>
                  </a:cubicBezTo>
                  <a:cubicBezTo>
                    <a:pt x="152" y="711"/>
                    <a:pt x="66" y="678"/>
                    <a:pt x="0" y="617"/>
                  </a:cubicBezTo>
                  <a:cubicBezTo>
                    <a:pt x="67" y="546"/>
                    <a:pt x="103" y="453"/>
                    <a:pt x="103" y="355"/>
                  </a:cubicBezTo>
                  <a:cubicBezTo>
                    <a:pt x="103" y="258"/>
                    <a:pt x="67" y="165"/>
                    <a:pt x="0" y="94"/>
                  </a:cubicBezTo>
                  <a:cubicBezTo>
                    <a:pt x="66" y="33"/>
                    <a:pt x="152" y="0"/>
                    <a:pt x="242" y="0"/>
                  </a:cubicBezTo>
                  <a:cubicBezTo>
                    <a:pt x="337" y="0"/>
                    <a:pt x="426" y="37"/>
                    <a:pt x="493" y="104"/>
                  </a:cubicBezTo>
                  <a:cubicBezTo>
                    <a:pt x="561" y="171"/>
                    <a:pt x="598" y="260"/>
                    <a:pt x="598" y="355"/>
                  </a:cubicBezTo>
                  <a:cubicBezTo>
                    <a:pt x="598" y="451"/>
                    <a:pt x="561" y="540"/>
                    <a:pt x="493" y="607"/>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4" name="Google Shape;1154;p51"/>
            <p:cNvSpPr/>
            <p:nvPr/>
          </p:nvSpPr>
          <p:spPr>
            <a:xfrm>
              <a:off x="11222808" y="4407150"/>
              <a:ext cx="411906" cy="329541"/>
            </a:xfrm>
            <a:custGeom>
              <a:avLst/>
              <a:gdLst/>
              <a:ahLst/>
              <a:cxnLst/>
              <a:rect l="l" t="t" r="r" b="b"/>
              <a:pathLst>
                <a:path w="746" h="597" extrusionOk="0">
                  <a:moveTo>
                    <a:pt x="356" y="0"/>
                  </a:moveTo>
                  <a:cubicBezTo>
                    <a:pt x="451" y="0"/>
                    <a:pt x="540" y="37"/>
                    <a:pt x="607" y="104"/>
                  </a:cubicBezTo>
                  <a:cubicBezTo>
                    <a:pt x="743" y="240"/>
                    <a:pt x="746" y="458"/>
                    <a:pt x="617" y="597"/>
                  </a:cubicBezTo>
                  <a:cubicBezTo>
                    <a:pt x="546" y="531"/>
                    <a:pt x="454" y="495"/>
                    <a:pt x="356" y="495"/>
                  </a:cubicBezTo>
                  <a:cubicBezTo>
                    <a:pt x="258" y="495"/>
                    <a:pt x="166" y="531"/>
                    <a:pt x="94" y="597"/>
                  </a:cubicBezTo>
                  <a:cubicBezTo>
                    <a:pt x="33" y="531"/>
                    <a:pt x="0" y="446"/>
                    <a:pt x="0" y="356"/>
                  </a:cubicBezTo>
                  <a:cubicBezTo>
                    <a:pt x="0" y="261"/>
                    <a:pt x="37" y="171"/>
                    <a:pt x="104" y="104"/>
                  </a:cubicBezTo>
                  <a:cubicBezTo>
                    <a:pt x="171" y="37"/>
                    <a:pt x="261" y="0"/>
                    <a:pt x="356"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55" name="Google Shape;1155;p51"/>
          <p:cNvGrpSpPr/>
          <p:nvPr/>
        </p:nvGrpSpPr>
        <p:grpSpPr>
          <a:xfrm>
            <a:off x="6266887" y="2984485"/>
            <a:ext cx="445805" cy="405735"/>
            <a:chOff x="8843122" y="4420259"/>
            <a:chExt cx="720202" cy="655469"/>
          </a:xfrm>
        </p:grpSpPr>
        <p:sp>
          <p:nvSpPr>
            <p:cNvPr id="1156" name="Google Shape;1156;p51"/>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7" name="Google Shape;1157;p51"/>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8" name="Google Shape;1158;p51"/>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59" name="Google Shape;1159;p51"/>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0" name="Google Shape;1160;p51"/>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1" name="Google Shape;1161;p51"/>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62" name="Google Shape;1162;p51"/>
          <p:cNvGrpSpPr/>
          <p:nvPr/>
        </p:nvGrpSpPr>
        <p:grpSpPr>
          <a:xfrm>
            <a:off x="3069757" y="2283047"/>
            <a:ext cx="445812" cy="394518"/>
            <a:chOff x="1510757" y="3225422"/>
            <a:chExt cx="720214" cy="637347"/>
          </a:xfrm>
        </p:grpSpPr>
        <p:sp>
          <p:nvSpPr>
            <p:cNvPr id="1163" name="Google Shape;1163;p51"/>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4" name="Google Shape;1164;p51"/>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5" name="Google Shape;1165;p51"/>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6" name="Google Shape;1166;p51"/>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7" name="Google Shape;1167;p51"/>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8" name="Google Shape;1168;p51"/>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69" name="Google Shape;1169;p51"/>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70" name="Google Shape;1170;p51"/>
          <p:cNvGrpSpPr/>
          <p:nvPr/>
        </p:nvGrpSpPr>
        <p:grpSpPr>
          <a:xfrm>
            <a:off x="3761148" y="2300567"/>
            <a:ext cx="445767" cy="359478"/>
            <a:chOff x="2595501" y="3253725"/>
            <a:chExt cx="720141" cy="580739"/>
          </a:xfrm>
        </p:grpSpPr>
        <p:sp>
          <p:nvSpPr>
            <p:cNvPr id="1171" name="Google Shape;1171;p51"/>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2" name="Google Shape;1172;p51"/>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3" name="Google Shape;1173;p51"/>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4" name="Google Shape;1174;p51"/>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75" name="Google Shape;1175;p51"/>
          <p:cNvGrpSpPr/>
          <p:nvPr/>
        </p:nvGrpSpPr>
        <p:grpSpPr>
          <a:xfrm>
            <a:off x="5143819" y="2257535"/>
            <a:ext cx="443879" cy="445541"/>
            <a:chOff x="4764809" y="3184208"/>
            <a:chExt cx="717090" cy="719775"/>
          </a:xfrm>
        </p:grpSpPr>
        <p:sp>
          <p:nvSpPr>
            <p:cNvPr id="1176" name="Google Shape;1176;p51"/>
            <p:cNvSpPr/>
            <p:nvPr/>
          </p:nvSpPr>
          <p:spPr>
            <a:xfrm>
              <a:off x="5143387" y="3232375"/>
              <a:ext cx="338512" cy="556553"/>
            </a:xfrm>
            <a:custGeom>
              <a:avLst/>
              <a:gdLst/>
              <a:ahLst/>
              <a:cxnLst/>
              <a:rect l="l" t="t" r="r" b="b"/>
              <a:pathLst>
                <a:path w="517" h="847" extrusionOk="0">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7" name="Google Shape;1177;p51"/>
            <p:cNvSpPr/>
            <p:nvPr/>
          </p:nvSpPr>
          <p:spPr>
            <a:xfrm>
              <a:off x="4783248" y="3418197"/>
              <a:ext cx="616697" cy="485785"/>
            </a:xfrm>
            <a:custGeom>
              <a:avLst/>
              <a:gdLst/>
              <a:ahLst/>
              <a:cxnLst/>
              <a:rect l="l" t="t" r="r" b="b"/>
              <a:pathLst>
                <a:path w="942" h="739" extrusionOk="0">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78" name="Google Shape;1178;p51"/>
            <p:cNvSpPr/>
            <p:nvPr/>
          </p:nvSpPr>
          <p:spPr>
            <a:xfrm>
              <a:off x="4764809" y="3184208"/>
              <a:ext cx="585965" cy="520485"/>
            </a:xfrm>
            <a:custGeom>
              <a:avLst/>
              <a:gdLst/>
              <a:ahLst/>
              <a:cxnLst/>
              <a:rect l="l" t="t" r="r" b="b"/>
              <a:pathLst>
                <a:path w="895" h="792" extrusionOk="0">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79" name="Google Shape;1179;p51"/>
          <p:cNvGrpSpPr/>
          <p:nvPr/>
        </p:nvGrpSpPr>
        <p:grpSpPr>
          <a:xfrm>
            <a:off x="4452495" y="2286500"/>
            <a:ext cx="445746" cy="387612"/>
            <a:chOff x="3680173" y="3231000"/>
            <a:chExt cx="720106" cy="626190"/>
          </a:xfrm>
        </p:grpSpPr>
        <p:sp>
          <p:nvSpPr>
            <p:cNvPr id="1180" name="Google Shape;1180;p51"/>
            <p:cNvSpPr/>
            <p:nvPr/>
          </p:nvSpPr>
          <p:spPr>
            <a:xfrm>
              <a:off x="3680173" y="3232386"/>
              <a:ext cx="468746" cy="451568"/>
            </a:xfrm>
            <a:custGeom>
              <a:avLst/>
              <a:gdLst/>
              <a:ahLst/>
              <a:cxnLst/>
              <a:rect l="l" t="t" r="r" b="b"/>
              <a:pathLst>
                <a:path w="341" h="326" extrusionOk="0">
                  <a:moveTo>
                    <a:pt x="337" y="79"/>
                  </a:moveTo>
                  <a:cubicBezTo>
                    <a:pt x="332" y="73"/>
                    <a:pt x="325" y="65"/>
                    <a:pt x="312" y="52"/>
                  </a:cubicBezTo>
                  <a:cubicBezTo>
                    <a:pt x="290" y="31"/>
                    <a:pt x="264" y="16"/>
                    <a:pt x="261" y="15"/>
                  </a:cubicBezTo>
                  <a:cubicBezTo>
                    <a:pt x="237" y="5"/>
                    <a:pt x="211" y="0"/>
                    <a:pt x="184" y="0"/>
                  </a:cubicBezTo>
                  <a:cubicBezTo>
                    <a:pt x="180" y="0"/>
                    <a:pt x="180" y="0"/>
                    <a:pt x="180" y="0"/>
                  </a:cubicBezTo>
                  <a:cubicBezTo>
                    <a:pt x="124" y="2"/>
                    <a:pt x="76" y="24"/>
                    <a:pt x="44" y="61"/>
                  </a:cubicBezTo>
                  <a:cubicBezTo>
                    <a:pt x="13" y="97"/>
                    <a:pt x="0" y="144"/>
                    <a:pt x="5" y="195"/>
                  </a:cubicBezTo>
                  <a:cubicBezTo>
                    <a:pt x="10" y="237"/>
                    <a:pt x="24" y="275"/>
                    <a:pt x="47" y="308"/>
                  </a:cubicBezTo>
                  <a:cubicBezTo>
                    <a:pt x="51" y="314"/>
                    <a:pt x="56" y="320"/>
                    <a:pt x="61" y="326"/>
                  </a:cubicBezTo>
                  <a:cubicBezTo>
                    <a:pt x="50" y="296"/>
                    <a:pt x="39" y="251"/>
                    <a:pt x="47" y="200"/>
                  </a:cubicBezTo>
                  <a:cubicBezTo>
                    <a:pt x="62" y="106"/>
                    <a:pt x="151" y="88"/>
                    <a:pt x="162" y="86"/>
                  </a:cubicBezTo>
                  <a:cubicBezTo>
                    <a:pt x="162" y="86"/>
                    <a:pt x="162" y="86"/>
                    <a:pt x="162" y="86"/>
                  </a:cubicBezTo>
                  <a:cubicBezTo>
                    <a:pt x="169" y="85"/>
                    <a:pt x="176" y="84"/>
                    <a:pt x="183" y="83"/>
                  </a:cubicBezTo>
                  <a:cubicBezTo>
                    <a:pt x="184" y="83"/>
                    <a:pt x="184" y="83"/>
                    <a:pt x="184" y="83"/>
                  </a:cubicBezTo>
                  <a:cubicBezTo>
                    <a:pt x="210" y="83"/>
                    <a:pt x="234" y="91"/>
                    <a:pt x="257" y="107"/>
                  </a:cubicBezTo>
                  <a:cubicBezTo>
                    <a:pt x="259" y="109"/>
                    <a:pt x="261" y="109"/>
                    <a:pt x="262" y="109"/>
                  </a:cubicBezTo>
                  <a:cubicBezTo>
                    <a:pt x="264" y="109"/>
                    <a:pt x="266" y="108"/>
                    <a:pt x="269" y="107"/>
                  </a:cubicBezTo>
                  <a:cubicBezTo>
                    <a:pt x="295" y="91"/>
                    <a:pt x="318" y="84"/>
                    <a:pt x="341" y="83"/>
                  </a:cubicBezTo>
                  <a:cubicBezTo>
                    <a:pt x="339" y="82"/>
                    <a:pt x="338" y="80"/>
                    <a:pt x="337" y="7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1" name="Google Shape;1181;p51"/>
            <p:cNvSpPr/>
            <p:nvPr/>
          </p:nvSpPr>
          <p:spPr>
            <a:xfrm>
              <a:off x="3743529" y="3408162"/>
              <a:ext cx="548171" cy="449028"/>
            </a:xfrm>
            <a:custGeom>
              <a:avLst/>
              <a:gdLst/>
              <a:ahLst/>
              <a:cxnLst/>
              <a:rect l="l" t="t" r="r" b="b"/>
              <a:pathLst>
                <a:path w="399" h="324" extrusionOk="0">
                  <a:moveTo>
                    <a:pt x="399" y="221"/>
                  </a:moveTo>
                  <a:cubicBezTo>
                    <a:pt x="381" y="231"/>
                    <a:pt x="357" y="241"/>
                    <a:pt x="329" y="246"/>
                  </a:cubicBezTo>
                  <a:cubicBezTo>
                    <a:pt x="315" y="249"/>
                    <a:pt x="299" y="250"/>
                    <a:pt x="284" y="250"/>
                  </a:cubicBezTo>
                  <a:cubicBezTo>
                    <a:pt x="244" y="250"/>
                    <a:pt x="214" y="241"/>
                    <a:pt x="209" y="239"/>
                  </a:cubicBezTo>
                  <a:cubicBezTo>
                    <a:pt x="208" y="239"/>
                    <a:pt x="206" y="239"/>
                    <a:pt x="204" y="238"/>
                  </a:cubicBezTo>
                  <a:cubicBezTo>
                    <a:pt x="143" y="209"/>
                    <a:pt x="100" y="176"/>
                    <a:pt x="70" y="133"/>
                  </a:cubicBezTo>
                  <a:cubicBezTo>
                    <a:pt x="55" y="111"/>
                    <a:pt x="46" y="86"/>
                    <a:pt x="43" y="59"/>
                  </a:cubicBezTo>
                  <a:cubicBezTo>
                    <a:pt x="40" y="36"/>
                    <a:pt x="44" y="16"/>
                    <a:pt x="53" y="0"/>
                  </a:cubicBezTo>
                  <a:cubicBezTo>
                    <a:pt x="35" y="16"/>
                    <a:pt x="18" y="39"/>
                    <a:pt x="12" y="75"/>
                  </a:cubicBezTo>
                  <a:cubicBezTo>
                    <a:pt x="0" y="154"/>
                    <a:pt x="37" y="221"/>
                    <a:pt x="41" y="228"/>
                  </a:cubicBezTo>
                  <a:cubicBezTo>
                    <a:pt x="74" y="261"/>
                    <a:pt x="116" y="289"/>
                    <a:pt x="169" y="314"/>
                  </a:cubicBezTo>
                  <a:cubicBezTo>
                    <a:pt x="183" y="320"/>
                    <a:pt x="199" y="324"/>
                    <a:pt x="215" y="324"/>
                  </a:cubicBezTo>
                  <a:cubicBezTo>
                    <a:pt x="233" y="324"/>
                    <a:pt x="252" y="319"/>
                    <a:pt x="268" y="312"/>
                  </a:cubicBezTo>
                  <a:cubicBezTo>
                    <a:pt x="312" y="291"/>
                    <a:pt x="350" y="266"/>
                    <a:pt x="383" y="236"/>
                  </a:cubicBezTo>
                  <a:cubicBezTo>
                    <a:pt x="389" y="231"/>
                    <a:pt x="394" y="226"/>
                    <a:pt x="399" y="22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2" name="Google Shape;1182;p51"/>
            <p:cNvSpPr/>
            <p:nvPr/>
          </p:nvSpPr>
          <p:spPr>
            <a:xfrm>
              <a:off x="4061000" y="3231000"/>
              <a:ext cx="339279" cy="508390"/>
            </a:xfrm>
            <a:custGeom>
              <a:avLst/>
              <a:gdLst/>
              <a:ahLst/>
              <a:cxnLst/>
              <a:rect l="l" t="t" r="r" b="b"/>
              <a:pathLst>
                <a:path w="247" h="367" extrusionOk="0">
                  <a:moveTo>
                    <a:pt x="53" y="367"/>
                  </a:moveTo>
                  <a:cubicBezTo>
                    <a:pt x="68" y="367"/>
                    <a:pt x="82" y="365"/>
                    <a:pt x="96" y="363"/>
                  </a:cubicBezTo>
                  <a:cubicBezTo>
                    <a:pt x="150" y="353"/>
                    <a:pt x="191" y="320"/>
                    <a:pt x="195" y="316"/>
                  </a:cubicBezTo>
                  <a:cubicBezTo>
                    <a:pt x="221" y="279"/>
                    <a:pt x="237" y="239"/>
                    <a:pt x="242" y="195"/>
                  </a:cubicBezTo>
                  <a:cubicBezTo>
                    <a:pt x="247" y="155"/>
                    <a:pt x="239" y="116"/>
                    <a:pt x="221" y="85"/>
                  </a:cubicBezTo>
                  <a:cubicBezTo>
                    <a:pt x="201" y="51"/>
                    <a:pt x="170" y="26"/>
                    <a:pt x="130" y="12"/>
                  </a:cubicBezTo>
                  <a:cubicBezTo>
                    <a:pt x="110" y="4"/>
                    <a:pt x="88" y="0"/>
                    <a:pt x="66" y="0"/>
                  </a:cubicBezTo>
                  <a:cubicBezTo>
                    <a:pt x="44" y="0"/>
                    <a:pt x="22" y="4"/>
                    <a:pt x="0" y="11"/>
                  </a:cubicBezTo>
                  <a:cubicBezTo>
                    <a:pt x="11" y="18"/>
                    <a:pt x="28" y="30"/>
                    <a:pt x="43" y="44"/>
                  </a:cubicBezTo>
                  <a:cubicBezTo>
                    <a:pt x="57" y="58"/>
                    <a:pt x="64" y="66"/>
                    <a:pt x="69" y="72"/>
                  </a:cubicBezTo>
                  <a:cubicBezTo>
                    <a:pt x="71" y="74"/>
                    <a:pt x="72" y="76"/>
                    <a:pt x="74" y="78"/>
                  </a:cubicBezTo>
                  <a:cubicBezTo>
                    <a:pt x="80" y="85"/>
                    <a:pt x="89" y="87"/>
                    <a:pt x="89" y="87"/>
                  </a:cubicBezTo>
                  <a:cubicBezTo>
                    <a:pt x="102" y="91"/>
                    <a:pt x="102" y="91"/>
                    <a:pt x="102" y="91"/>
                  </a:cubicBezTo>
                  <a:cubicBezTo>
                    <a:pt x="102" y="91"/>
                    <a:pt x="102" y="91"/>
                    <a:pt x="102" y="91"/>
                  </a:cubicBezTo>
                  <a:cubicBezTo>
                    <a:pt x="143" y="106"/>
                    <a:pt x="164" y="140"/>
                    <a:pt x="159" y="185"/>
                  </a:cubicBezTo>
                  <a:cubicBezTo>
                    <a:pt x="154" y="230"/>
                    <a:pt x="133" y="268"/>
                    <a:pt x="96" y="302"/>
                  </a:cubicBezTo>
                  <a:cubicBezTo>
                    <a:pt x="70" y="326"/>
                    <a:pt x="40" y="345"/>
                    <a:pt x="5" y="362"/>
                  </a:cubicBezTo>
                  <a:cubicBezTo>
                    <a:pt x="18" y="365"/>
                    <a:pt x="34" y="367"/>
                    <a:pt x="53" y="367"/>
                  </a:cubicBezTo>
                  <a:cubicBezTo>
                    <a:pt x="53" y="367"/>
                    <a:pt x="53" y="367"/>
                    <a:pt x="53" y="367"/>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83" name="Google Shape;1183;p51"/>
          <p:cNvGrpSpPr/>
          <p:nvPr/>
        </p:nvGrpSpPr>
        <p:grpSpPr>
          <a:xfrm>
            <a:off x="6524582" y="2257496"/>
            <a:ext cx="443283" cy="445620"/>
            <a:chOff x="6931035" y="3184144"/>
            <a:chExt cx="716128" cy="719903"/>
          </a:xfrm>
        </p:grpSpPr>
        <p:sp>
          <p:nvSpPr>
            <p:cNvPr id="1184" name="Google Shape;1184;p51"/>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5" name="Google Shape;1185;p51"/>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6" name="Google Shape;1186;p51"/>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87" name="Google Shape;1187;p51"/>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88" name="Google Shape;1188;p51"/>
          <p:cNvGrpSpPr/>
          <p:nvPr/>
        </p:nvGrpSpPr>
        <p:grpSpPr>
          <a:xfrm>
            <a:off x="5833276" y="2257448"/>
            <a:ext cx="445727" cy="445714"/>
            <a:chOff x="5846429" y="3184067"/>
            <a:chExt cx="720076" cy="720055"/>
          </a:xfrm>
        </p:grpSpPr>
        <p:sp>
          <p:nvSpPr>
            <p:cNvPr id="1189" name="Google Shape;1189;p51"/>
            <p:cNvSpPr/>
            <p:nvPr/>
          </p:nvSpPr>
          <p:spPr>
            <a:xfrm>
              <a:off x="6207893" y="3184067"/>
              <a:ext cx="355998" cy="422879"/>
            </a:xfrm>
            <a:custGeom>
              <a:avLst/>
              <a:gdLst/>
              <a:ahLst/>
              <a:cxnLst/>
              <a:rect l="l" t="t" r="r" b="b"/>
              <a:pathLst>
                <a:path w="540" h="642" extrusionOk="0">
                  <a:moveTo>
                    <a:pt x="473" y="593"/>
                  </a:moveTo>
                  <a:cubicBezTo>
                    <a:pt x="536" y="545"/>
                    <a:pt x="540" y="487"/>
                    <a:pt x="540" y="480"/>
                  </a:cubicBezTo>
                  <a:cubicBezTo>
                    <a:pt x="507" y="208"/>
                    <a:pt x="276" y="2"/>
                    <a:pt x="0" y="0"/>
                  </a:cubicBezTo>
                  <a:cubicBezTo>
                    <a:pt x="24" y="14"/>
                    <a:pt x="46" y="33"/>
                    <a:pt x="64" y="57"/>
                  </a:cubicBezTo>
                  <a:cubicBezTo>
                    <a:pt x="117" y="125"/>
                    <a:pt x="119" y="216"/>
                    <a:pt x="119" y="220"/>
                  </a:cubicBezTo>
                  <a:cubicBezTo>
                    <a:pt x="119" y="425"/>
                    <a:pt x="119" y="425"/>
                    <a:pt x="119" y="425"/>
                  </a:cubicBezTo>
                  <a:cubicBezTo>
                    <a:pt x="337" y="425"/>
                    <a:pt x="337" y="425"/>
                    <a:pt x="337" y="425"/>
                  </a:cubicBezTo>
                  <a:cubicBezTo>
                    <a:pt x="337" y="642"/>
                    <a:pt x="337" y="642"/>
                    <a:pt x="337" y="642"/>
                  </a:cubicBezTo>
                  <a:cubicBezTo>
                    <a:pt x="365" y="640"/>
                    <a:pt x="425" y="630"/>
                    <a:pt x="473" y="593"/>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0" name="Google Shape;1190;p51"/>
            <p:cNvSpPr/>
            <p:nvPr/>
          </p:nvSpPr>
          <p:spPr>
            <a:xfrm>
              <a:off x="5846429" y="3186676"/>
              <a:ext cx="423253" cy="355759"/>
            </a:xfrm>
            <a:custGeom>
              <a:avLst/>
              <a:gdLst/>
              <a:ahLst/>
              <a:cxnLst/>
              <a:rect l="l" t="t" r="r" b="b"/>
              <a:pathLst>
                <a:path w="642" h="540" extrusionOk="0">
                  <a:moveTo>
                    <a:pt x="480" y="0"/>
                  </a:moveTo>
                  <a:cubicBezTo>
                    <a:pt x="207" y="33"/>
                    <a:pt x="1" y="265"/>
                    <a:pt x="0" y="540"/>
                  </a:cubicBezTo>
                  <a:cubicBezTo>
                    <a:pt x="13" y="516"/>
                    <a:pt x="32" y="495"/>
                    <a:pt x="56" y="476"/>
                  </a:cubicBezTo>
                  <a:cubicBezTo>
                    <a:pt x="125" y="423"/>
                    <a:pt x="215" y="421"/>
                    <a:pt x="219" y="421"/>
                  </a:cubicBezTo>
                  <a:cubicBezTo>
                    <a:pt x="425" y="421"/>
                    <a:pt x="425" y="421"/>
                    <a:pt x="425" y="421"/>
                  </a:cubicBezTo>
                  <a:cubicBezTo>
                    <a:pt x="425" y="203"/>
                    <a:pt x="425" y="203"/>
                    <a:pt x="425" y="203"/>
                  </a:cubicBezTo>
                  <a:cubicBezTo>
                    <a:pt x="642" y="203"/>
                    <a:pt x="642" y="203"/>
                    <a:pt x="642" y="203"/>
                  </a:cubicBezTo>
                  <a:cubicBezTo>
                    <a:pt x="639" y="176"/>
                    <a:pt x="629" y="115"/>
                    <a:pt x="593" y="68"/>
                  </a:cubicBezTo>
                  <a:cubicBezTo>
                    <a:pt x="544" y="4"/>
                    <a:pt x="486" y="1"/>
                    <a:pt x="48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1" name="Google Shape;1191;p51"/>
            <p:cNvSpPr/>
            <p:nvPr/>
          </p:nvSpPr>
          <p:spPr>
            <a:xfrm>
              <a:off x="5849043" y="3481007"/>
              <a:ext cx="355998" cy="423115"/>
            </a:xfrm>
            <a:custGeom>
              <a:avLst/>
              <a:gdLst/>
              <a:ahLst/>
              <a:cxnLst/>
              <a:rect l="l" t="t" r="r" b="b"/>
              <a:pathLst>
                <a:path w="540" h="642" extrusionOk="0">
                  <a:moveTo>
                    <a:pt x="476" y="586"/>
                  </a:moveTo>
                  <a:cubicBezTo>
                    <a:pt x="423" y="517"/>
                    <a:pt x="421" y="426"/>
                    <a:pt x="421" y="423"/>
                  </a:cubicBezTo>
                  <a:cubicBezTo>
                    <a:pt x="421" y="217"/>
                    <a:pt x="421" y="217"/>
                    <a:pt x="421" y="217"/>
                  </a:cubicBezTo>
                  <a:cubicBezTo>
                    <a:pt x="203" y="217"/>
                    <a:pt x="203" y="217"/>
                    <a:pt x="203" y="217"/>
                  </a:cubicBezTo>
                  <a:cubicBezTo>
                    <a:pt x="203" y="0"/>
                    <a:pt x="203" y="0"/>
                    <a:pt x="203" y="0"/>
                  </a:cubicBezTo>
                  <a:cubicBezTo>
                    <a:pt x="175" y="2"/>
                    <a:pt x="114" y="12"/>
                    <a:pt x="67" y="49"/>
                  </a:cubicBezTo>
                  <a:cubicBezTo>
                    <a:pt x="4" y="97"/>
                    <a:pt x="0" y="155"/>
                    <a:pt x="0" y="162"/>
                  </a:cubicBezTo>
                  <a:cubicBezTo>
                    <a:pt x="32" y="434"/>
                    <a:pt x="264" y="641"/>
                    <a:pt x="540" y="642"/>
                  </a:cubicBezTo>
                  <a:cubicBezTo>
                    <a:pt x="516" y="628"/>
                    <a:pt x="494" y="610"/>
                    <a:pt x="476" y="586"/>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2" name="Google Shape;1192;p51"/>
            <p:cNvSpPr/>
            <p:nvPr/>
          </p:nvSpPr>
          <p:spPr>
            <a:xfrm>
              <a:off x="6143252" y="3545755"/>
              <a:ext cx="423253" cy="355759"/>
            </a:xfrm>
            <a:custGeom>
              <a:avLst/>
              <a:gdLst/>
              <a:ahLst/>
              <a:cxnLst/>
              <a:rect l="l" t="t" r="r" b="b"/>
              <a:pathLst>
                <a:path w="642" h="540" extrusionOk="0">
                  <a:moveTo>
                    <a:pt x="423" y="119"/>
                  </a:moveTo>
                  <a:cubicBezTo>
                    <a:pt x="217" y="119"/>
                    <a:pt x="217" y="119"/>
                    <a:pt x="217" y="119"/>
                  </a:cubicBezTo>
                  <a:cubicBezTo>
                    <a:pt x="217" y="337"/>
                    <a:pt x="217" y="337"/>
                    <a:pt x="217" y="337"/>
                  </a:cubicBezTo>
                  <a:cubicBezTo>
                    <a:pt x="0" y="337"/>
                    <a:pt x="0" y="337"/>
                    <a:pt x="0" y="337"/>
                  </a:cubicBezTo>
                  <a:cubicBezTo>
                    <a:pt x="3" y="365"/>
                    <a:pt x="12" y="425"/>
                    <a:pt x="49" y="473"/>
                  </a:cubicBezTo>
                  <a:cubicBezTo>
                    <a:pt x="98" y="536"/>
                    <a:pt x="156" y="540"/>
                    <a:pt x="162" y="540"/>
                  </a:cubicBezTo>
                  <a:cubicBezTo>
                    <a:pt x="435" y="507"/>
                    <a:pt x="641" y="275"/>
                    <a:pt x="642" y="0"/>
                  </a:cubicBezTo>
                  <a:cubicBezTo>
                    <a:pt x="629" y="24"/>
                    <a:pt x="610" y="45"/>
                    <a:pt x="586" y="64"/>
                  </a:cubicBezTo>
                  <a:cubicBezTo>
                    <a:pt x="517" y="117"/>
                    <a:pt x="427" y="119"/>
                    <a:pt x="423" y="11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93" name="Google Shape;1193;p51"/>
          <p:cNvGrpSpPr/>
          <p:nvPr/>
        </p:nvGrpSpPr>
        <p:grpSpPr>
          <a:xfrm>
            <a:off x="2520481" y="2257393"/>
            <a:ext cx="303698" cy="445825"/>
            <a:chOff x="655600" y="3183978"/>
            <a:chExt cx="490627" cy="720234"/>
          </a:xfrm>
        </p:grpSpPr>
        <p:sp>
          <p:nvSpPr>
            <p:cNvPr id="1194" name="Google Shape;1194;p51"/>
            <p:cNvSpPr/>
            <p:nvPr/>
          </p:nvSpPr>
          <p:spPr>
            <a:xfrm>
              <a:off x="781315" y="3461564"/>
              <a:ext cx="274086" cy="162243"/>
            </a:xfrm>
            <a:custGeom>
              <a:avLst/>
              <a:gdLst/>
              <a:ahLst/>
              <a:cxnLst/>
              <a:rect l="l" t="t" r="r" b="b"/>
              <a:pathLst>
                <a:path w="513" h="302" extrusionOk="0">
                  <a:moveTo>
                    <a:pt x="447" y="170"/>
                  </a:moveTo>
                  <a:cubicBezTo>
                    <a:pt x="454" y="167"/>
                    <a:pt x="462" y="168"/>
                    <a:pt x="468" y="172"/>
                  </a:cubicBezTo>
                  <a:cubicBezTo>
                    <a:pt x="474" y="175"/>
                    <a:pt x="478" y="182"/>
                    <a:pt x="479" y="189"/>
                  </a:cubicBezTo>
                  <a:cubicBezTo>
                    <a:pt x="511" y="137"/>
                    <a:pt x="511" y="137"/>
                    <a:pt x="511" y="137"/>
                  </a:cubicBezTo>
                  <a:cubicBezTo>
                    <a:pt x="513" y="133"/>
                    <a:pt x="511" y="127"/>
                    <a:pt x="507" y="125"/>
                  </a:cubicBezTo>
                  <a:cubicBezTo>
                    <a:pt x="466" y="104"/>
                    <a:pt x="418" y="87"/>
                    <a:pt x="363" y="73"/>
                  </a:cubicBezTo>
                  <a:cubicBezTo>
                    <a:pt x="339" y="68"/>
                    <a:pt x="220" y="38"/>
                    <a:pt x="197" y="31"/>
                  </a:cubicBezTo>
                  <a:cubicBezTo>
                    <a:pt x="153" y="20"/>
                    <a:pt x="118" y="10"/>
                    <a:pt x="89" y="1"/>
                  </a:cubicBezTo>
                  <a:cubicBezTo>
                    <a:pt x="85" y="0"/>
                    <a:pt x="80" y="2"/>
                    <a:pt x="78" y="6"/>
                  </a:cubicBezTo>
                  <a:cubicBezTo>
                    <a:pt x="55" y="75"/>
                    <a:pt x="55" y="75"/>
                    <a:pt x="55" y="75"/>
                  </a:cubicBezTo>
                  <a:cubicBezTo>
                    <a:pt x="54" y="76"/>
                    <a:pt x="51" y="78"/>
                    <a:pt x="49" y="77"/>
                  </a:cubicBezTo>
                  <a:cubicBezTo>
                    <a:pt x="45" y="76"/>
                    <a:pt x="41" y="74"/>
                    <a:pt x="39" y="69"/>
                  </a:cubicBezTo>
                  <a:cubicBezTo>
                    <a:pt x="38" y="67"/>
                    <a:pt x="38" y="64"/>
                    <a:pt x="37" y="61"/>
                  </a:cubicBezTo>
                  <a:cubicBezTo>
                    <a:pt x="35" y="52"/>
                    <a:pt x="27" y="48"/>
                    <a:pt x="19" y="53"/>
                  </a:cubicBezTo>
                  <a:cubicBezTo>
                    <a:pt x="12" y="58"/>
                    <a:pt x="7" y="66"/>
                    <a:pt x="4" y="74"/>
                  </a:cubicBezTo>
                  <a:cubicBezTo>
                    <a:pt x="1" y="83"/>
                    <a:pt x="0" y="93"/>
                    <a:pt x="3" y="101"/>
                  </a:cubicBezTo>
                  <a:cubicBezTo>
                    <a:pt x="6" y="109"/>
                    <a:pt x="15" y="111"/>
                    <a:pt x="22" y="106"/>
                  </a:cubicBezTo>
                  <a:cubicBezTo>
                    <a:pt x="24" y="104"/>
                    <a:pt x="26" y="102"/>
                    <a:pt x="29" y="100"/>
                  </a:cubicBezTo>
                  <a:cubicBezTo>
                    <a:pt x="33" y="97"/>
                    <a:pt x="37" y="98"/>
                    <a:pt x="41" y="100"/>
                  </a:cubicBezTo>
                  <a:cubicBezTo>
                    <a:pt x="44" y="101"/>
                    <a:pt x="44" y="103"/>
                    <a:pt x="45" y="106"/>
                  </a:cubicBezTo>
                  <a:cubicBezTo>
                    <a:pt x="20" y="179"/>
                    <a:pt x="20" y="179"/>
                    <a:pt x="20" y="179"/>
                  </a:cubicBezTo>
                  <a:cubicBezTo>
                    <a:pt x="18" y="183"/>
                    <a:pt x="21" y="188"/>
                    <a:pt x="25" y="189"/>
                  </a:cubicBezTo>
                  <a:cubicBezTo>
                    <a:pt x="53" y="198"/>
                    <a:pt x="81" y="206"/>
                    <a:pt x="111" y="214"/>
                  </a:cubicBezTo>
                  <a:cubicBezTo>
                    <a:pt x="135" y="220"/>
                    <a:pt x="278" y="256"/>
                    <a:pt x="301" y="261"/>
                  </a:cubicBezTo>
                  <a:cubicBezTo>
                    <a:pt x="346" y="272"/>
                    <a:pt x="380" y="285"/>
                    <a:pt x="404" y="299"/>
                  </a:cubicBezTo>
                  <a:cubicBezTo>
                    <a:pt x="408" y="302"/>
                    <a:pt x="414" y="300"/>
                    <a:pt x="416" y="296"/>
                  </a:cubicBezTo>
                  <a:cubicBezTo>
                    <a:pt x="446" y="245"/>
                    <a:pt x="446" y="245"/>
                    <a:pt x="446" y="245"/>
                  </a:cubicBezTo>
                  <a:cubicBezTo>
                    <a:pt x="439" y="248"/>
                    <a:pt x="432" y="247"/>
                    <a:pt x="425" y="243"/>
                  </a:cubicBezTo>
                  <a:cubicBezTo>
                    <a:pt x="419" y="240"/>
                    <a:pt x="415" y="234"/>
                    <a:pt x="414" y="226"/>
                  </a:cubicBezTo>
                  <a:cubicBezTo>
                    <a:pt x="412" y="216"/>
                    <a:pt x="415" y="204"/>
                    <a:pt x="422" y="193"/>
                  </a:cubicBezTo>
                  <a:cubicBezTo>
                    <a:pt x="428" y="182"/>
                    <a:pt x="437" y="173"/>
                    <a:pt x="447" y="17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5" name="Google Shape;1195;p51"/>
            <p:cNvSpPr/>
            <p:nvPr/>
          </p:nvSpPr>
          <p:spPr>
            <a:xfrm>
              <a:off x="850087" y="3183978"/>
              <a:ext cx="259850" cy="244775"/>
            </a:xfrm>
            <a:custGeom>
              <a:avLst/>
              <a:gdLst/>
              <a:ahLst/>
              <a:cxnLst/>
              <a:rect l="l" t="t" r="r" b="b"/>
              <a:pathLst>
                <a:path w="486" h="456" extrusionOk="0">
                  <a:moveTo>
                    <a:pt x="0" y="212"/>
                  </a:moveTo>
                  <a:cubicBezTo>
                    <a:pt x="4" y="206"/>
                    <a:pt x="11" y="203"/>
                    <a:pt x="18" y="203"/>
                  </a:cubicBezTo>
                  <a:cubicBezTo>
                    <a:pt x="26" y="203"/>
                    <a:pt x="32" y="206"/>
                    <a:pt x="37" y="212"/>
                  </a:cubicBezTo>
                  <a:cubicBezTo>
                    <a:pt x="44" y="220"/>
                    <a:pt x="48" y="232"/>
                    <a:pt x="47" y="245"/>
                  </a:cubicBezTo>
                  <a:cubicBezTo>
                    <a:pt x="48" y="258"/>
                    <a:pt x="44" y="269"/>
                    <a:pt x="37" y="277"/>
                  </a:cubicBezTo>
                  <a:cubicBezTo>
                    <a:pt x="32" y="283"/>
                    <a:pt x="26" y="286"/>
                    <a:pt x="18" y="286"/>
                  </a:cubicBezTo>
                  <a:cubicBezTo>
                    <a:pt x="11" y="286"/>
                    <a:pt x="4" y="283"/>
                    <a:pt x="0" y="277"/>
                  </a:cubicBezTo>
                  <a:cubicBezTo>
                    <a:pt x="0" y="331"/>
                    <a:pt x="0" y="331"/>
                    <a:pt x="0" y="331"/>
                  </a:cubicBezTo>
                  <a:cubicBezTo>
                    <a:pt x="0" y="336"/>
                    <a:pt x="4" y="340"/>
                    <a:pt x="9" y="340"/>
                  </a:cubicBezTo>
                  <a:cubicBezTo>
                    <a:pt x="31" y="337"/>
                    <a:pt x="55" y="336"/>
                    <a:pt x="83" y="336"/>
                  </a:cubicBezTo>
                  <a:cubicBezTo>
                    <a:pt x="202" y="336"/>
                    <a:pt x="321" y="425"/>
                    <a:pt x="321" y="425"/>
                  </a:cubicBezTo>
                  <a:cubicBezTo>
                    <a:pt x="368" y="456"/>
                    <a:pt x="397" y="454"/>
                    <a:pt x="436" y="417"/>
                  </a:cubicBezTo>
                  <a:cubicBezTo>
                    <a:pt x="436" y="417"/>
                    <a:pt x="486" y="374"/>
                    <a:pt x="486" y="334"/>
                  </a:cubicBezTo>
                  <a:cubicBezTo>
                    <a:pt x="486" y="273"/>
                    <a:pt x="343" y="186"/>
                    <a:pt x="190" y="155"/>
                  </a:cubicBezTo>
                  <a:cubicBezTo>
                    <a:pt x="190" y="49"/>
                    <a:pt x="190" y="49"/>
                    <a:pt x="190" y="49"/>
                  </a:cubicBezTo>
                  <a:cubicBezTo>
                    <a:pt x="190" y="22"/>
                    <a:pt x="163" y="0"/>
                    <a:pt x="130" y="0"/>
                  </a:cubicBezTo>
                  <a:cubicBezTo>
                    <a:pt x="60" y="0"/>
                    <a:pt x="60" y="0"/>
                    <a:pt x="60" y="0"/>
                  </a:cubicBezTo>
                  <a:cubicBezTo>
                    <a:pt x="27" y="0"/>
                    <a:pt x="0" y="22"/>
                    <a:pt x="0" y="49"/>
                  </a:cubicBezTo>
                  <a:cubicBezTo>
                    <a:pt x="0" y="148"/>
                    <a:pt x="0" y="148"/>
                    <a:pt x="0" y="148"/>
                  </a:cubicBezTo>
                  <a:cubicBezTo>
                    <a:pt x="0" y="148"/>
                    <a:pt x="0" y="148"/>
                    <a:pt x="0" y="148"/>
                  </a:cubicBezTo>
                  <a:lnTo>
                    <a:pt x="0" y="2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6" name="Google Shape;1196;p51"/>
            <p:cNvSpPr/>
            <p:nvPr/>
          </p:nvSpPr>
          <p:spPr>
            <a:xfrm>
              <a:off x="655600" y="3264496"/>
              <a:ext cx="213333" cy="294294"/>
            </a:xfrm>
            <a:custGeom>
              <a:avLst/>
              <a:gdLst/>
              <a:ahLst/>
              <a:cxnLst/>
              <a:rect l="l" t="t" r="r" b="b"/>
              <a:pathLst>
                <a:path w="399" h="548" extrusionOk="0">
                  <a:moveTo>
                    <a:pt x="242" y="541"/>
                  </a:moveTo>
                  <a:cubicBezTo>
                    <a:pt x="262" y="483"/>
                    <a:pt x="262" y="483"/>
                    <a:pt x="262" y="483"/>
                  </a:cubicBezTo>
                  <a:cubicBezTo>
                    <a:pt x="255" y="488"/>
                    <a:pt x="248" y="489"/>
                    <a:pt x="241" y="486"/>
                  </a:cubicBezTo>
                  <a:cubicBezTo>
                    <a:pt x="234" y="484"/>
                    <a:pt x="229" y="479"/>
                    <a:pt x="226" y="472"/>
                  </a:cubicBezTo>
                  <a:cubicBezTo>
                    <a:pt x="222" y="462"/>
                    <a:pt x="223" y="450"/>
                    <a:pt x="227" y="437"/>
                  </a:cubicBezTo>
                  <a:cubicBezTo>
                    <a:pt x="231" y="425"/>
                    <a:pt x="238" y="415"/>
                    <a:pt x="247" y="410"/>
                  </a:cubicBezTo>
                  <a:cubicBezTo>
                    <a:pt x="254" y="406"/>
                    <a:pt x="261" y="405"/>
                    <a:pt x="268" y="407"/>
                  </a:cubicBezTo>
                  <a:cubicBezTo>
                    <a:pt x="275" y="409"/>
                    <a:pt x="280" y="415"/>
                    <a:pt x="283" y="422"/>
                  </a:cubicBezTo>
                  <a:cubicBezTo>
                    <a:pt x="301" y="369"/>
                    <a:pt x="301" y="369"/>
                    <a:pt x="301" y="369"/>
                  </a:cubicBezTo>
                  <a:cubicBezTo>
                    <a:pt x="302" y="364"/>
                    <a:pt x="300" y="359"/>
                    <a:pt x="296" y="358"/>
                  </a:cubicBezTo>
                  <a:cubicBezTo>
                    <a:pt x="238" y="335"/>
                    <a:pt x="219" y="315"/>
                    <a:pt x="219" y="287"/>
                  </a:cubicBezTo>
                  <a:cubicBezTo>
                    <a:pt x="219" y="250"/>
                    <a:pt x="254" y="211"/>
                    <a:pt x="343" y="194"/>
                  </a:cubicBezTo>
                  <a:cubicBezTo>
                    <a:pt x="347" y="193"/>
                    <a:pt x="350" y="190"/>
                    <a:pt x="350" y="186"/>
                  </a:cubicBezTo>
                  <a:cubicBezTo>
                    <a:pt x="350" y="111"/>
                    <a:pt x="350" y="111"/>
                    <a:pt x="350" y="111"/>
                  </a:cubicBezTo>
                  <a:cubicBezTo>
                    <a:pt x="351" y="109"/>
                    <a:pt x="353" y="107"/>
                    <a:pt x="355" y="107"/>
                  </a:cubicBezTo>
                  <a:cubicBezTo>
                    <a:pt x="360" y="106"/>
                    <a:pt x="364" y="107"/>
                    <a:pt x="367" y="111"/>
                  </a:cubicBezTo>
                  <a:cubicBezTo>
                    <a:pt x="369" y="113"/>
                    <a:pt x="370" y="116"/>
                    <a:pt x="371" y="118"/>
                  </a:cubicBezTo>
                  <a:cubicBezTo>
                    <a:pt x="376" y="126"/>
                    <a:pt x="385" y="127"/>
                    <a:pt x="391" y="120"/>
                  </a:cubicBezTo>
                  <a:cubicBezTo>
                    <a:pt x="397" y="113"/>
                    <a:pt x="399" y="104"/>
                    <a:pt x="399" y="95"/>
                  </a:cubicBezTo>
                  <a:cubicBezTo>
                    <a:pt x="399" y="86"/>
                    <a:pt x="397" y="76"/>
                    <a:pt x="391" y="69"/>
                  </a:cubicBezTo>
                  <a:cubicBezTo>
                    <a:pt x="385" y="63"/>
                    <a:pt x="376" y="63"/>
                    <a:pt x="371" y="71"/>
                  </a:cubicBezTo>
                  <a:cubicBezTo>
                    <a:pt x="370" y="73"/>
                    <a:pt x="369" y="76"/>
                    <a:pt x="367" y="78"/>
                  </a:cubicBezTo>
                  <a:cubicBezTo>
                    <a:pt x="364" y="83"/>
                    <a:pt x="360" y="83"/>
                    <a:pt x="355" y="83"/>
                  </a:cubicBezTo>
                  <a:cubicBezTo>
                    <a:pt x="353" y="82"/>
                    <a:pt x="351" y="80"/>
                    <a:pt x="350" y="78"/>
                  </a:cubicBezTo>
                  <a:cubicBezTo>
                    <a:pt x="350" y="9"/>
                    <a:pt x="350" y="9"/>
                    <a:pt x="350" y="9"/>
                  </a:cubicBezTo>
                  <a:cubicBezTo>
                    <a:pt x="350" y="4"/>
                    <a:pt x="346" y="0"/>
                    <a:pt x="341" y="1"/>
                  </a:cubicBezTo>
                  <a:cubicBezTo>
                    <a:pt x="117" y="30"/>
                    <a:pt x="0" y="150"/>
                    <a:pt x="0" y="292"/>
                  </a:cubicBezTo>
                  <a:cubicBezTo>
                    <a:pt x="0" y="428"/>
                    <a:pt x="100" y="499"/>
                    <a:pt x="231" y="546"/>
                  </a:cubicBezTo>
                  <a:cubicBezTo>
                    <a:pt x="236" y="548"/>
                    <a:pt x="240" y="546"/>
                    <a:pt x="242" y="54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7" name="Google Shape;1197;p51"/>
            <p:cNvSpPr/>
            <p:nvPr/>
          </p:nvSpPr>
          <p:spPr>
            <a:xfrm>
              <a:off x="673846" y="3654405"/>
              <a:ext cx="303960" cy="249807"/>
            </a:xfrm>
            <a:custGeom>
              <a:avLst/>
              <a:gdLst/>
              <a:ahLst/>
              <a:cxnLst/>
              <a:rect l="l" t="t" r="r" b="b"/>
              <a:pathLst>
                <a:path w="569" h="465" extrusionOk="0">
                  <a:moveTo>
                    <a:pt x="520" y="368"/>
                  </a:moveTo>
                  <a:cubicBezTo>
                    <a:pt x="520" y="233"/>
                    <a:pt x="520" y="233"/>
                    <a:pt x="520" y="233"/>
                  </a:cubicBezTo>
                  <a:cubicBezTo>
                    <a:pt x="521" y="231"/>
                    <a:pt x="523" y="229"/>
                    <a:pt x="525" y="229"/>
                  </a:cubicBezTo>
                  <a:cubicBezTo>
                    <a:pt x="530" y="229"/>
                    <a:pt x="534" y="229"/>
                    <a:pt x="537" y="233"/>
                  </a:cubicBezTo>
                  <a:cubicBezTo>
                    <a:pt x="539" y="236"/>
                    <a:pt x="540" y="238"/>
                    <a:pt x="542" y="241"/>
                  </a:cubicBezTo>
                  <a:cubicBezTo>
                    <a:pt x="546" y="248"/>
                    <a:pt x="556" y="249"/>
                    <a:pt x="561" y="242"/>
                  </a:cubicBezTo>
                  <a:cubicBezTo>
                    <a:pt x="567" y="236"/>
                    <a:pt x="569" y="226"/>
                    <a:pt x="569" y="217"/>
                  </a:cubicBezTo>
                  <a:cubicBezTo>
                    <a:pt x="569" y="208"/>
                    <a:pt x="567" y="199"/>
                    <a:pt x="561" y="192"/>
                  </a:cubicBezTo>
                  <a:cubicBezTo>
                    <a:pt x="556" y="185"/>
                    <a:pt x="546" y="186"/>
                    <a:pt x="542" y="194"/>
                  </a:cubicBezTo>
                  <a:cubicBezTo>
                    <a:pt x="540" y="196"/>
                    <a:pt x="539" y="199"/>
                    <a:pt x="537" y="201"/>
                  </a:cubicBezTo>
                  <a:cubicBezTo>
                    <a:pt x="534" y="205"/>
                    <a:pt x="530" y="205"/>
                    <a:pt x="525" y="205"/>
                  </a:cubicBezTo>
                  <a:cubicBezTo>
                    <a:pt x="523" y="205"/>
                    <a:pt x="521" y="203"/>
                    <a:pt x="520" y="201"/>
                  </a:cubicBezTo>
                  <a:cubicBezTo>
                    <a:pt x="520" y="133"/>
                    <a:pt x="520" y="133"/>
                    <a:pt x="520" y="133"/>
                  </a:cubicBezTo>
                  <a:cubicBezTo>
                    <a:pt x="520" y="128"/>
                    <a:pt x="516" y="124"/>
                    <a:pt x="511" y="124"/>
                  </a:cubicBezTo>
                  <a:cubicBezTo>
                    <a:pt x="489" y="127"/>
                    <a:pt x="464" y="129"/>
                    <a:pt x="436" y="129"/>
                  </a:cubicBezTo>
                  <a:cubicBezTo>
                    <a:pt x="317" y="129"/>
                    <a:pt x="154" y="29"/>
                    <a:pt x="154" y="29"/>
                  </a:cubicBezTo>
                  <a:cubicBezTo>
                    <a:pt x="110" y="0"/>
                    <a:pt x="67" y="8"/>
                    <a:pt x="30" y="51"/>
                  </a:cubicBezTo>
                  <a:cubicBezTo>
                    <a:pt x="30" y="51"/>
                    <a:pt x="0" y="88"/>
                    <a:pt x="0" y="130"/>
                  </a:cubicBezTo>
                  <a:cubicBezTo>
                    <a:pt x="0" y="194"/>
                    <a:pt x="169" y="278"/>
                    <a:pt x="330" y="309"/>
                  </a:cubicBezTo>
                  <a:cubicBezTo>
                    <a:pt x="330" y="416"/>
                    <a:pt x="330" y="416"/>
                    <a:pt x="330" y="416"/>
                  </a:cubicBezTo>
                  <a:cubicBezTo>
                    <a:pt x="330" y="443"/>
                    <a:pt x="357" y="465"/>
                    <a:pt x="390" y="465"/>
                  </a:cubicBezTo>
                  <a:cubicBezTo>
                    <a:pt x="460" y="465"/>
                    <a:pt x="460" y="465"/>
                    <a:pt x="460" y="465"/>
                  </a:cubicBezTo>
                  <a:cubicBezTo>
                    <a:pt x="493" y="465"/>
                    <a:pt x="520" y="443"/>
                    <a:pt x="520" y="416"/>
                  </a:cubicBezTo>
                  <a:cubicBezTo>
                    <a:pt x="520" y="368"/>
                    <a:pt x="520" y="368"/>
                    <a:pt x="520" y="36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98" name="Google Shape;1198;p51"/>
            <p:cNvSpPr/>
            <p:nvPr/>
          </p:nvSpPr>
          <p:spPr>
            <a:xfrm>
              <a:off x="959159" y="3535238"/>
              <a:ext cx="187068" cy="287248"/>
            </a:xfrm>
            <a:custGeom>
              <a:avLst/>
              <a:gdLst/>
              <a:ahLst/>
              <a:cxnLst/>
              <a:rect l="l" t="t" r="r" b="b"/>
              <a:pathLst>
                <a:path w="350" h="535" extrusionOk="0">
                  <a:moveTo>
                    <a:pt x="201" y="3"/>
                  </a:moveTo>
                  <a:cubicBezTo>
                    <a:pt x="197" y="0"/>
                    <a:pt x="192" y="2"/>
                    <a:pt x="190" y="6"/>
                  </a:cubicBezTo>
                  <a:cubicBezTo>
                    <a:pt x="150" y="73"/>
                    <a:pt x="150" y="73"/>
                    <a:pt x="150" y="73"/>
                  </a:cubicBezTo>
                  <a:cubicBezTo>
                    <a:pt x="148" y="74"/>
                    <a:pt x="146" y="75"/>
                    <a:pt x="143" y="74"/>
                  </a:cubicBezTo>
                  <a:cubicBezTo>
                    <a:pt x="139" y="72"/>
                    <a:pt x="135" y="70"/>
                    <a:pt x="135" y="64"/>
                  </a:cubicBezTo>
                  <a:cubicBezTo>
                    <a:pt x="135" y="62"/>
                    <a:pt x="135" y="59"/>
                    <a:pt x="135" y="56"/>
                  </a:cubicBezTo>
                  <a:cubicBezTo>
                    <a:pt x="135" y="47"/>
                    <a:pt x="127" y="41"/>
                    <a:pt x="119" y="44"/>
                  </a:cubicBezTo>
                  <a:cubicBezTo>
                    <a:pt x="111" y="47"/>
                    <a:pt x="104" y="55"/>
                    <a:pt x="100" y="62"/>
                  </a:cubicBezTo>
                  <a:cubicBezTo>
                    <a:pt x="95" y="70"/>
                    <a:pt x="92" y="79"/>
                    <a:pt x="93" y="88"/>
                  </a:cubicBezTo>
                  <a:cubicBezTo>
                    <a:pt x="95" y="96"/>
                    <a:pt x="103" y="101"/>
                    <a:pt x="111" y="97"/>
                  </a:cubicBezTo>
                  <a:cubicBezTo>
                    <a:pt x="114" y="95"/>
                    <a:pt x="116" y="94"/>
                    <a:pt x="119" y="92"/>
                  </a:cubicBezTo>
                  <a:cubicBezTo>
                    <a:pt x="123" y="90"/>
                    <a:pt x="127" y="92"/>
                    <a:pt x="131" y="95"/>
                  </a:cubicBezTo>
                  <a:cubicBezTo>
                    <a:pt x="133" y="96"/>
                    <a:pt x="133" y="99"/>
                    <a:pt x="133" y="101"/>
                  </a:cubicBezTo>
                  <a:cubicBezTo>
                    <a:pt x="94" y="168"/>
                    <a:pt x="94" y="168"/>
                    <a:pt x="94" y="168"/>
                  </a:cubicBezTo>
                  <a:cubicBezTo>
                    <a:pt x="91" y="171"/>
                    <a:pt x="92" y="176"/>
                    <a:pt x="96" y="179"/>
                  </a:cubicBezTo>
                  <a:cubicBezTo>
                    <a:pt x="123" y="201"/>
                    <a:pt x="131" y="223"/>
                    <a:pt x="131" y="240"/>
                  </a:cubicBezTo>
                  <a:cubicBezTo>
                    <a:pt x="131" y="283"/>
                    <a:pt x="96" y="324"/>
                    <a:pt x="7" y="342"/>
                  </a:cubicBezTo>
                  <a:cubicBezTo>
                    <a:pt x="3" y="342"/>
                    <a:pt x="0" y="346"/>
                    <a:pt x="0" y="350"/>
                  </a:cubicBezTo>
                  <a:cubicBezTo>
                    <a:pt x="0" y="407"/>
                    <a:pt x="0" y="407"/>
                    <a:pt x="0" y="407"/>
                  </a:cubicBezTo>
                  <a:cubicBezTo>
                    <a:pt x="4" y="401"/>
                    <a:pt x="11" y="397"/>
                    <a:pt x="19" y="397"/>
                  </a:cubicBezTo>
                  <a:cubicBezTo>
                    <a:pt x="26" y="397"/>
                    <a:pt x="33" y="401"/>
                    <a:pt x="37" y="406"/>
                  </a:cubicBezTo>
                  <a:cubicBezTo>
                    <a:pt x="44" y="415"/>
                    <a:pt x="48" y="426"/>
                    <a:pt x="48" y="439"/>
                  </a:cubicBezTo>
                  <a:cubicBezTo>
                    <a:pt x="48" y="452"/>
                    <a:pt x="44" y="464"/>
                    <a:pt x="37" y="472"/>
                  </a:cubicBezTo>
                  <a:cubicBezTo>
                    <a:pt x="33" y="478"/>
                    <a:pt x="26" y="481"/>
                    <a:pt x="19" y="481"/>
                  </a:cubicBezTo>
                  <a:cubicBezTo>
                    <a:pt x="11" y="481"/>
                    <a:pt x="4" y="478"/>
                    <a:pt x="0" y="472"/>
                  </a:cubicBezTo>
                  <a:cubicBezTo>
                    <a:pt x="0" y="526"/>
                    <a:pt x="0" y="526"/>
                    <a:pt x="0" y="526"/>
                  </a:cubicBezTo>
                  <a:cubicBezTo>
                    <a:pt x="0" y="531"/>
                    <a:pt x="4" y="535"/>
                    <a:pt x="9" y="535"/>
                  </a:cubicBezTo>
                  <a:cubicBezTo>
                    <a:pt x="245" y="503"/>
                    <a:pt x="350" y="374"/>
                    <a:pt x="350" y="237"/>
                  </a:cubicBezTo>
                  <a:cubicBezTo>
                    <a:pt x="350" y="143"/>
                    <a:pt x="301" y="62"/>
                    <a:pt x="201" y="3"/>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199" name="Google Shape;1199;p51"/>
          <p:cNvGrpSpPr/>
          <p:nvPr/>
        </p:nvGrpSpPr>
        <p:grpSpPr>
          <a:xfrm>
            <a:off x="7213443" y="2257509"/>
            <a:ext cx="189785" cy="445592"/>
            <a:chOff x="8011692" y="3184166"/>
            <a:chExt cx="306600" cy="719859"/>
          </a:xfrm>
        </p:grpSpPr>
        <p:sp>
          <p:nvSpPr>
            <p:cNvPr id="1200" name="Google Shape;1200;p51"/>
            <p:cNvSpPr/>
            <p:nvPr/>
          </p:nvSpPr>
          <p:spPr>
            <a:xfrm>
              <a:off x="8011692" y="3885096"/>
              <a:ext cx="306496" cy="18928"/>
            </a:xfrm>
            <a:custGeom>
              <a:avLst/>
              <a:gdLst/>
              <a:ahLst/>
              <a:cxnLst/>
              <a:rect l="l" t="t" r="r" b="b"/>
              <a:pathLst>
                <a:path w="569" h="35" extrusionOk="0">
                  <a:moveTo>
                    <a:pt x="569" y="13"/>
                  </a:moveTo>
                  <a:cubicBezTo>
                    <a:pt x="569" y="19"/>
                    <a:pt x="562" y="23"/>
                    <a:pt x="554" y="24"/>
                  </a:cubicBezTo>
                  <a:cubicBezTo>
                    <a:pt x="520" y="28"/>
                    <a:pt x="430" y="35"/>
                    <a:pt x="284" y="35"/>
                  </a:cubicBezTo>
                  <a:cubicBezTo>
                    <a:pt x="134" y="35"/>
                    <a:pt x="47" y="28"/>
                    <a:pt x="14" y="24"/>
                  </a:cubicBezTo>
                  <a:cubicBezTo>
                    <a:pt x="6" y="23"/>
                    <a:pt x="0" y="19"/>
                    <a:pt x="0" y="13"/>
                  </a:cubicBezTo>
                  <a:cubicBezTo>
                    <a:pt x="0" y="0"/>
                    <a:pt x="0" y="0"/>
                    <a:pt x="0" y="0"/>
                  </a:cubicBezTo>
                  <a:cubicBezTo>
                    <a:pt x="569" y="0"/>
                    <a:pt x="569" y="0"/>
                    <a:pt x="569" y="0"/>
                  </a:cubicBezTo>
                  <a:lnTo>
                    <a:pt x="569" y="13"/>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01" name="Google Shape;1201;p51"/>
            <p:cNvSpPr/>
            <p:nvPr/>
          </p:nvSpPr>
          <p:spPr>
            <a:xfrm>
              <a:off x="8011692" y="3184166"/>
              <a:ext cx="306496" cy="40025"/>
            </a:xfrm>
            <a:custGeom>
              <a:avLst/>
              <a:gdLst/>
              <a:ahLst/>
              <a:cxnLst/>
              <a:rect l="l" t="t" r="r" b="b"/>
              <a:pathLst>
                <a:path w="569" h="74" extrusionOk="0">
                  <a:moveTo>
                    <a:pt x="372" y="32"/>
                  </a:moveTo>
                  <a:cubicBezTo>
                    <a:pt x="372" y="24"/>
                    <a:pt x="372" y="24"/>
                    <a:pt x="372" y="24"/>
                  </a:cubicBezTo>
                  <a:cubicBezTo>
                    <a:pt x="372" y="14"/>
                    <a:pt x="360" y="6"/>
                    <a:pt x="345" y="4"/>
                  </a:cubicBezTo>
                  <a:cubicBezTo>
                    <a:pt x="325" y="2"/>
                    <a:pt x="316" y="0"/>
                    <a:pt x="287" y="0"/>
                  </a:cubicBezTo>
                  <a:cubicBezTo>
                    <a:pt x="255" y="0"/>
                    <a:pt x="247" y="2"/>
                    <a:pt x="228" y="4"/>
                  </a:cubicBezTo>
                  <a:cubicBezTo>
                    <a:pt x="212" y="5"/>
                    <a:pt x="201" y="14"/>
                    <a:pt x="201" y="24"/>
                  </a:cubicBezTo>
                  <a:cubicBezTo>
                    <a:pt x="201" y="32"/>
                    <a:pt x="201" y="32"/>
                    <a:pt x="201" y="32"/>
                  </a:cubicBezTo>
                  <a:cubicBezTo>
                    <a:pt x="201" y="36"/>
                    <a:pt x="195" y="40"/>
                    <a:pt x="188" y="41"/>
                  </a:cubicBezTo>
                  <a:cubicBezTo>
                    <a:pt x="108" y="43"/>
                    <a:pt x="36" y="48"/>
                    <a:pt x="13" y="50"/>
                  </a:cubicBezTo>
                  <a:cubicBezTo>
                    <a:pt x="6" y="51"/>
                    <a:pt x="0" y="55"/>
                    <a:pt x="0" y="60"/>
                  </a:cubicBezTo>
                  <a:cubicBezTo>
                    <a:pt x="0" y="74"/>
                    <a:pt x="0" y="74"/>
                    <a:pt x="0" y="74"/>
                  </a:cubicBezTo>
                  <a:cubicBezTo>
                    <a:pt x="569" y="74"/>
                    <a:pt x="569" y="74"/>
                    <a:pt x="569" y="74"/>
                  </a:cubicBezTo>
                  <a:cubicBezTo>
                    <a:pt x="569" y="60"/>
                    <a:pt x="569" y="60"/>
                    <a:pt x="569" y="60"/>
                  </a:cubicBezTo>
                  <a:cubicBezTo>
                    <a:pt x="569" y="55"/>
                    <a:pt x="563" y="51"/>
                    <a:pt x="555" y="50"/>
                  </a:cubicBezTo>
                  <a:cubicBezTo>
                    <a:pt x="533" y="47"/>
                    <a:pt x="464" y="43"/>
                    <a:pt x="385" y="41"/>
                  </a:cubicBezTo>
                  <a:cubicBezTo>
                    <a:pt x="378" y="40"/>
                    <a:pt x="372" y="36"/>
                    <a:pt x="372" y="32"/>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02" name="Google Shape;1202;p51"/>
            <p:cNvSpPr txBox="1"/>
            <p:nvPr/>
          </p:nvSpPr>
          <p:spPr>
            <a:xfrm>
              <a:off x="8011692" y="3395332"/>
              <a:ext cx="306600" cy="1572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03" name="Google Shape;1203;p51"/>
            <p:cNvSpPr txBox="1"/>
            <p:nvPr/>
          </p:nvSpPr>
          <p:spPr>
            <a:xfrm>
              <a:off x="8011692" y="3231683"/>
              <a:ext cx="306600" cy="1593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04" name="Google Shape;1204;p51"/>
            <p:cNvSpPr txBox="1"/>
            <p:nvPr/>
          </p:nvSpPr>
          <p:spPr>
            <a:xfrm>
              <a:off x="8011692" y="3718293"/>
              <a:ext cx="306600" cy="159300"/>
            </a:xfrm>
            <a:prstGeom prst="rect">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05" name="Google Shape;1205;p51"/>
            <p:cNvSpPr txBox="1"/>
            <p:nvPr/>
          </p:nvSpPr>
          <p:spPr>
            <a:xfrm>
              <a:off x="8011692" y="3556812"/>
              <a:ext cx="306600" cy="15720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206" name="Google Shape;1206;p51"/>
          <p:cNvGrpSpPr/>
          <p:nvPr/>
        </p:nvGrpSpPr>
        <p:grpSpPr>
          <a:xfrm>
            <a:off x="7648230" y="2257259"/>
            <a:ext cx="246199" cy="445516"/>
            <a:chOff x="4556125" y="630237"/>
            <a:chExt cx="3081338" cy="5568950"/>
          </a:xfrm>
        </p:grpSpPr>
        <p:sp>
          <p:nvSpPr>
            <p:cNvPr id="1207" name="Google Shape;1207;p51"/>
            <p:cNvSpPr/>
            <p:nvPr/>
          </p:nvSpPr>
          <p:spPr>
            <a:xfrm>
              <a:off x="4756150" y="630237"/>
              <a:ext cx="2397126" cy="1016000"/>
            </a:xfrm>
            <a:custGeom>
              <a:avLst/>
              <a:gdLst/>
              <a:ahLst/>
              <a:cxnLst/>
              <a:rect l="l" t="t" r="r" b="b"/>
              <a:pathLst>
                <a:path w="550" h="233" extrusionOk="0">
                  <a:moveTo>
                    <a:pt x="88" y="233"/>
                  </a:moveTo>
                  <a:cubicBezTo>
                    <a:pt x="49" y="233"/>
                    <a:pt x="14" y="205"/>
                    <a:pt x="7" y="165"/>
                  </a:cubicBezTo>
                  <a:cubicBezTo>
                    <a:pt x="0" y="120"/>
                    <a:pt x="30" y="78"/>
                    <a:pt x="74" y="71"/>
                  </a:cubicBezTo>
                  <a:cubicBezTo>
                    <a:pt x="448" y="8"/>
                    <a:pt x="448" y="8"/>
                    <a:pt x="448" y="8"/>
                  </a:cubicBezTo>
                  <a:cubicBezTo>
                    <a:pt x="492" y="0"/>
                    <a:pt x="535" y="30"/>
                    <a:pt x="542" y="75"/>
                  </a:cubicBezTo>
                  <a:cubicBezTo>
                    <a:pt x="550" y="120"/>
                    <a:pt x="520" y="162"/>
                    <a:pt x="475" y="169"/>
                  </a:cubicBezTo>
                  <a:cubicBezTo>
                    <a:pt x="102" y="232"/>
                    <a:pt x="102" y="232"/>
                    <a:pt x="102" y="232"/>
                  </a:cubicBezTo>
                  <a:cubicBezTo>
                    <a:pt x="97" y="233"/>
                    <a:pt x="92" y="233"/>
                    <a:pt x="88" y="23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08" name="Google Shape;1208;p51"/>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09" name="Google Shape;1209;p51"/>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10" name="Google Shape;1210;p51"/>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11" name="Google Shape;1211;p51"/>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12" name="Google Shape;1212;p51"/>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13" name="Google Shape;1213;p51"/>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214" name="Google Shape;1214;p51"/>
          <p:cNvGrpSpPr/>
          <p:nvPr/>
        </p:nvGrpSpPr>
        <p:grpSpPr>
          <a:xfrm>
            <a:off x="1829253" y="2257459"/>
            <a:ext cx="445768" cy="445697"/>
            <a:chOff x="1674084" y="3214987"/>
            <a:chExt cx="720142" cy="720027"/>
          </a:xfrm>
        </p:grpSpPr>
        <p:sp>
          <p:nvSpPr>
            <p:cNvPr id="1215" name="Google Shape;1215;p51"/>
            <p:cNvSpPr/>
            <p:nvPr/>
          </p:nvSpPr>
          <p:spPr>
            <a:xfrm>
              <a:off x="1674084" y="3354958"/>
              <a:ext cx="179880" cy="21321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5"/>
                    <a:pt x="204" y="227"/>
                  </a:cubicBezTo>
                  <a:cubicBezTo>
                    <a:pt x="204" y="67"/>
                    <a:pt x="204" y="67"/>
                    <a:pt x="204" y="67"/>
                  </a:cubicBezTo>
                  <a:cubicBezTo>
                    <a:pt x="204" y="59"/>
                    <a:pt x="198" y="52"/>
                    <a:pt x="190" y="52"/>
                  </a:cubicBezTo>
                  <a:cubicBezTo>
                    <a:pt x="120" y="52"/>
                    <a:pt x="120" y="52"/>
                    <a:pt x="120" y="52"/>
                  </a:cubicBezTo>
                  <a:cubicBezTo>
                    <a:pt x="118" y="51"/>
                    <a:pt x="115" y="50"/>
                    <a:pt x="115" y="47"/>
                  </a:cubicBezTo>
                  <a:cubicBezTo>
                    <a:pt x="115" y="42"/>
                    <a:pt x="115" y="37"/>
                    <a:pt x="120" y="34"/>
                  </a:cubicBezTo>
                  <a:cubicBezTo>
                    <a:pt x="122" y="32"/>
                    <a:pt x="125" y="31"/>
                    <a:pt x="128" y="30"/>
                  </a:cubicBezTo>
                  <a:cubicBezTo>
                    <a:pt x="136" y="25"/>
                    <a:pt x="137" y="14"/>
                    <a:pt x="129" y="8"/>
                  </a:cubicBezTo>
                  <a:cubicBezTo>
                    <a:pt x="122" y="2"/>
                    <a:pt x="112" y="0"/>
                    <a:pt x="102" y="0"/>
                  </a:cubicBezTo>
                  <a:cubicBezTo>
                    <a:pt x="93" y="0"/>
                    <a:pt x="82" y="2"/>
                    <a:pt x="75" y="8"/>
                  </a:cubicBezTo>
                  <a:cubicBezTo>
                    <a:pt x="68" y="14"/>
                    <a:pt x="69" y="25"/>
                    <a:pt x="77" y="30"/>
                  </a:cubicBezTo>
                  <a:cubicBezTo>
                    <a:pt x="80" y="31"/>
                    <a:pt x="82" y="32"/>
                    <a:pt x="85" y="34"/>
                  </a:cubicBezTo>
                  <a:cubicBezTo>
                    <a:pt x="89" y="37"/>
                    <a:pt x="90" y="42"/>
                    <a:pt x="89" y="47"/>
                  </a:cubicBezTo>
                  <a:cubicBezTo>
                    <a:pt x="89" y="50"/>
                    <a:pt x="87" y="51"/>
                    <a:pt x="85" y="52"/>
                  </a:cubicBezTo>
                  <a:cubicBezTo>
                    <a:pt x="15" y="52"/>
                    <a:pt x="15" y="52"/>
                    <a:pt x="15" y="52"/>
                  </a:cubicBezTo>
                  <a:cubicBezTo>
                    <a:pt x="7" y="52"/>
                    <a:pt x="0" y="59"/>
                    <a:pt x="0" y="67"/>
                  </a:cubicBezTo>
                  <a:cubicBezTo>
                    <a:pt x="0" y="227"/>
                    <a:pt x="0" y="227"/>
                    <a:pt x="0" y="227"/>
                  </a:cubicBezTo>
                  <a:cubicBezTo>
                    <a:pt x="0" y="235"/>
                    <a:pt x="7" y="242"/>
                    <a:pt x="15" y="242"/>
                  </a:cubicBezTo>
                  <a:cubicBezTo>
                    <a:pt x="68" y="242"/>
                    <a:pt x="68" y="242"/>
                    <a:pt x="68" y="242"/>
                  </a:cubicBezTo>
                  <a:cubicBezTo>
                    <a:pt x="61" y="237"/>
                    <a:pt x="57" y="230"/>
                    <a:pt x="57" y="222"/>
                  </a:cubicBezTo>
                  <a:close/>
                </a:path>
              </a:pathLst>
            </a:custGeom>
            <a:solidFill>
              <a:srgbClr val="6666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6" name="Google Shape;1216;p51"/>
            <p:cNvSpPr/>
            <p:nvPr/>
          </p:nvSpPr>
          <p:spPr>
            <a:xfrm>
              <a:off x="1674084" y="3534654"/>
              <a:ext cx="179880" cy="21352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7" name="Google Shape;1217;p51"/>
            <p:cNvSpPr/>
            <p:nvPr/>
          </p:nvSpPr>
          <p:spPr>
            <a:xfrm>
              <a:off x="1861110" y="3214987"/>
              <a:ext cx="212190" cy="179696"/>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8" name="Google Shape;1218;p51"/>
            <p:cNvSpPr/>
            <p:nvPr/>
          </p:nvSpPr>
          <p:spPr>
            <a:xfrm>
              <a:off x="2040679" y="3214987"/>
              <a:ext cx="213433" cy="179696"/>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19" name="Google Shape;1219;p51"/>
            <p:cNvSpPr/>
            <p:nvPr/>
          </p:nvSpPr>
          <p:spPr>
            <a:xfrm>
              <a:off x="1674084" y="3714660"/>
              <a:ext cx="173666" cy="220353"/>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0" name="Google Shape;1220;p51"/>
            <p:cNvSpPr/>
            <p:nvPr/>
          </p:nvSpPr>
          <p:spPr>
            <a:xfrm>
              <a:off x="1674084" y="3214987"/>
              <a:ext cx="219646" cy="173489"/>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1" name="Google Shape;1221;p51"/>
            <p:cNvSpPr/>
            <p:nvPr/>
          </p:nvSpPr>
          <p:spPr>
            <a:xfrm>
              <a:off x="1995010" y="3754076"/>
              <a:ext cx="212501" cy="180938"/>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2" name="Google Shape;1222;p51"/>
            <p:cNvSpPr/>
            <p:nvPr/>
          </p:nvSpPr>
          <p:spPr>
            <a:xfrm>
              <a:off x="2220560" y="3214987"/>
              <a:ext cx="173666" cy="219422"/>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3" name="Google Shape;1223;p51"/>
            <p:cNvSpPr/>
            <p:nvPr/>
          </p:nvSpPr>
          <p:spPr>
            <a:xfrm>
              <a:off x="2214346" y="3400890"/>
              <a:ext cx="179880" cy="213215"/>
            </a:xfrm>
            <a:custGeom>
              <a:avLst/>
              <a:gdLst/>
              <a:ahLst/>
              <a:cxnLst/>
              <a:rect l="l" t="t" r="r" b="b"/>
              <a:pathLst>
                <a:path w="204" h="242" extrusionOk="0">
                  <a:moveTo>
                    <a:pt x="147" y="20"/>
                  </a:moveTo>
                  <a:cubicBezTo>
                    <a:pt x="147" y="28"/>
                    <a:pt x="143" y="35"/>
                    <a:pt x="137" y="40"/>
                  </a:cubicBezTo>
                  <a:cubicBezTo>
                    <a:pt x="128" y="48"/>
                    <a:pt x="116" y="51"/>
                    <a:pt x="102" y="51"/>
                  </a:cubicBezTo>
                  <a:cubicBezTo>
                    <a:pt x="88" y="51"/>
                    <a:pt x="75" y="48"/>
                    <a:pt x="67" y="40"/>
                  </a:cubicBezTo>
                  <a:cubicBezTo>
                    <a:pt x="60" y="35"/>
                    <a:pt x="57" y="28"/>
                    <a:pt x="57" y="20"/>
                  </a:cubicBezTo>
                  <a:cubicBezTo>
                    <a:pt x="57" y="12"/>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2"/>
                    <a:pt x="89" y="195"/>
                  </a:cubicBezTo>
                  <a:cubicBezTo>
                    <a:pt x="89" y="200"/>
                    <a:pt x="89" y="205"/>
                    <a:pt x="84" y="208"/>
                  </a:cubicBezTo>
                  <a:cubicBezTo>
                    <a:pt x="82" y="210"/>
                    <a:pt x="79" y="211"/>
                    <a:pt x="76" y="212"/>
                  </a:cubicBezTo>
                  <a:cubicBezTo>
                    <a:pt x="68" y="217"/>
                    <a:pt x="67" y="228"/>
                    <a:pt x="75" y="234"/>
                  </a:cubicBezTo>
                  <a:cubicBezTo>
                    <a:pt x="82" y="240"/>
                    <a:pt x="92" y="242"/>
                    <a:pt x="102" y="242"/>
                  </a:cubicBezTo>
                  <a:cubicBezTo>
                    <a:pt x="111" y="242"/>
                    <a:pt x="122" y="240"/>
                    <a:pt x="129" y="234"/>
                  </a:cubicBezTo>
                  <a:cubicBezTo>
                    <a:pt x="136" y="228"/>
                    <a:pt x="135" y="217"/>
                    <a:pt x="127" y="212"/>
                  </a:cubicBezTo>
                  <a:cubicBezTo>
                    <a:pt x="125" y="211"/>
                    <a:pt x="122" y="210"/>
                    <a:pt x="119" y="208"/>
                  </a:cubicBezTo>
                  <a:cubicBezTo>
                    <a:pt x="115" y="205"/>
                    <a:pt x="114" y="200"/>
                    <a:pt x="115" y="195"/>
                  </a:cubicBezTo>
                  <a:cubicBezTo>
                    <a:pt x="115" y="192"/>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2"/>
                    <a:pt x="147" y="20"/>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4" name="Google Shape;1224;p51"/>
            <p:cNvSpPr/>
            <p:nvPr/>
          </p:nvSpPr>
          <p:spPr>
            <a:xfrm>
              <a:off x="1814198" y="3754076"/>
              <a:ext cx="213433" cy="180938"/>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5" name="Google Shape;1225;p51"/>
            <p:cNvSpPr/>
            <p:nvPr/>
          </p:nvSpPr>
          <p:spPr>
            <a:xfrm>
              <a:off x="2214346" y="3580587"/>
              <a:ext cx="179880" cy="213215"/>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6" name="Google Shape;1226;p51"/>
            <p:cNvSpPr/>
            <p:nvPr/>
          </p:nvSpPr>
          <p:spPr>
            <a:xfrm>
              <a:off x="2174890" y="3760283"/>
              <a:ext cx="219335" cy="174731"/>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27" name="Google Shape;1227;p51"/>
          <p:cNvGrpSpPr/>
          <p:nvPr/>
        </p:nvGrpSpPr>
        <p:grpSpPr>
          <a:xfrm>
            <a:off x="1138094" y="2257421"/>
            <a:ext cx="445578" cy="445773"/>
            <a:chOff x="557511" y="3214925"/>
            <a:chExt cx="719836" cy="720150"/>
          </a:xfrm>
        </p:grpSpPr>
        <p:sp>
          <p:nvSpPr>
            <p:cNvPr id="1228" name="Google Shape;1228;p51"/>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29" name="Google Shape;1229;p51"/>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0" name="Google Shape;1230;p51"/>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1" name="Google Shape;1231;p51"/>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32" name="Google Shape;1232;p51"/>
          <p:cNvGrpSpPr/>
          <p:nvPr/>
        </p:nvGrpSpPr>
        <p:grpSpPr>
          <a:xfrm>
            <a:off x="1081977" y="3693756"/>
            <a:ext cx="445905" cy="400522"/>
            <a:chOff x="1147762" y="1131887"/>
            <a:chExt cx="5137150" cy="4619626"/>
          </a:xfrm>
        </p:grpSpPr>
        <p:sp>
          <p:nvSpPr>
            <p:cNvPr id="1233" name="Google Shape;1233;p51"/>
            <p:cNvSpPr/>
            <p:nvPr/>
          </p:nvSpPr>
          <p:spPr>
            <a:xfrm>
              <a:off x="1147762" y="2425700"/>
              <a:ext cx="2505075" cy="3325813"/>
            </a:xfrm>
            <a:custGeom>
              <a:avLst/>
              <a:gdLst/>
              <a:ahLst/>
              <a:cxnLst/>
              <a:rect l="l" t="t" r="r" b="b"/>
              <a:pathLst>
                <a:path w="566" h="751" extrusionOk="0">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4" name="Google Shape;1234;p51"/>
            <p:cNvSpPr/>
            <p:nvPr/>
          </p:nvSpPr>
          <p:spPr>
            <a:xfrm>
              <a:off x="2617787" y="3519487"/>
              <a:ext cx="3667125" cy="2232024"/>
            </a:xfrm>
            <a:custGeom>
              <a:avLst/>
              <a:gdLst/>
              <a:ahLst/>
              <a:cxnLst/>
              <a:rect l="l" t="t" r="r" b="b"/>
              <a:pathLst>
                <a:path w="829" h="504" extrusionOk="0">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35" name="Google Shape;1235;p51"/>
            <p:cNvSpPr/>
            <p:nvPr/>
          </p:nvSpPr>
          <p:spPr>
            <a:xfrm>
              <a:off x="2449512" y="1131887"/>
              <a:ext cx="3167061" cy="3259137"/>
            </a:xfrm>
            <a:custGeom>
              <a:avLst/>
              <a:gdLst/>
              <a:ahLst/>
              <a:cxnLst/>
              <a:rect l="l" t="t" r="r" b="b"/>
              <a:pathLst>
                <a:path w="716" h="736" extrusionOk="0">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36" name="Google Shape;1236;p51"/>
          <p:cNvGrpSpPr/>
          <p:nvPr/>
        </p:nvGrpSpPr>
        <p:grpSpPr>
          <a:xfrm>
            <a:off x="1879306" y="3687410"/>
            <a:ext cx="445901" cy="413282"/>
            <a:chOff x="1570037" y="1341437"/>
            <a:chExt cx="4943475" cy="4576762"/>
          </a:xfrm>
        </p:grpSpPr>
        <p:sp>
          <p:nvSpPr>
            <p:cNvPr id="1237" name="Google Shape;1237;p51"/>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38" name="Google Shape;1238;p51"/>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39" name="Google Shape;1239;p51"/>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40" name="Google Shape;1240;p51"/>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41" name="Google Shape;1241;p51"/>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1242" name="Google Shape;1242;p51"/>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grpSp>
        <p:nvGrpSpPr>
          <p:cNvPr id="1243" name="Google Shape;1243;p51"/>
          <p:cNvGrpSpPr/>
          <p:nvPr/>
        </p:nvGrpSpPr>
        <p:grpSpPr>
          <a:xfrm>
            <a:off x="4364629" y="3671511"/>
            <a:ext cx="441332" cy="445721"/>
            <a:chOff x="5770007" y="5489899"/>
            <a:chExt cx="712976" cy="720067"/>
          </a:xfrm>
        </p:grpSpPr>
        <p:sp>
          <p:nvSpPr>
            <p:cNvPr id="1244" name="Google Shape;1244;p51"/>
            <p:cNvSpPr/>
            <p:nvPr/>
          </p:nvSpPr>
          <p:spPr>
            <a:xfrm>
              <a:off x="6229483" y="5489899"/>
              <a:ext cx="253500" cy="2553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5" name="Google Shape;1245;p51"/>
            <p:cNvSpPr/>
            <p:nvPr/>
          </p:nvSpPr>
          <p:spPr>
            <a:xfrm>
              <a:off x="5770007" y="5489899"/>
              <a:ext cx="252900" cy="2553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6" name="Google Shape;1246;p51"/>
            <p:cNvSpPr/>
            <p:nvPr/>
          </p:nvSpPr>
          <p:spPr>
            <a:xfrm>
              <a:off x="6229483" y="5954666"/>
              <a:ext cx="253500" cy="2553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7" name="Google Shape;1247;p51"/>
            <p:cNvSpPr/>
            <p:nvPr/>
          </p:nvSpPr>
          <p:spPr>
            <a:xfrm>
              <a:off x="5770007" y="5954666"/>
              <a:ext cx="252900" cy="2553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8" name="Google Shape;1248;p51"/>
            <p:cNvSpPr/>
            <p:nvPr/>
          </p:nvSpPr>
          <p:spPr>
            <a:xfrm>
              <a:off x="6011100" y="5535496"/>
              <a:ext cx="228017" cy="163872"/>
            </a:xfrm>
            <a:custGeom>
              <a:avLst/>
              <a:gdLst/>
              <a:ahLst/>
              <a:cxnLst/>
              <a:rect l="l" t="t" r="r" b="b"/>
              <a:pathLst>
                <a:path w="362" h="258" extrusionOk="0">
                  <a:moveTo>
                    <a:pt x="362" y="0"/>
                  </a:moveTo>
                  <a:cubicBezTo>
                    <a:pt x="220" y="71"/>
                    <a:pt x="142" y="71"/>
                    <a:pt x="0" y="0"/>
                  </a:cubicBezTo>
                  <a:cubicBezTo>
                    <a:pt x="26" y="37"/>
                    <a:pt x="41" y="81"/>
                    <a:pt x="41" y="129"/>
                  </a:cubicBezTo>
                  <a:cubicBezTo>
                    <a:pt x="41" y="177"/>
                    <a:pt x="26" y="222"/>
                    <a:pt x="0" y="258"/>
                  </a:cubicBezTo>
                  <a:cubicBezTo>
                    <a:pt x="142" y="188"/>
                    <a:pt x="220" y="188"/>
                    <a:pt x="362" y="258"/>
                  </a:cubicBezTo>
                  <a:cubicBezTo>
                    <a:pt x="336" y="222"/>
                    <a:pt x="321" y="177"/>
                    <a:pt x="321" y="129"/>
                  </a:cubicBezTo>
                  <a:cubicBezTo>
                    <a:pt x="321" y="81"/>
                    <a:pt x="336" y="37"/>
                    <a:pt x="362"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49" name="Google Shape;1249;p51"/>
            <p:cNvSpPr/>
            <p:nvPr/>
          </p:nvSpPr>
          <p:spPr>
            <a:xfrm>
              <a:off x="6011100" y="6000263"/>
              <a:ext cx="228017" cy="164103"/>
            </a:xfrm>
            <a:custGeom>
              <a:avLst/>
              <a:gdLst/>
              <a:ahLst/>
              <a:cxnLst/>
              <a:rect l="l" t="t" r="r" b="b"/>
              <a:pathLst>
                <a:path w="362" h="258" extrusionOk="0">
                  <a:moveTo>
                    <a:pt x="321" y="129"/>
                  </a:moveTo>
                  <a:cubicBezTo>
                    <a:pt x="321" y="81"/>
                    <a:pt x="336" y="36"/>
                    <a:pt x="362" y="0"/>
                  </a:cubicBezTo>
                  <a:cubicBezTo>
                    <a:pt x="220" y="70"/>
                    <a:pt x="142" y="70"/>
                    <a:pt x="0" y="0"/>
                  </a:cubicBezTo>
                  <a:cubicBezTo>
                    <a:pt x="26" y="36"/>
                    <a:pt x="41" y="81"/>
                    <a:pt x="41" y="129"/>
                  </a:cubicBezTo>
                  <a:cubicBezTo>
                    <a:pt x="41" y="177"/>
                    <a:pt x="26" y="221"/>
                    <a:pt x="0" y="258"/>
                  </a:cubicBezTo>
                  <a:cubicBezTo>
                    <a:pt x="142" y="188"/>
                    <a:pt x="220" y="188"/>
                    <a:pt x="362" y="258"/>
                  </a:cubicBezTo>
                  <a:cubicBezTo>
                    <a:pt x="336" y="221"/>
                    <a:pt x="321" y="177"/>
                    <a:pt x="321" y="12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0" name="Google Shape;1250;p51"/>
            <p:cNvSpPr/>
            <p:nvPr/>
          </p:nvSpPr>
          <p:spPr>
            <a:xfrm>
              <a:off x="5814051" y="5734318"/>
              <a:ext cx="162411" cy="230995"/>
            </a:xfrm>
            <a:custGeom>
              <a:avLst/>
              <a:gdLst/>
              <a:ahLst/>
              <a:cxnLst/>
              <a:rect l="l" t="t" r="r" b="b"/>
              <a:pathLst>
                <a:path w="258" h="363" extrusionOk="0">
                  <a:moveTo>
                    <a:pt x="0" y="363"/>
                  </a:moveTo>
                  <a:cubicBezTo>
                    <a:pt x="36" y="337"/>
                    <a:pt x="81" y="322"/>
                    <a:pt x="129" y="322"/>
                  </a:cubicBezTo>
                  <a:cubicBezTo>
                    <a:pt x="177" y="322"/>
                    <a:pt x="221" y="337"/>
                    <a:pt x="258" y="363"/>
                  </a:cubicBezTo>
                  <a:cubicBezTo>
                    <a:pt x="188" y="221"/>
                    <a:pt x="188" y="142"/>
                    <a:pt x="258" y="0"/>
                  </a:cubicBezTo>
                  <a:cubicBezTo>
                    <a:pt x="221" y="26"/>
                    <a:pt x="177" y="41"/>
                    <a:pt x="129" y="41"/>
                  </a:cubicBezTo>
                  <a:cubicBezTo>
                    <a:pt x="81" y="41"/>
                    <a:pt x="36" y="26"/>
                    <a:pt x="0" y="0"/>
                  </a:cubicBezTo>
                  <a:cubicBezTo>
                    <a:pt x="70" y="142"/>
                    <a:pt x="70" y="221"/>
                    <a:pt x="0" y="363"/>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1" name="Google Shape;1251;p51"/>
            <p:cNvSpPr/>
            <p:nvPr/>
          </p:nvSpPr>
          <p:spPr>
            <a:xfrm>
              <a:off x="6273756" y="5735013"/>
              <a:ext cx="162411" cy="230300"/>
            </a:xfrm>
            <a:custGeom>
              <a:avLst/>
              <a:gdLst/>
              <a:ahLst/>
              <a:cxnLst/>
              <a:rect l="l" t="t" r="r" b="b"/>
              <a:pathLst>
                <a:path w="258" h="362" extrusionOk="0">
                  <a:moveTo>
                    <a:pt x="258" y="0"/>
                  </a:moveTo>
                  <a:cubicBezTo>
                    <a:pt x="222" y="25"/>
                    <a:pt x="177" y="40"/>
                    <a:pt x="129" y="40"/>
                  </a:cubicBezTo>
                  <a:cubicBezTo>
                    <a:pt x="81" y="40"/>
                    <a:pt x="37" y="25"/>
                    <a:pt x="0" y="0"/>
                  </a:cubicBezTo>
                  <a:cubicBezTo>
                    <a:pt x="70" y="142"/>
                    <a:pt x="70" y="220"/>
                    <a:pt x="0" y="362"/>
                  </a:cubicBezTo>
                  <a:cubicBezTo>
                    <a:pt x="37" y="336"/>
                    <a:pt x="81" y="321"/>
                    <a:pt x="129" y="321"/>
                  </a:cubicBezTo>
                  <a:cubicBezTo>
                    <a:pt x="177" y="321"/>
                    <a:pt x="222" y="336"/>
                    <a:pt x="258" y="362"/>
                  </a:cubicBezTo>
                  <a:cubicBezTo>
                    <a:pt x="188" y="220"/>
                    <a:pt x="188" y="142"/>
                    <a:pt x="25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52" name="Google Shape;1252;p51"/>
          <p:cNvGrpSpPr/>
          <p:nvPr/>
        </p:nvGrpSpPr>
        <p:grpSpPr>
          <a:xfrm>
            <a:off x="5157420" y="3693981"/>
            <a:ext cx="445651" cy="400824"/>
            <a:chOff x="7050768" y="5526199"/>
            <a:chExt cx="719953" cy="647534"/>
          </a:xfrm>
        </p:grpSpPr>
        <p:sp>
          <p:nvSpPr>
            <p:cNvPr id="1253" name="Google Shape;1253;p51"/>
            <p:cNvSpPr/>
            <p:nvPr/>
          </p:nvSpPr>
          <p:spPr>
            <a:xfrm>
              <a:off x="7465241" y="5526199"/>
              <a:ext cx="168000" cy="1689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4" name="Google Shape;1254;p51"/>
            <p:cNvSpPr/>
            <p:nvPr/>
          </p:nvSpPr>
          <p:spPr>
            <a:xfrm>
              <a:off x="7189726" y="5526199"/>
              <a:ext cx="168000" cy="1689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5" name="Google Shape;1255;p51"/>
            <p:cNvSpPr/>
            <p:nvPr/>
          </p:nvSpPr>
          <p:spPr>
            <a:xfrm>
              <a:off x="7465241" y="6004833"/>
              <a:ext cx="168000" cy="1689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6" name="Google Shape;1256;p51"/>
            <p:cNvSpPr/>
            <p:nvPr/>
          </p:nvSpPr>
          <p:spPr>
            <a:xfrm>
              <a:off x="7602721" y="5765701"/>
              <a:ext cx="168000" cy="1683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7" name="Google Shape;1257;p51"/>
            <p:cNvSpPr/>
            <p:nvPr/>
          </p:nvSpPr>
          <p:spPr>
            <a:xfrm>
              <a:off x="7050768" y="5765701"/>
              <a:ext cx="168600" cy="168300"/>
            </a:xfrm>
            <a:prstGeom prst="ellipse">
              <a:avLst/>
            </a:pr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8" name="Google Shape;1258;p51"/>
            <p:cNvSpPr/>
            <p:nvPr/>
          </p:nvSpPr>
          <p:spPr>
            <a:xfrm>
              <a:off x="7189726" y="6004833"/>
              <a:ext cx="168000" cy="168900"/>
            </a:xfrm>
            <a:prstGeom prst="ellipse">
              <a:avLst/>
            </a:pr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59" name="Google Shape;1259;p51"/>
            <p:cNvSpPr/>
            <p:nvPr/>
          </p:nvSpPr>
          <p:spPr>
            <a:xfrm>
              <a:off x="7134476" y="5655289"/>
              <a:ext cx="139512" cy="149620"/>
            </a:xfrm>
            <a:custGeom>
              <a:avLst/>
              <a:gdLst/>
              <a:ahLst/>
              <a:cxnLst/>
              <a:rect l="l" t="t" r="r" b="b"/>
              <a:pathLst>
                <a:path w="306" h="328" extrusionOk="0">
                  <a:moveTo>
                    <a:pt x="305" y="101"/>
                  </a:moveTo>
                  <a:cubicBezTo>
                    <a:pt x="231" y="101"/>
                    <a:pt x="166" y="61"/>
                    <a:pt x="132" y="0"/>
                  </a:cubicBezTo>
                  <a:cubicBezTo>
                    <a:pt x="140" y="114"/>
                    <a:pt x="103" y="178"/>
                    <a:pt x="0" y="227"/>
                  </a:cubicBezTo>
                  <a:cubicBezTo>
                    <a:pt x="1" y="227"/>
                    <a:pt x="1" y="227"/>
                    <a:pt x="1" y="227"/>
                  </a:cubicBezTo>
                  <a:cubicBezTo>
                    <a:pt x="75" y="227"/>
                    <a:pt x="140" y="268"/>
                    <a:pt x="174" y="328"/>
                  </a:cubicBezTo>
                  <a:cubicBezTo>
                    <a:pt x="166" y="214"/>
                    <a:pt x="203" y="151"/>
                    <a:pt x="306" y="101"/>
                  </a:cubicBezTo>
                  <a:cubicBezTo>
                    <a:pt x="306" y="101"/>
                    <a:pt x="305" y="101"/>
                    <a:pt x="305"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0" name="Google Shape;1260;p51"/>
            <p:cNvSpPr/>
            <p:nvPr/>
          </p:nvSpPr>
          <p:spPr>
            <a:xfrm>
              <a:off x="7351783" y="5564482"/>
              <a:ext cx="119371" cy="92287"/>
            </a:xfrm>
            <a:custGeom>
              <a:avLst/>
              <a:gdLst/>
              <a:ahLst/>
              <a:cxnLst/>
              <a:rect l="l" t="t" r="r" b="b"/>
              <a:pathLst>
                <a:path w="262" h="202" extrusionOk="0">
                  <a:moveTo>
                    <a:pt x="234" y="101"/>
                  </a:moveTo>
                  <a:cubicBezTo>
                    <a:pt x="234" y="64"/>
                    <a:pt x="245" y="30"/>
                    <a:pt x="262" y="0"/>
                  </a:cubicBezTo>
                  <a:cubicBezTo>
                    <a:pt x="167" y="65"/>
                    <a:pt x="95" y="65"/>
                    <a:pt x="0" y="0"/>
                  </a:cubicBezTo>
                  <a:cubicBezTo>
                    <a:pt x="17" y="30"/>
                    <a:pt x="28" y="64"/>
                    <a:pt x="28" y="101"/>
                  </a:cubicBezTo>
                  <a:cubicBezTo>
                    <a:pt x="28" y="138"/>
                    <a:pt x="17" y="172"/>
                    <a:pt x="0" y="202"/>
                  </a:cubicBezTo>
                  <a:cubicBezTo>
                    <a:pt x="95" y="138"/>
                    <a:pt x="167" y="138"/>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1" name="Google Shape;1261;p51"/>
            <p:cNvSpPr/>
            <p:nvPr/>
          </p:nvSpPr>
          <p:spPr>
            <a:xfrm>
              <a:off x="7548579" y="5894792"/>
              <a:ext cx="138958" cy="149249"/>
            </a:xfrm>
            <a:custGeom>
              <a:avLst/>
              <a:gdLst/>
              <a:ahLst/>
              <a:cxnLst/>
              <a:rect l="l" t="t" r="r" b="b"/>
              <a:pathLst>
                <a:path w="305" h="327" extrusionOk="0">
                  <a:moveTo>
                    <a:pt x="304" y="101"/>
                  </a:moveTo>
                  <a:cubicBezTo>
                    <a:pt x="230" y="101"/>
                    <a:pt x="165" y="60"/>
                    <a:pt x="131" y="0"/>
                  </a:cubicBezTo>
                  <a:cubicBezTo>
                    <a:pt x="139" y="114"/>
                    <a:pt x="103" y="177"/>
                    <a:pt x="0" y="227"/>
                  </a:cubicBezTo>
                  <a:cubicBezTo>
                    <a:pt x="1" y="227"/>
                    <a:pt x="1" y="227"/>
                    <a:pt x="2" y="227"/>
                  </a:cubicBezTo>
                  <a:cubicBezTo>
                    <a:pt x="76" y="227"/>
                    <a:pt x="140" y="267"/>
                    <a:pt x="175" y="327"/>
                  </a:cubicBezTo>
                  <a:cubicBezTo>
                    <a:pt x="166" y="214"/>
                    <a:pt x="203" y="151"/>
                    <a:pt x="305" y="101"/>
                  </a:cubicBezTo>
                  <a:cubicBezTo>
                    <a:pt x="305" y="101"/>
                    <a:pt x="304" y="101"/>
                    <a:pt x="30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2" name="Google Shape;1262;p51"/>
            <p:cNvSpPr/>
            <p:nvPr/>
          </p:nvSpPr>
          <p:spPr>
            <a:xfrm>
              <a:off x="7548579" y="5655844"/>
              <a:ext cx="138958" cy="149065"/>
            </a:xfrm>
            <a:custGeom>
              <a:avLst/>
              <a:gdLst/>
              <a:ahLst/>
              <a:cxnLst/>
              <a:rect l="l" t="t" r="r" b="b"/>
              <a:pathLst>
                <a:path w="305" h="327" extrusionOk="0">
                  <a:moveTo>
                    <a:pt x="131" y="327"/>
                  </a:moveTo>
                  <a:cubicBezTo>
                    <a:pt x="165" y="267"/>
                    <a:pt x="230" y="226"/>
                    <a:pt x="304" y="226"/>
                  </a:cubicBezTo>
                  <a:cubicBezTo>
                    <a:pt x="304" y="226"/>
                    <a:pt x="305" y="226"/>
                    <a:pt x="305" y="226"/>
                  </a:cubicBezTo>
                  <a:cubicBezTo>
                    <a:pt x="203" y="176"/>
                    <a:pt x="166" y="113"/>
                    <a:pt x="175" y="0"/>
                  </a:cubicBezTo>
                  <a:cubicBezTo>
                    <a:pt x="140" y="60"/>
                    <a:pt x="76" y="100"/>
                    <a:pt x="2" y="100"/>
                  </a:cubicBezTo>
                  <a:cubicBezTo>
                    <a:pt x="1" y="100"/>
                    <a:pt x="1" y="100"/>
                    <a:pt x="0" y="100"/>
                  </a:cubicBezTo>
                  <a:cubicBezTo>
                    <a:pt x="103" y="150"/>
                    <a:pt x="139" y="213"/>
                    <a:pt x="131" y="327"/>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3" name="Google Shape;1263;p51"/>
            <p:cNvSpPr/>
            <p:nvPr/>
          </p:nvSpPr>
          <p:spPr>
            <a:xfrm>
              <a:off x="7134476" y="5894792"/>
              <a:ext cx="139512" cy="149620"/>
            </a:xfrm>
            <a:custGeom>
              <a:avLst/>
              <a:gdLst/>
              <a:ahLst/>
              <a:cxnLst/>
              <a:rect l="l" t="t" r="r" b="b"/>
              <a:pathLst>
                <a:path w="306" h="328" extrusionOk="0">
                  <a:moveTo>
                    <a:pt x="132" y="328"/>
                  </a:moveTo>
                  <a:cubicBezTo>
                    <a:pt x="166" y="267"/>
                    <a:pt x="231" y="227"/>
                    <a:pt x="305" y="227"/>
                  </a:cubicBezTo>
                  <a:cubicBezTo>
                    <a:pt x="305" y="227"/>
                    <a:pt x="306" y="227"/>
                    <a:pt x="306" y="227"/>
                  </a:cubicBezTo>
                  <a:cubicBezTo>
                    <a:pt x="203" y="177"/>
                    <a:pt x="166" y="114"/>
                    <a:pt x="174" y="0"/>
                  </a:cubicBezTo>
                  <a:cubicBezTo>
                    <a:pt x="140" y="60"/>
                    <a:pt x="75" y="101"/>
                    <a:pt x="1" y="101"/>
                  </a:cubicBezTo>
                  <a:cubicBezTo>
                    <a:pt x="1" y="101"/>
                    <a:pt x="1" y="101"/>
                    <a:pt x="0" y="101"/>
                  </a:cubicBezTo>
                  <a:cubicBezTo>
                    <a:pt x="103" y="150"/>
                    <a:pt x="140" y="214"/>
                    <a:pt x="132" y="328"/>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4" name="Google Shape;1264;p51"/>
            <p:cNvSpPr/>
            <p:nvPr/>
          </p:nvSpPr>
          <p:spPr>
            <a:xfrm>
              <a:off x="7351783" y="6043117"/>
              <a:ext cx="119371" cy="92102"/>
            </a:xfrm>
            <a:custGeom>
              <a:avLst/>
              <a:gdLst/>
              <a:ahLst/>
              <a:cxnLst/>
              <a:rect l="l" t="t" r="r" b="b"/>
              <a:pathLst>
                <a:path w="262" h="202" extrusionOk="0">
                  <a:moveTo>
                    <a:pt x="234" y="101"/>
                  </a:moveTo>
                  <a:cubicBezTo>
                    <a:pt x="234" y="64"/>
                    <a:pt x="245" y="30"/>
                    <a:pt x="262" y="0"/>
                  </a:cubicBezTo>
                  <a:cubicBezTo>
                    <a:pt x="167" y="64"/>
                    <a:pt x="95" y="64"/>
                    <a:pt x="0" y="0"/>
                  </a:cubicBezTo>
                  <a:cubicBezTo>
                    <a:pt x="17" y="30"/>
                    <a:pt x="28" y="64"/>
                    <a:pt x="28" y="101"/>
                  </a:cubicBezTo>
                  <a:cubicBezTo>
                    <a:pt x="28" y="138"/>
                    <a:pt x="17" y="172"/>
                    <a:pt x="0" y="202"/>
                  </a:cubicBezTo>
                  <a:cubicBezTo>
                    <a:pt x="95" y="137"/>
                    <a:pt x="167" y="137"/>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65" name="Google Shape;1265;p51"/>
          <p:cNvGrpSpPr/>
          <p:nvPr/>
        </p:nvGrpSpPr>
        <p:grpSpPr>
          <a:xfrm>
            <a:off x="6751936" y="3694051"/>
            <a:ext cx="445681" cy="400651"/>
            <a:chOff x="9626723" y="5526313"/>
            <a:chExt cx="720002" cy="647256"/>
          </a:xfrm>
        </p:grpSpPr>
        <p:sp>
          <p:nvSpPr>
            <p:cNvPr id="1266" name="Google Shape;1266;p51"/>
            <p:cNvSpPr/>
            <p:nvPr/>
          </p:nvSpPr>
          <p:spPr>
            <a:xfrm>
              <a:off x="10040990" y="5526313"/>
              <a:ext cx="168000" cy="1683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7" name="Google Shape;1267;p51"/>
            <p:cNvSpPr/>
            <p:nvPr/>
          </p:nvSpPr>
          <p:spPr>
            <a:xfrm>
              <a:off x="9765139" y="5526313"/>
              <a:ext cx="168300" cy="1683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8" name="Google Shape;1268;p51"/>
            <p:cNvSpPr/>
            <p:nvPr/>
          </p:nvSpPr>
          <p:spPr>
            <a:xfrm>
              <a:off x="10040990" y="6005269"/>
              <a:ext cx="168000" cy="1683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9" name="Google Shape;1269;p51"/>
            <p:cNvSpPr/>
            <p:nvPr/>
          </p:nvSpPr>
          <p:spPr>
            <a:xfrm>
              <a:off x="10178425" y="5765496"/>
              <a:ext cx="168300" cy="1689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0" name="Google Shape;1270;p51"/>
            <p:cNvSpPr/>
            <p:nvPr/>
          </p:nvSpPr>
          <p:spPr>
            <a:xfrm>
              <a:off x="9626723" y="5765496"/>
              <a:ext cx="168000" cy="168900"/>
            </a:xfrm>
            <a:prstGeom prst="ellipse">
              <a:avLst/>
            </a:pr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1" name="Google Shape;1271;p51"/>
            <p:cNvSpPr/>
            <p:nvPr/>
          </p:nvSpPr>
          <p:spPr>
            <a:xfrm>
              <a:off x="9765139" y="6005269"/>
              <a:ext cx="168300" cy="168300"/>
            </a:xfrm>
            <a:prstGeom prst="ellipse">
              <a:avLst/>
            </a:pr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2" name="Google Shape;1272;p51"/>
            <p:cNvSpPr/>
            <p:nvPr/>
          </p:nvSpPr>
          <p:spPr>
            <a:xfrm>
              <a:off x="10198227" y="5672808"/>
              <a:ext cx="47838" cy="83066"/>
            </a:xfrm>
            <a:custGeom>
              <a:avLst/>
              <a:gdLst/>
              <a:ahLst/>
              <a:cxnLst/>
              <a:rect l="l" t="t" r="r" b="b"/>
              <a:pathLst>
                <a:path w="94" h="163" extrusionOk="0">
                  <a:moveTo>
                    <a:pt x="0" y="0"/>
                  </a:moveTo>
                  <a:cubicBezTo>
                    <a:pt x="20" y="23"/>
                    <a:pt x="38" y="49"/>
                    <a:pt x="54" y="77"/>
                  </a:cubicBezTo>
                  <a:cubicBezTo>
                    <a:pt x="70" y="105"/>
                    <a:pt x="83" y="134"/>
                    <a:pt x="94"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3" name="Google Shape;1273;p51"/>
            <p:cNvSpPr/>
            <p:nvPr/>
          </p:nvSpPr>
          <p:spPr>
            <a:xfrm>
              <a:off x="10197835" y="5944589"/>
              <a:ext cx="48230" cy="83066"/>
            </a:xfrm>
            <a:custGeom>
              <a:avLst/>
              <a:gdLst/>
              <a:ahLst/>
              <a:cxnLst/>
              <a:rect l="l" t="t" r="r" b="b"/>
              <a:pathLst>
                <a:path w="95" h="163" extrusionOk="0">
                  <a:moveTo>
                    <a:pt x="95" y="0"/>
                  </a:moveTo>
                  <a:cubicBezTo>
                    <a:pt x="84" y="29"/>
                    <a:pt x="71" y="58"/>
                    <a:pt x="55" y="85"/>
                  </a:cubicBezTo>
                  <a:cubicBezTo>
                    <a:pt x="39" y="113"/>
                    <a:pt x="20" y="139"/>
                    <a:pt x="0"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4" name="Google Shape;1274;p51"/>
            <p:cNvSpPr/>
            <p:nvPr/>
          </p:nvSpPr>
          <p:spPr>
            <a:xfrm>
              <a:off x="9938649" y="6122111"/>
              <a:ext cx="96263" cy="4124"/>
            </a:xfrm>
            <a:custGeom>
              <a:avLst/>
              <a:gdLst/>
              <a:ahLst/>
              <a:cxnLst/>
              <a:rect l="l" t="t" r="r" b="b"/>
              <a:pathLst>
                <a:path w="189" h="8" extrusionOk="0">
                  <a:moveTo>
                    <a:pt x="189" y="0"/>
                  </a:moveTo>
                  <a:cubicBezTo>
                    <a:pt x="158" y="5"/>
                    <a:pt x="127" y="8"/>
                    <a:pt x="95" y="8"/>
                  </a:cubicBezTo>
                  <a:cubicBezTo>
                    <a:pt x="63" y="8"/>
                    <a:pt x="31" y="5"/>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5" name="Google Shape;1275;p51"/>
            <p:cNvSpPr/>
            <p:nvPr/>
          </p:nvSpPr>
          <p:spPr>
            <a:xfrm>
              <a:off x="9728084" y="5944196"/>
              <a:ext cx="47838" cy="83066"/>
            </a:xfrm>
            <a:custGeom>
              <a:avLst/>
              <a:gdLst/>
              <a:ahLst/>
              <a:cxnLst/>
              <a:rect l="l" t="t" r="r" b="b"/>
              <a:pathLst>
                <a:path w="94" h="163" extrusionOk="0">
                  <a:moveTo>
                    <a:pt x="94" y="163"/>
                  </a:moveTo>
                  <a:cubicBezTo>
                    <a:pt x="74" y="140"/>
                    <a:pt x="56" y="114"/>
                    <a:pt x="40" y="86"/>
                  </a:cubicBezTo>
                  <a:cubicBezTo>
                    <a:pt x="24" y="58"/>
                    <a:pt x="11" y="30"/>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6" name="Google Shape;1276;p51"/>
            <p:cNvSpPr/>
            <p:nvPr/>
          </p:nvSpPr>
          <p:spPr>
            <a:xfrm>
              <a:off x="9728084" y="5672219"/>
              <a:ext cx="48230" cy="83066"/>
            </a:xfrm>
            <a:custGeom>
              <a:avLst/>
              <a:gdLst/>
              <a:ahLst/>
              <a:cxnLst/>
              <a:rect l="l" t="t" r="r" b="b"/>
              <a:pathLst>
                <a:path w="95" h="163" extrusionOk="0">
                  <a:moveTo>
                    <a:pt x="0" y="163"/>
                  </a:moveTo>
                  <a:cubicBezTo>
                    <a:pt x="11" y="134"/>
                    <a:pt x="24" y="106"/>
                    <a:pt x="40" y="78"/>
                  </a:cubicBezTo>
                  <a:cubicBezTo>
                    <a:pt x="56" y="50"/>
                    <a:pt x="75" y="24"/>
                    <a:pt x="95"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77" name="Google Shape;1277;p51"/>
            <p:cNvSpPr/>
            <p:nvPr/>
          </p:nvSpPr>
          <p:spPr>
            <a:xfrm>
              <a:off x="9939237" y="5573835"/>
              <a:ext cx="96263" cy="4124"/>
            </a:xfrm>
            <a:custGeom>
              <a:avLst/>
              <a:gdLst/>
              <a:ahLst/>
              <a:cxnLst/>
              <a:rect l="l" t="t" r="r" b="b"/>
              <a:pathLst>
                <a:path w="189" h="8" extrusionOk="0">
                  <a:moveTo>
                    <a:pt x="0" y="8"/>
                  </a:moveTo>
                  <a:cubicBezTo>
                    <a:pt x="31" y="3"/>
                    <a:pt x="62" y="0"/>
                    <a:pt x="94" y="0"/>
                  </a:cubicBezTo>
                  <a:cubicBezTo>
                    <a:pt x="126" y="0"/>
                    <a:pt x="158" y="3"/>
                    <a:pt x="189" y="8"/>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78" name="Google Shape;1278;p51"/>
          <p:cNvGrpSpPr/>
          <p:nvPr/>
        </p:nvGrpSpPr>
        <p:grpSpPr>
          <a:xfrm>
            <a:off x="7549176" y="3671488"/>
            <a:ext cx="445582" cy="445743"/>
            <a:chOff x="10914672" y="5489861"/>
            <a:chExt cx="719842" cy="720102"/>
          </a:xfrm>
        </p:grpSpPr>
        <p:sp>
          <p:nvSpPr>
            <p:cNvPr id="1279" name="Google Shape;1279;p51"/>
            <p:cNvSpPr/>
            <p:nvPr/>
          </p:nvSpPr>
          <p:spPr>
            <a:xfrm>
              <a:off x="11420014" y="5489861"/>
              <a:ext cx="214500" cy="215100"/>
            </a:xfrm>
            <a:prstGeom prst="ellipse">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0" name="Google Shape;1280;p51"/>
            <p:cNvSpPr/>
            <p:nvPr/>
          </p:nvSpPr>
          <p:spPr>
            <a:xfrm>
              <a:off x="11420014" y="5994863"/>
              <a:ext cx="214500" cy="215100"/>
            </a:xfrm>
            <a:prstGeom prst="ellipse">
              <a:avLst/>
            </a:pr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1" name="Google Shape;1281;p51"/>
            <p:cNvSpPr/>
            <p:nvPr/>
          </p:nvSpPr>
          <p:spPr>
            <a:xfrm>
              <a:off x="10914672" y="5489861"/>
              <a:ext cx="214500" cy="215100"/>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2" name="Google Shape;1282;p51"/>
            <p:cNvSpPr/>
            <p:nvPr/>
          </p:nvSpPr>
          <p:spPr>
            <a:xfrm>
              <a:off x="10914672" y="5994863"/>
              <a:ext cx="214500" cy="215100"/>
            </a:xfrm>
            <a:prstGeom prst="ellipse">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3" name="Google Shape;1283;p51"/>
            <p:cNvSpPr/>
            <p:nvPr/>
          </p:nvSpPr>
          <p:spPr>
            <a:xfrm>
              <a:off x="11595623" y="5710038"/>
              <a:ext cx="28649" cy="276082"/>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4" name="Google Shape;1284;p51"/>
            <p:cNvSpPr/>
            <p:nvPr/>
          </p:nvSpPr>
          <p:spPr>
            <a:xfrm>
              <a:off x="11138826" y="6170527"/>
              <a:ext cx="275351" cy="2914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5" name="Google Shape;1285;p51"/>
            <p:cNvSpPr/>
            <p:nvPr/>
          </p:nvSpPr>
          <p:spPr>
            <a:xfrm>
              <a:off x="10925018" y="5713747"/>
              <a:ext cx="28649" cy="275287"/>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6" name="Google Shape;1286;p51"/>
            <p:cNvSpPr/>
            <p:nvPr/>
          </p:nvSpPr>
          <p:spPr>
            <a:xfrm>
              <a:off x="11135112" y="5499930"/>
              <a:ext cx="275351" cy="28880"/>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7" name="Google Shape;1287;p51"/>
            <p:cNvSpPr/>
            <p:nvPr/>
          </p:nvSpPr>
          <p:spPr>
            <a:xfrm>
              <a:off x="11578115" y="5950881"/>
              <a:ext cx="52789" cy="38948"/>
            </a:xfrm>
            <a:custGeom>
              <a:avLst/>
              <a:gdLst/>
              <a:ahLst/>
              <a:cxnLst/>
              <a:rect l="l" t="t" r="r" b="b"/>
              <a:pathLst>
                <a:path w="199" h="147" extrusionOk="0">
                  <a:moveTo>
                    <a:pt x="0" y="0"/>
                  </a:moveTo>
                  <a:lnTo>
                    <a:pt x="64" y="147"/>
                  </a:lnTo>
                  <a:lnTo>
                    <a:pt x="199" y="83"/>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8" name="Google Shape;1288;p51"/>
            <p:cNvSpPr/>
            <p:nvPr/>
          </p:nvSpPr>
          <p:spPr>
            <a:xfrm>
              <a:off x="11135112" y="6152776"/>
              <a:ext cx="38199" cy="52991"/>
            </a:xfrm>
            <a:custGeom>
              <a:avLst/>
              <a:gdLst/>
              <a:ahLst/>
              <a:cxnLst/>
              <a:rect l="l" t="t" r="r" b="b"/>
              <a:pathLst>
                <a:path w="144" h="200" extrusionOk="0">
                  <a:moveTo>
                    <a:pt x="144" y="0"/>
                  </a:moveTo>
                  <a:lnTo>
                    <a:pt x="0" y="67"/>
                  </a:lnTo>
                  <a:lnTo>
                    <a:pt x="64" y="20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89" name="Google Shape;1289;p51"/>
            <p:cNvSpPr/>
            <p:nvPr/>
          </p:nvSpPr>
          <p:spPr>
            <a:xfrm>
              <a:off x="10918386" y="5710038"/>
              <a:ext cx="53054" cy="38154"/>
            </a:xfrm>
            <a:custGeom>
              <a:avLst/>
              <a:gdLst/>
              <a:ahLst/>
              <a:cxnLst/>
              <a:rect l="l" t="t" r="r" b="b"/>
              <a:pathLst>
                <a:path w="200" h="144" extrusionOk="0">
                  <a:moveTo>
                    <a:pt x="200" y="144"/>
                  </a:moveTo>
                  <a:lnTo>
                    <a:pt x="136" y="0"/>
                  </a:lnTo>
                  <a:lnTo>
                    <a:pt x="0" y="64"/>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0" name="Google Shape;1290;p51"/>
            <p:cNvSpPr/>
            <p:nvPr/>
          </p:nvSpPr>
          <p:spPr>
            <a:xfrm>
              <a:off x="11375979" y="5493571"/>
              <a:ext cx="38199" cy="52726"/>
            </a:xfrm>
            <a:custGeom>
              <a:avLst/>
              <a:gdLst/>
              <a:ahLst/>
              <a:cxnLst/>
              <a:rect l="l" t="t" r="r" b="b"/>
              <a:pathLst>
                <a:path w="144" h="199" extrusionOk="0">
                  <a:moveTo>
                    <a:pt x="0" y="199"/>
                  </a:moveTo>
                  <a:lnTo>
                    <a:pt x="144" y="135"/>
                  </a:lnTo>
                  <a:lnTo>
                    <a:pt x="81" y="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91" name="Google Shape;1291;p51"/>
          <p:cNvGrpSpPr/>
          <p:nvPr/>
        </p:nvGrpSpPr>
        <p:grpSpPr>
          <a:xfrm>
            <a:off x="5954636" y="3681752"/>
            <a:ext cx="445821" cy="425246"/>
            <a:chOff x="8338678" y="5506443"/>
            <a:chExt cx="720227" cy="686988"/>
          </a:xfrm>
        </p:grpSpPr>
        <p:sp>
          <p:nvSpPr>
            <p:cNvPr id="1292" name="Google Shape;1292;p51"/>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3" name="Google Shape;1293;p51"/>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4" name="Google Shape;1294;p51"/>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5" name="Google Shape;1295;p51"/>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6" name="Google Shape;1296;p51"/>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97" name="Google Shape;1297;p51"/>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298" name="Google Shape;1298;p51"/>
          <p:cNvGrpSpPr/>
          <p:nvPr/>
        </p:nvGrpSpPr>
        <p:grpSpPr>
          <a:xfrm>
            <a:off x="2676293" y="3736342"/>
            <a:ext cx="1336824" cy="316035"/>
            <a:chOff x="3042485" y="5594633"/>
            <a:chExt cx="2159652" cy="510557"/>
          </a:xfrm>
        </p:grpSpPr>
        <p:sp>
          <p:nvSpPr>
            <p:cNvPr id="1299" name="Google Shape;1299;p51"/>
            <p:cNvSpPr/>
            <p:nvPr/>
          </p:nvSpPr>
          <p:spPr>
            <a:xfrm>
              <a:off x="3042485" y="5869690"/>
              <a:ext cx="235200" cy="235500"/>
            </a:xfrm>
            <a:prstGeom prst="ellipse">
              <a:avLst/>
            </a:pr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0" name="Google Shape;1300;p51"/>
            <p:cNvSpPr/>
            <p:nvPr/>
          </p:nvSpPr>
          <p:spPr>
            <a:xfrm>
              <a:off x="3317231" y="5594633"/>
              <a:ext cx="235200" cy="235500"/>
            </a:xfrm>
            <a:prstGeom prst="ellipse">
              <a:avLst/>
            </a:prstGeom>
            <a:solidFill>
              <a:srgbClr val="E6913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1" name="Google Shape;1301;p51"/>
            <p:cNvSpPr/>
            <p:nvPr/>
          </p:nvSpPr>
          <p:spPr>
            <a:xfrm>
              <a:off x="3591976" y="5869690"/>
              <a:ext cx="236100" cy="235500"/>
            </a:xfrm>
            <a:prstGeom prst="ellipse">
              <a:avLst/>
            </a:prstGeom>
            <a:solidFill>
              <a:srgbClr val="CC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2" name="Google Shape;1302;p51"/>
            <p:cNvSpPr/>
            <p:nvPr/>
          </p:nvSpPr>
          <p:spPr>
            <a:xfrm>
              <a:off x="3866722" y="5594633"/>
              <a:ext cx="236100" cy="235500"/>
            </a:xfrm>
            <a:prstGeom prst="ellipse">
              <a:avLst/>
            </a:prstGeom>
            <a:solidFill>
              <a:srgbClr val="A64D7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3" name="Google Shape;1303;p51"/>
            <p:cNvSpPr/>
            <p:nvPr/>
          </p:nvSpPr>
          <p:spPr>
            <a:xfrm>
              <a:off x="4141467" y="5869690"/>
              <a:ext cx="236100" cy="235500"/>
            </a:xfrm>
            <a:prstGeom prst="ellipse">
              <a:avLst/>
            </a:pr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4" name="Google Shape;1304;p51"/>
            <p:cNvSpPr/>
            <p:nvPr/>
          </p:nvSpPr>
          <p:spPr>
            <a:xfrm>
              <a:off x="4417146" y="5594633"/>
              <a:ext cx="235200" cy="235500"/>
            </a:xfrm>
            <a:prstGeom prst="ellipse">
              <a:avLst/>
            </a:pr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5" name="Google Shape;1305;p51"/>
            <p:cNvSpPr/>
            <p:nvPr/>
          </p:nvSpPr>
          <p:spPr>
            <a:xfrm>
              <a:off x="4691892" y="5869690"/>
              <a:ext cx="235500" cy="235500"/>
            </a:xfrm>
            <a:prstGeom prst="ellipse">
              <a:avLst/>
            </a:pr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6" name="Google Shape;1306;p51"/>
            <p:cNvSpPr/>
            <p:nvPr/>
          </p:nvSpPr>
          <p:spPr>
            <a:xfrm>
              <a:off x="4966637" y="5594633"/>
              <a:ext cx="235500" cy="235500"/>
            </a:xfrm>
            <a:prstGeom prst="ellipse">
              <a:avLst/>
            </a:pr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7" name="Google Shape;1307;p51"/>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8" name="Google Shape;1308;p51"/>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09" name="Google Shape;1309;p51"/>
            <p:cNvSpPr/>
            <p:nvPr/>
          </p:nvSpPr>
          <p:spPr>
            <a:xfrm>
              <a:off x="3760620"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0" name="Google Shape;1310;p51"/>
            <p:cNvSpPr/>
            <p:nvPr/>
          </p:nvSpPr>
          <p:spPr>
            <a:xfrm>
              <a:off x="4035365" y="5762654"/>
              <a:ext cx="173622" cy="174555"/>
            </a:xfrm>
            <a:custGeom>
              <a:avLst/>
              <a:gdLst/>
              <a:ahLst/>
              <a:cxnLst/>
              <a:rect l="l" t="t" r="r" b="b"/>
              <a:pathLst>
                <a:path w="216" h="217" extrusionOk="0">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1" name="Google Shape;1311;p51"/>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2" name="Google Shape;1312;p51"/>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3" name="Google Shape;1313;p51"/>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14" name="Google Shape;1314;p51"/>
          <p:cNvGrpSpPr/>
          <p:nvPr/>
        </p:nvGrpSpPr>
        <p:grpSpPr>
          <a:xfrm>
            <a:off x="1879183" y="4379878"/>
            <a:ext cx="445738" cy="442950"/>
            <a:chOff x="1442627" y="5710929"/>
            <a:chExt cx="594318" cy="590600"/>
          </a:xfrm>
        </p:grpSpPr>
        <p:sp>
          <p:nvSpPr>
            <p:cNvPr id="1315" name="Google Shape;1315;p51"/>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6" name="Google Shape;1316;p51"/>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7" name="Google Shape;1317;p51"/>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18" name="Google Shape;1318;p51"/>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19" name="Google Shape;1319;p51"/>
          <p:cNvGrpSpPr/>
          <p:nvPr/>
        </p:nvGrpSpPr>
        <p:grpSpPr>
          <a:xfrm>
            <a:off x="6788033" y="4378458"/>
            <a:ext cx="373053" cy="445791"/>
            <a:chOff x="8095060" y="5664590"/>
            <a:chExt cx="497404" cy="594389"/>
          </a:xfrm>
        </p:grpSpPr>
        <p:grpSp>
          <p:nvGrpSpPr>
            <p:cNvPr id="1320" name="Google Shape;1320;p51"/>
            <p:cNvGrpSpPr/>
            <p:nvPr/>
          </p:nvGrpSpPr>
          <p:grpSpPr>
            <a:xfrm>
              <a:off x="8095060" y="5969027"/>
              <a:ext cx="497404" cy="289951"/>
              <a:chOff x="8095060" y="5969027"/>
              <a:chExt cx="497404" cy="289951"/>
            </a:xfrm>
          </p:grpSpPr>
          <p:sp>
            <p:nvSpPr>
              <p:cNvPr id="1321" name="Google Shape;1321;p51"/>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22" name="Google Shape;1322;p51"/>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23" name="Google Shape;1323;p51"/>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24" name="Google Shape;1324;p51"/>
            <p:cNvGrpSpPr/>
            <p:nvPr/>
          </p:nvGrpSpPr>
          <p:grpSpPr>
            <a:xfrm>
              <a:off x="8095060" y="5867832"/>
              <a:ext cx="497404" cy="289312"/>
              <a:chOff x="8095060" y="5867832"/>
              <a:chExt cx="497404" cy="289312"/>
            </a:xfrm>
          </p:grpSpPr>
          <p:sp>
            <p:nvSpPr>
              <p:cNvPr id="1325" name="Google Shape;1325;p51"/>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26" name="Google Shape;1326;p51"/>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27" name="Google Shape;1327;p51"/>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28" name="Google Shape;1328;p51"/>
            <p:cNvGrpSpPr/>
            <p:nvPr/>
          </p:nvGrpSpPr>
          <p:grpSpPr>
            <a:xfrm>
              <a:off x="8095060" y="5765998"/>
              <a:ext cx="497404" cy="289312"/>
              <a:chOff x="8095060" y="5765998"/>
              <a:chExt cx="497404" cy="289312"/>
            </a:xfrm>
          </p:grpSpPr>
          <p:sp>
            <p:nvSpPr>
              <p:cNvPr id="1329" name="Google Shape;1329;p51"/>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0" name="Google Shape;1330;p51"/>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1" name="Google Shape;1331;p51"/>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32" name="Google Shape;1332;p51"/>
            <p:cNvGrpSpPr/>
            <p:nvPr/>
          </p:nvGrpSpPr>
          <p:grpSpPr>
            <a:xfrm>
              <a:off x="8095060" y="5664590"/>
              <a:ext cx="497404" cy="290164"/>
              <a:chOff x="8095060" y="5664590"/>
              <a:chExt cx="497404" cy="290164"/>
            </a:xfrm>
          </p:grpSpPr>
          <p:sp>
            <p:nvSpPr>
              <p:cNvPr id="1333" name="Google Shape;1333;p51"/>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4" name="Google Shape;1334;p51"/>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5" name="Google Shape;1335;p51"/>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grpSp>
        <p:nvGrpSpPr>
          <p:cNvPr id="1336" name="Google Shape;1336;p51"/>
          <p:cNvGrpSpPr/>
          <p:nvPr/>
        </p:nvGrpSpPr>
        <p:grpSpPr>
          <a:xfrm>
            <a:off x="2870825" y="4378486"/>
            <a:ext cx="557162" cy="445734"/>
            <a:chOff x="4607809" y="5664627"/>
            <a:chExt cx="742883" cy="594312"/>
          </a:xfrm>
        </p:grpSpPr>
        <p:sp>
          <p:nvSpPr>
            <p:cNvPr id="1337" name="Google Shape;1337;p51"/>
            <p:cNvSpPr/>
            <p:nvPr/>
          </p:nvSpPr>
          <p:spPr>
            <a:xfrm>
              <a:off x="4607809" y="5824234"/>
              <a:ext cx="185166" cy="401151"/>
            </a:xfrm>
            <a:custGeom>
              <a:avLst/>
              <a:gdLst/>
              <a:ahLst/>
              <a:cxnLst/>
              <a:rect l="l" t="t" r="r" b="b"/>
              <a:pathLst>
                <a:path w="1083" h="2355" extrusionOk="0">
                  <a:moveTo>
                    <a:pt x="542" y="0"/>
                  </a:moveTo>
                  <a:lnTo>
                    <a:pt x="269" y="133"/>
                  </a:lnTo>
                  <a:lnTo>
                    <a:pt x="0" y="270"/>
                  </a:lnTo>
                  <a:lnTo>
                    <a:pt x="0" y="2355"/>
                  </a:lnTo>
                  <a:lnTo>
                    <a:pt x="1083" y="2355"/>
                  </a:lnTo>
                  <a:lnTo>
                    <a:pt x="1083" y="270"/>
                  </a:lnTo>
                  <a:lnTo>
                    <a:pt x="814" y="133"/>
                  </a:lnTo>
                  <a:lnTo>
                    <a:pt x="542"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8" name="Google Shape;1338;p51"/>
            <p:cNvSpPr/>
            <p:nvPr/>
          </p:nvSpPr>
          <p:spPr>
            <a:xfrm>
              <a:off x="4792974" y="5771259"/>
              <a:ext cx="185850" cy="454126"/>
            </a:xfrm>
            <a:custGeom>
              <a:avLst/>
              <a:gdLst/>
              <a:ahLst/>
              <a:cxnLst/>
              <a:rect l="l" t="t" r="r" b="b"/>
              <a:pathLst>
                <a:path w="1087" h="2666" extrusionOk="0">
                  <a:moveTo>
                    <a:pt x="545" y="0"/>
                  </a:moveTo>
                  <a:lnTo>
                    <a:pt x="273" y="133"/>
                  </a:lnTo>
                  <a:lnTo>
                    <a:pt x="0" y="266"/>
                  </a:lnTo>
                  <a:lnTo>
                    <a:pt x="0" y="2666"/>
                  </a:lnTo>
                  <a:lnTo>
                    <a:pt x="1087" y="2666"/>
                  </a:lnTo>
                  <a:lnTo>
                    <a:pt x="1087" y="266"/>
                  </a:lnTo>
                  <a:lnTo>
                    <a:pt x="814" y="133"/>
                  </a:lnTo>
                  <a:lnTo>
                    <a:pt x="545"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9" name="Google Shape;1339;p51"/>
            <p:cNvSpPr/>
            <p:nvPr/>
          </p:nvSpPr>
          <p:spPr>
            <a:xfrm>
              <a:off x="4978822" y="5717602"/>
              <a:ext cx="185679" cy="507784"/>
            </a:xfrm>
            <a:custGeom>
              <a:avLst/>
              <a:gdLst/>
              <a:ahLst/>
              <a:cxnLst/>
              <a:rect l="l" t="t" r="r" b="b"/>
              <a:pathLst>
                <a:path w="1086" h="2981" extrusionOk="0">
                  <a:moveTo>
                    <a:pt x="541" y="0"/>
                  </a:moveTo>
                  <a:lnTo>
                    <a:pt x="272" y="137"/>
                  </a:lnTo>
                  <a:lnTo>
                    <a:pt x="0" y="270"/>
                  </a:lnTo>
                  <a:lnTo>
                    <a:pt x="0" y="2981"/>
                  </a:lnTo>
                  <a:lnTo>
                    <a:pt x="1086" y="2981"/>
                  </a:lnTo>
                  <a:lnTo>
                    <a:pt x="1086" y="270"/>
                  </a:lnTo>
                  <a:lnTo>
                    <a:pt x="814" y="137"/>
                  </a:lnTo>
                  <a:lnTo>
                    <a:pt x="541"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0" name="Google Shape;1340;p51"/>
            <p:cNvSpPr/>
            <p:nvPr/>
          </p:nvSpPr>
          <p:spPr>
            <a:xfrm>
              <a:off x="5164499" y="5664627"/>
              <a:ext cx="185166" cy="560759"/>
            </a:xfrm>
            <a:custGeom>
              <a:avLst/>
              <a:gdLst/>
              <a:ahLst/>
              <a:cxnLst/>
              <a:rect l="l" t="t" r="r" b="b"/>
              <a:pathLst>
                <a:path w="1083" h="3292" extrusionOk="0">
                  <a:moveTo>
                    <a:pt x="269" y="133"/>
                  </a:moveTo>
                  <a:lnTo>
                    <a:pt x="0" y="267"/>
                  </a:lnTo>
                  <a:lnTo>
                    <a:pt x="0" y="3292"/>
                  </a:lnTo>
                  <a:lnTo>
                    <a:pt x="1083" y="3292"/>
                  </a:lnTo>
                  <a:lnTo>
                    <a:pt x="1083" y="267"/>
                  </a:lnTo>
                  <a:lnTo>
                    <a:pt x="814" y="133"/>
                  </a:lnTo>
                  <a:lnTo>
                    <a:pt x="542" y="0"/>
                  </a:lnTo>
                  <a:lnTo>
                    <a:pt x="269" y="133"/>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1" name="Google Shape;1341;p51"/>
            <p:cNvSpPr/>
            <p:nvPr/>
          </p:nvSpPr>
          <p:spPr>
            <a:xfrm>
              <a:off x="4607809" y="6225382"/>
              <a:ext cx="237484" cy="33556"/>
            </a:xfrm>
            <a:custGeom>
              <a:avLst/>
              <a:gdLst/>
              <a:ahLst/>
              <a:cxnLst/>
              <a:rect l="l" t="t" r="r" b="b"/>
              <a:pathLst>
                <a:path w="1389" h="197" extrusionOk="0">
                  <a:moveTo>
                    <a:pt x="0" y="0"/>
                  </a:moveTo>
                  <a:lnTo>
                    <a:pt x="608" y="197"/>
                  </a:lnTo>
                  <a:lnTo>
                    <a:pt x="1389" y="197"/>
                  </a:lnTo>
                  <a:lnTo>
                    <a:pt x="1083" y="0"/>
                  </a:lnTo>
                  <a:lnTo>
                    <a:pt x="0" y="0"/>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2" name="Google Shape;1342;p51"/>
            <p:cNvSpPr/>
            <p:nvPr/>
          </p:nvSpPr>
          <p:spPr>
            <a:xfrm>
              <a:off x="4792974" y="6225382"/>
              <a:ext cx="185850" cy="33556"/>
            </a:xfrm>
            <a:custGeom>
              <a:avLst/>
              <a:gdLst/>
              <a:ahLst/>
              <a:cxnLst/>
              <a:rect l="l" t="t" r="r" b="b"/>
              <a:pathLst>
                <a:path w="1087" h="197" extrusionOk="0">
                  <a:moveTo>
                    <a:pt x="1087" y="0"/>
                  </a:moveTo>
                  <a:lnTo>
                    <a:pt x="1087" y="197"/>
                  </a:lnTo>
                  <a:lnTo>
                    <a:pt x="306" y="197"/>
                  </a:lnTo>
                  <a:lnTo>
                    <a:pt x="0" y="0"/>
                  </a:lnTo>
                  <a:lnTo>
                    <a:pt x="1087" y="0"/>
                  </a:lnTo>
                  <a:close/>
                </a:path>
              </a:pathLst>
            </a:custGeom>
            <a:solidFill>
              <a:srgbClr val="38761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3" name="Google Shape;1343;p51"/>
            <p:cNvSpPr/>
            <p:nvPr/>
          </p:nvSpPr>
          <p:spPr>
            <a:xfrm>
              <a:off x="5112694" y="6225382"/>
              <a:ext cx="237997" cy="33556"/>
            </a:xfrm>
            <a:custGeom>
              <a:avLst/>
              <a:gdLst/>
              <a:ahLst/>
              <a:cxnLst/>
              <a:rect l="l" t="t" r="r" b="b"/>
              <a:pathLst>
                <a:path w="1392" h="197" extrusionOk="0">
                  <a:moveTo>
                    <a:pt x="1392" y="0"/>
                  </a:moveTo>
                  <a:lnTo>
                    <a:pt x="781" y="197"/>
                  </a:lnTo>
                  <a:lnTo>
                    <a:pt x="0" y="197"/>
                  </a:lnTo>
                  <a:lnTo>
                    <a:pt x="306" y="0"/>
                  </a:lnTo>
                  <a:lnTo>
                    <a:pt x="1392" y="0"/>
                  </a:lnTo>
                  <a:close/>
                </a:path>
              </a:pathLst>
            </a:custGeom>
            <a:solidFill>
              <a:srgbClr val="351C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4" name="Google Shape;1344;p51"/>
            <p:cNvSpPr/>
            <p:nvPr/>
          </p:nvSpPr>
          <p:spPr>
            <a:xfrm>
              <a:off x="4978822" y="6225382"/>
              <a:ext cx="186192" cy="33556"/>
            </a:xfrm>
            <a:custGeom>
              <a:avLst/>
              <a:gdLst/>
              <a:ahLst/>
              <a:cxnLst/>
              <a:rect l="l" t="t" r="r" b="b"/>
              <a:pathLst>
                <a:path w="1089" h="197" extrusionOk="0">
                  <a:moveTo>
                    <a:pt x="0" y="0"/>
                  </a:moveTo>
                  <a:lnTo>
                    <a:pt x="0" y="197"/>
                  </a:lnTo>
                  <a:lnTo>
                    <a:pt x="783" y="197"/>
                  </a:lnTo>
                  <a:lnTo>
                    <a:pt x="1089" y="0"/>
                  </a:lnTo>
                  <a:lnTo>
                    <a:pt x="0" y="0"/>
                  </a:lnTo>
                  <a:close/>
                </a:path>
              </a:pathLst>
            </a:custGeom>
            <a:solidFill>
              <a:srgbClr val="1155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45" name="Google Shape;1345;p51"/>
          <p:cNvGrpSpPr/>
          <p:nvPr/>
        </p:nvGrpSpPr>
        <p:grpSpPr>
          <a:xfrm>
            <a:off x="3973890" y="4378543"/>
            <a:ext cx="1079865" cy="445620"/>
            <a:chOff x="2571250" y="5664711"/>
            <a:chExt cx="1439820" cy="594160"/>
          </a:xfrm>
        </p:grpSpPr>
        <p:sp>
          <p:nvSpPr>
            <p:cNvPr id="1346" name="Google Shape;1346;p51"/>
            <p:cNvSpPr/>
            <p:nvPr/>
          </p:nvSpPr>
          <p:spPr>
            <a:xfrm>
              <a:off x="2751485" y="5699308"/>
              <a:ext cx="179409" cy="510050"/>
            </a:xfrm>
            <a:custGeom>
              <a:avLst/>
              <a:gdLst/>
              <a:ahLst/>
              <a:cxnLst/>
              <a:rect l="l" t="t" r="r" b="b"/>
              <a:pathLst>
                <a:path w="287" h="813" extrusionOk="0">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E6913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7" name="Google Shape;1347;p51"/>
            <p:cNvSpPr/>
            <p:nvPr/>
          </p:nvSpPr>
          <p:spPr>
            <a:xfrm>
              <a:off x="2765747" y="5713810"/>
              <a:ext cx="150600" cy="151500"/>
            </a:xfrm>
            <a:prstGeom prst="ellipse">
              <a:avLst/>
            </a:prstGeom>
            <a:solidFill>
              <a:srgbClr val="B45F0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48" name="Google Shape;1348;p51"/>
            <p:cNvSpPr/>
            <p:nvPr/>
          </p:nvSpPr>
          <p:spPr>
            <a:xfrm>
              <a:off x="2930895" y="5732455"/>
              <a:ext cx="180236" cy="476902"/>
            </a:xfrm>
            <a:custGeom>
              <a:avLst/>
              <a:gdLst/>
              <a:ahLst/>
              <a:cxnLst/>
              <a:rect l="l" t="t" r="r" b="b"/>
              <a:pathLst>
                <a:path w="288" h="760" extrusionOk="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1C23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9" name="Google Shape;1349;p51"/>
            <p:cNvSpPr/>
            <p:nvPr/>
          </p:nvSpPr>
          <p:spPr>
            <a:xfrm>
              <a:off x="2945363" y="5746957"/>
              <a:ext cx="151200" cy="151800"/>
            </a:xfrm>
            <a:prstGeom prst="ellipse">
              <a:avLst/>
            </a:pr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50" name="Google Shape;1350;p51"/>
            <p:cNvSpPr/>
            <p:nvPr/>
          </p:nvSpPr>
          <p:spPr>
            <a:xfrm>
              <a:off x="3111130" y="5756280"/>
              <a:ext cx="180030" cy="453078"/>
            </a:xfrm>
            <a:custGeom>
              <a:avLst/>
              <a:gdLst/>
              <a:ahLst/>
              <a:cxnLst/>
              <a:rect l="l" t="t" r="r" b="b"/>
              <a:pathLst>
                <a:path w="288" h="722" extrusionOk="0">
                  <a:moveTo>
                    <a:pt x="144" y="0"/>
                  </a:moveTo>
                  <a:cubicBezTo>
                    <a:pt x="65" y="0"/>
                    <a:pt x="0" y="65"/>
                    <a:pt x="0" y="144"/>
                  </a:cubicBezTo>
                  <a:cubicBezTo>
                    <a:pt x="0" y="722"/>
                    <a:pt x="0" y="722"/>
                    <a:pt x="0" y="722"/>
                  </a:cubicBezTo>
                  <a:cubicBezTo>
                    <a:pt x="288" y="722"/>
                    <a:pt x="288" y="722"/>
                    <a:pt x="288" y="722"/>
                  </a:cubicBezTo>
                  <a:cubicBezTo>
                    <a:pt x="288" y="144"/>
                    <a:pt x="288" y="144"/>
                    <a:pt x="288" y="144"/>
                  </a:cubicBezTo>
                  <a:cubicBezTo>
                    <a:pt x="288" y="65"/>
                    <a:pt x="224" y="0"/>
                    <a:pt x="144" y="0"/>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1" name="Google Shape;1351;p51"/>
            <p:cNvSpPr/>
            <p:nvPr/>
          </p:nvSpPr>
          <p:spPr>
            <a:xfrm>
              <a:off x="3125392" y="5770782"/>
              <a:ext cx="151200" cy="151800"/>
            </a:xfrm>
            <a:prstGeom prst="ellipse">
              <a:avLst/>
            </a:prstGeom>
            <a:solidFill>
              <a:srgbClr val="3876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52" name="Google Shape;1352;p51"/>
            <p:cNvSpPr/>
            <p:nvPr/>
          </p:nvSpPr>
          <p:spPr>
            <a:xfrm>
              <a:off x="3291159" y="5756280"/>
              <a:ext cx="180030" cy="453078"/>
            </a:xfrm>
            <a:custGeom>
              <a:avLst/>
              <a:gdLst/>
              <a:ahLst/>
              <a:cxnLst/>
              <a:rect l="l" t="t" r="r" b="b"/>
              <a:pathLst>
                <a:path w="288" h="722" extrusionOk="0">
                  <a:moveTo>
                    <a:pt x="144" y="0"/>
                  </a:moveTo>
                  <a:cubicBezTo>
                    <a:pt x="64" y="0"/>
                    <a:pt x="0" y="65"/>
                    <a:pt x="0" y="144"/>
                  </a:cubicBezTo>
                  <a:cubicBezTo>
                    <a:pt x="0" y="722"/>
                    <a:pt x="0" y="722"/>
                    <a:pt x="0" y="722"/>
                  </a:cubicBezTo>
                  <a:cubicBezTo>
                    <a:pt x="288" y="722"/>
                    <a:pt x="288" y="722"/>
                    <a:pt x="288" y="722"/>
                  </a:cubicBezTo>
                  <a:cubicBezTo>
                    <a:pt x="288" y="144"/>
                    <a:pt x="288" y="144"/>
                    <a:pt x="288" y="144"/>
                  </a:cubicBezTo>
                  <a:cubicBezTo>
                    <a:pt x="288" y="65"/>
                    <a:pt x="223" y="0"/>
                    <a:pt x="144" y="0"/>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3" name="Google Shape;1353;p51"/>
            <p:cNvSpPr/>
            <p:nvPr/>
          </p:nvSpPr>
          <p:spPr>
            <a:xfrm>
              <a:off x="3305628" y="5770782"/>
              <a:ext cx="151200" cy="151800"/>
            </a:xfrm>
            <a:prstGeom prst="ellipse">
              <a:avLst/>
            </a:prstGeom>
            <a:solidFill>
              <a:srgbClr val="134F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54" name="Google Shape;1354;p51"/>
            <p:cNvSpPr/>
            <p:nvPr/>
          </p:nvSpPr>
          <p:spPr>
            <a:xfrm>
              <a:off x="3471189" y="5732455"/>
              <a:ext cx="180236" cy="476902"/>
            </a:xfrm>
            <a:custGeom>
              <a:avLst/>
              <a:gdLst/>
              <a:ahLst/>
              <a:cxnLst/>
              <a:rect l="l" t="t" r="r" b="b"/>
              <a:pathLst>
                <a:path w="288" h="760" extrusionOk="0">
                  <a:moveTo>
                    <a:pt x="144" y="0"/>
                  </a:moveTo>
                  <a:cubicBezTo>
                    <a:pt x="64" y="0"/>
                    <a:pt x="0" y="65"/>
                    <a:pt x="0" y="144"/>
                  </a:cubicBezTo>
                  <a:cubicBezTo>
                    <a:pt x="0" y="760"/>
                    <a:pt x="0" y="760"/>
                    <a:pt x="0" y="760"/>
                  </a:cubicBezTo>
                  <a:cubicBezTo>
                    <a:pt x="288" y="760"/>
                    <a:pt x="288" y="760"/>
                    <a:pt x="288" y="760"/>
                  </a:cubicBezTo>
                  <a:cubicBezTo>
                    <a:pt x="288" y="144"/>
                    <a:pt x="288" y="144"/>
                    <a:pt x="288" y="144"/>
                  </a:cubicBezTo>
                  <a:cubicBezTo>
                    <a:pt x="288" y="65"/>
                    <a:pt x="223" y="0"/>
                    <a:pt x="144"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5" name="Google Shape;1355;p51"/>
            <p:cNvSpPr/>
            <p:nvPr/>
          </p:nvSpPr>
          <p:spPr>
            <a:xfrm>
              <a:off x="3485657" y="5746957"/>
              <a:ext cx="151200" cy="151800"/>
            </a:xfrm>
            <a:prstGeom prst="ellipse">
              <a:avLst/>
            </a:prstGeom>
            <a:solidFill>
              <a:srgbClr val="1155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56" name="Google Shape;1356;p51"/>
            <p:cNvSpPr/>
            <p:nvPr/>
          </p:nvSpPr>
          <p:spPr>
            <a:xfrm>
              <a:off x="3651425" y="5699308"/>
              <a:ext cx="179409" cy="510050"/>
            </a:xfrm>
            <a:custGeom>
              <a:avLst/>
              <a:gdLst/>
              <a:ahLst/>
              <a:cxnLst/>
              <a:rect l="l" t="t" r="r" b="b"/>
              <a:pathLst>
                <a:path w="287" h="813" extrusionOk="0">
                  <a:moveTo>
                    <a:pt x="143"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3" y="0"/>
                  </a:cubicBezTo>
                  <a:close/>
                </a:path>
              </a:pathLst>
            </a:custGeom>
            <a:solidFill>
              <a:srgbClr val="674EA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7" name="Google Shape;1357;p51"/>
            <p:cNvSpPr/>
            <p:nvPr/>
          </p:nvSpPr>
          <p:spPr>
            <a:xfrm>
              <a:off x="3665893" y="5713810"/>
              <a:ext cx="150600" cy="151500"/>
            </a:xfrm>
            <a:prstGeom prst="ellipse">
              <a:avLst/>
            </a:prstGeom>
            <a:solidFill>
              <a:srgbClr val="351C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58" name="Google Shape;1358;p51"/>
            <p:cNvSpPr/>
            <p:nvPr/>
          </p:nvSpPr>
          <p:spPr>
            <a:xfrm>
              <a:off x="3830834" y="5664711"/>
              <a:ext cx="180236" cy="544646"/>
            </a:xfrm>
            <a:custGeom>
              <a:avLst/>
              <a:gdLst/>
              <a:ahLst/>
              <a:cxnLst/>
              <a:rect l="l" t="t" r="r" b="b"/>
              <a:pathLst>
                <a:path w="288" h="868" extrusionOk="0">
                  <a:moveTo>
                    <a:pt x="144" y="0"/>
                  </a:moveTo>
                  <a:cubicBezTo>
                    <a:pt x="65" y="0"/>
                    <a:pt x="0" y="64"/>
                    <a:pt x="0" y="144"/>
                  </a:cubicBezTo>
                  <a:cubicBezTo>
                    <a:pt x="0" y="868"/>
                    <a:pt x="0" y="868"/>
                    <a:pt x="0" y="868"/>
                  </a:cubicBezTo>
                  <a:cubicBezTo>
                    <a:pt x="288" y="868"/>
                    <a:pt x="288" y="868"/>
                    <a:pt x="288" y="868"/>
                  </a:cubicBezTo>
                  <a:cubicBezTo>
                    <a:pt x="288" y="144"/>
                    <a:pt x="288" y="144"/>
                    <a:pt x="288" y="144"/>
                  </a:cubicBezTo>
                  <a:cubicBezTo>
                    <a:pt x="288" y="64"/>
                    <a:pt x="224" y="0"/>
                    <a:pt x="144" y="0"/>
                  </a:cubicBezTo>
                  <a:close/>
                </a:path>
              </a:pathLst>
            </a:custGeom>
            <a:solidFill>
              <a:srgbClr val="A64D7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9" name="Google Shape;1359;p51"/>
            <p:cNvSpPr/>
            <p:nvPr/>
          </p:nvSpPr>
          <p:spPr>
            <a:xfrm>
              <a:off x="3845302" y="5679213"/>
              <a:ext cx="151200" cy="151800"/>
            </a:xfrm>
            <a:prstGeom prst="ellipse">
              <a:avLst/>
            </a:prstGeom>
            <a:solidFill>
              <a:srgbClr val="741B4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60" name="Google Shape;1360;p51"/>
            <p:cNvSpPr/>
            <p:nvPr/>
          </p:nvSpPr>
          <p:spPr>
            <a:xfrm>
              <a:off x="2571250" y="5664711"/>
              <a:ext cx="180236" cy="544646"/>
            </a:xfrm>
            <a:custGeom>
              <a:avLst/>
              <a:gdLst/>
              <a:ahLst/>
              <a:cxnLst/>
              <a:rect l="l" t="t" r="r" b="b"/>
              <a:pathLst>
                <a:path w="288" h="868" extrusionOk="0">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CC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1" name="Google Shape;1361;p51"/>
            <p:cNvSpPr/>
            <p:nvPr/>
          </p:nvSpPr>
          <p:spPr>
            <a:xfrm>
              <a:off x="2585718" y="5679213"/>
              <a:ext cx="151200" cy="151800"/>
            </a:xfrm>
            <a:prstGeom prst="ellipse">
              <a:avLst/>
            </a:prstGeom>
            <a:solidFill>
              <a:srgbClr val="99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u="none">
                <a:solidFill>
                  <a:schemeClr val="dk1"/>
                </a:solidFill>
                <a:latin typeface="Calibri"/>
                <a:ea typeface="Calibri"/>
                <a:cs typeface="Calibri"/>
                <a:sym typeface="Calibri"/>
              </a:endParaRPr>
            </a:p>
          </p:txBody>
        </p:sp>
        <p:sp>
          <p:nvSpPr>
            <p:cNvPr id="1362" name="Google Shape;1362;p51"/>
            <p:cNvSpPr/>
            <p:nvPr/>
          </p:nvSpPr>
          <p:spPr>
            <a:xfrm>
              <a:off x="2571250" y="6209358"/>
              <a:ext cx="365226" cy="49514"/>
            </a:xfrm>
            <a:custGeom>
              <a:avLst/>
              <a:gdLst/>
              <a:ahLst/>
              <a:cxnLst/>
              <a:rect l="l" t="t" r="r" b="b"/>
              <a:pathLst>
                <a:path w="1767" h="239" extrusionOk="0">
                  <a:moveTo>
                    <a:pt x="1767" y="239"/>
                  </a:moveTo>
                  <a:lnTo>
                    <a:pt x="1198" y="239"/>
                  </a:lnTo>
                  <a:lnTo>
                    <a:pt x="0" y="0"/>
                  </a:lnTo>
                  <a:lnTo>
                    <a:pt x="872" y="0"/>
                  </a:lnTo>
                  <a:lnTo>
                    <a:pt x="1767" y="239"/>
                  </a:lnTo>
                  <a:close/>
                </a:path>
              </a:pathLst>
            </a:custGeom>
            <a:solidFill>
              <a:srgbClr val="99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3" name="Google Shape;1363;p51"/>
            <p:cNvSpPr/>
            <p:nvPr/>
          </p:nvSpPr>
          <p:spPr>
            <a:xfrm>
              <a:off x="2751485" y="6209358"/>
              <a:ext cx="303218" cy="49514"/>
            </a:xfrm>
            <a:custGeom>
              <a:avLst/>
              <a:gdLst/>
              <a:ahLst/>
              <a:cxnLst/>
              <a:rect l="l" t="t" r="r" b="b"/>
              <a:pathLst>
                <a:path w="1467" h="239" extrusionOk="0">
                  <a:moveTo>
                    <a:pt x="1467" y="239"/>
                  </a:moveTo>
                  <a:lnTo>
                    <a:pt x="895" y="239"/>
                  </a:lnTo>
                  <a:lnTo>
                    <a:pt x="0" y="0"/>
                  </a:lnTo>
                  <a:lnTo>
                    <a:pt x="868" y="0"/>
                  </a:lnTo>
                  <a:lnTo>
                    <a:pt x="1467" y="239"/>
                  </a:lnTo>
                  <a:close/>
                </a:path>
              </a:pathLst>
            </a:custGeom>
            <a:solidFill>
              <a:srgbClr val="B45F0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4" name="Google Shape;1364;p51"/>
            <p:cNvSpPr/>
            <p:nvPr/>
          </p:nvSpPr>
          <p:spPr>
            <a:xfrm>
              <a:off x="2930895" y="6209358"/>
              <a:ext cx="242037" cy="49514"/>
            </a:xfrm>
            <a:custGeom>
              <a:avLst/>
              <a:gdLst/>
              <a:ahLst/>
              <a:cxnLst/>
              <a:rect l="l" t="t" r="r" b="b"/>
              <a:pathLst>
                <a:path w="1171" h="239" extrusionOk="0">
                  <a:moveTo>
                    <a:pt x="1171" y="239"/>
                  </a:moveTo>
                  <a:lnTo>
                    <a:pt x="599" y="239"/>
                  </a:lnTo>
                  <a:lnTo>
                    <a:pt x="0" y="0"/>
                  </a:lnTo>
                  <a:lnTo>
                    <a:pt x="872" y="0"/>
                  </a:lnTo>
                  <a:lnTo>
                    <a:pt x="1171" y="239"/>
                  </a:lnTo>
                  <a:close/>
                </a:path>
              </a:pathLst>
            </a:custGeom>
            <a:solidFill>
              <a:srgbClr val="BF9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5" name="Google Shape;1365;p51"/>
            <p:cNvSpPr/>
            <p:nvPr/>
          </p:nvSpPr>
          <p:spPr>
            <a:xfrm>
              <a:off x="3111130" y="6209358"/>
              <a:ext cx="180029" cy="49514"/>
            </a:xfrm>
            <a:custGeom>
              <a:avLst/>
              <a:gdLst/>
              <a:ahLst/>
              <a:cxnLst/>
              <a:rect l="l" t="t" r="r" b="b"/>
              <a:pathLst>
                <a:path w="871" h="239" extrusionOk="0">
                  <a:moveTo>
                    <a:pt x="871" y="239"/>
                  </a:moveTo>
                  <a:lnTo>
                    <a:pt x="299" y="239"/>
                  </a:lnTo>
                  <a:lnTo>
                    <a:pt x="0" y="0"/>
                  </a:lnTo>
                  <a:lnTo>
                    <a:pt x="871" y="0"/>
                  </a:lnTo>
                  <a:lnTo>
                    <a:pt x="871" y="239"/>
                  </a:lnTo>
                  <a:close/>
                </a:path>
              </a:pathLst>
            </a:custGeom>
            <a:solidFill>
              <a:srgbClr val="3876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6" name="Google Shape;1366;p51"/>
            <p:cNvSpPr/>
            <p:nvPr/>
          </p:nvSpPr>
          <p:spPr>
            <a:xfrm>
              <a:off x="3291159" y="6209358"/>
              <a:ext cx="180029" cy="49514"/>
            </a:xfrm>
            <a:custGeom>
              <a:avLst/>
              <a:gdLst/>
              <a:ahLst/>
              <a:cxnLst/>
              <a:rect l="l" t="t" r="r" b="b"/>
              <a:pathLst>
                <a:path w="871" h="239" extrusionOk="0">
                  <a:moveTo>
                    <a:pt x="572" y="239"/>
                  </a:moveTo>
                  <a:lnTo>
                    <a:pt x="0" y="239"/>
                  </a:lnTo>
                  <a:lnTo>
                    <a:pt x="0" y="0"/>
                  </a:lnTo>
                  <a:lnTo>
                    <a:pt x="871" y="0"/>
                  </a:lnTo>
                  <a:lnTo>
                    <a:pt x="572" y="239"/>
                  </a:lnTo>
                  <a:close/>
                </a:path>
              </a:pathLst>
            </a:custGeom>
            <a:solidFill>
              <a:srgbClr val="134F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7" name="Google Shape;1367;p51"/>
            <p:cNvSpPr/>
            <p:nvPr/>
          </p:nvSpPr>
          <p:spPr>
            <a:xfrm>
              <a:off x="3409388" y="6209358"/>
              <a:ext cx="242037" cy="49514"/>
            </a:xfrm>
            <a:custGeom>
              <a:avLst/>
              <a:gdLst/>
              <a:ahLst/>
              <a:cxnLst/>
              <a:rect l="l" t="t" r="r" b="b"/>
              <a:pathLst>
                <a:path w="1171" h="239" extrusionOk="0">
                  <a:moveTo>
                    <a:pt x="572" y="239"/>
                  </a:moveTo>
                  <a:lnTo>
                    <a:pt x="0" y="239"/>
                  </a:lnTo>
                  <a:lnTo>
                    <a:pt x="299" y="0"/>
                  </a:lnTo>
                  <a:lnTo>
                    <a:pt x="1171" y="0"/>
                  </a:lnTo>
                  <a:lnTo>
                    <a:pt x="572" y="239"/>
                  </a:lnTo>
                  <a:close/>
                </a:path>
              </a:pathLst>
            </a:custGeom>
            <a:solidFill>
              <a:srgbClr val="1155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8" name="Google Shape;1368;p51"/>
            <p:cNvSpPr/>
            <p:nvPr/>
          </p:nvSpPr>
          <p:spPr>
            <a:xfrm>
              <a:off x="3527616" y="6209358"/>
              <a:ext cx="303218" cy="49514"/>
            </a:xfrm>
            <a:custGeom>
              <a:avLst/>
              <a:gdLst/>
              <a:ahLst/>
              <a:cxnLst/>
              <a:rect l="l" t="t" r="r" b="b"/>
              <a:pathLst>
                <a:path w="1467" h="239" extrusionOk="0">
                  <a:moveTo>
                    <a:pt x="572" y="239"/>
                  </a:moveTo>
                  <a:lnTo>
                    <a:pt x="0" y="239"/>
                  </a:lnTo>
                  <a:lnTo>
                    <a:pt x="599" y="0"/>
                  </a:lnTo>
                  <a:lnTo>
                    <a:pt x="1467" y="0"/>
                  </a:lnTo>
                  <a:lnTo>
                    <a:pt x="572" y="239"/>
                  </a:lnTo>
                  <a:close/>
                </a:path>
              </a:pathLst>
            </a:custGeom>
            <a:solidFill>
              <a:srgbClr val="351C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9" name="Google Shape;1369;p51"/>
            <p:cNvSpPr/>
            <p:nvPr/>
          </p:nvSpPr>
          <p:spPr>
            <a:xfrm>
              <a:off x="3645844" y="6209358"/>
              <a:ext cx="365226" cy="49514"/>
            </a:xfrm>
            <a:custGeom>
              <a:avLst/>
              <a:gdLst/>
              <a:ahLst/>
              <a:cxnLst/>
              <a:rect l="l" t="t" r="r" b="b"/>
              <a:pathLst>
                <a:path w="1767" h="239" extrusionOk="0">
                  <a:moveTo>
                    <a:pt x="572" y="239"/>
                  </a:moveTo>
                  <a:lnTo>
                    <a:pt x="0" y="239"/>
                  </a:lnTo>
                  <a:lnTo>
                    <a:pt x="895" y="0"/>
                  </a:lnTo>
                  <a:lnTo>
                    <a:pt x="1767" y="0"/>
                  </a:lnTo>
                  <a:lnTo>
                    <a:pt x="572" y="239"/>
                  </a:lnTo>
                  <a:close/>
                </a:path>
              </a:pathLst>
            </a:custGeom>
            <a:solidFill>
              <a:srgbClr val="741B4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370" name="Google Shape;1370;p51"/>
          <p:cNvGrpSpPr/>
          <p:nvPr/>
        </p:nvGrpSpPr>
        <p:grpSpPr>
          <a:xfrm>
            <a:off x="5599659" y="4378335"/>
            <a:ext cx="642470" cy="446036"/>
            <a:chOff x="6332670" y="5663946"/>
            <a:chExt cx="856627" cy="594715"/>
          </a:xfrm>
        </p:grpSpPr>
        <p:grpSp>
          <p:nvGrpSpPr>
            <p:cNvPr id="1371" name="Google Shape;1371;p51"/>
            <p:cNvGrpSpPr/>
            <p:nvPr/>
          </p:nvGrpSpPr>
          <p:grpSpPr>
            <a:xfrm>
              <a:off x="6392364" y="5663946"/>
              <a:ext cx="796933" cy="185801"/>
              <a:chOff x="3321050" y="1066800"/>
              <a:chExt cx="6505573" cy="1508125"/>
            </a:xfrm>
          </p:grpSpPr>
          <p:sp>
            <p:nvSpPr>
              <p:cNvPr id="1372" name="Google Shape;1372;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73" name="Google Shape;1373;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74" name="Google Shape;1374;p51"/>
            <p:cNvGrpSpPr/>
            <p:nvPr/>
          </p:nvGrpSpPr>
          <p:grpSpPr>
            <a:xfrm flipH="1">
              <a:off x="6332670" y="5868403"/>
              <a:ext cx="796933" cy="185801"/>
              <a:chOff x="3321050" y="1066800"/>
              <a:chExt cx="6505573" cy="1508125"/>
            </a:xfrm>
          </p:grpSpPr>
          <p:sp>
            <p:nvSpPr>
              <p:cNvPr id="1375" name="Google Shape;1375;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76" name="Google Shape;1376;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77" name="Google Shape;1377;p51"/>
            <p:cNvGrpSpPr/>
            <p:nvPr/>
          </p:nvGrpSpPr>
          <p:grpSpPr>
            <a:xfrm>
              <a:off x="6392364" y="6072860"/>
              <a:ext cx="796933" cy="185801"/>
              <a:chOff x="3321050" y="1066800"/>
              <a:chExt cx="6505573" cy="1508125"/>
            </a:xfrm>
          </p:grpSpPr>
          <p:sp>
            <p:nvSpPr>
              <p:cNvPr id="1378" name="Google Shape;1378;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79" name="Google Shape;1379;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
        <p:nvSpPr>
          <p:cNvPr id="1380" name="Google Shape;1380;p51"/>
          <p:cNvSpPr txBox="1">
            <a:spLocks noGrp="1"/>
          </p:cNvSpPr>
          <p:nvPr>
            <p:ph type="title" idx="4294967295"/>
          </p:nvPr>
        </p:nvSpPr>
        <p:spPr>
          <a:xfrm>
            <a:off x="0" y="249238"/>
            <a:ext cx="7432675" cy="39687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000"/>
              <a:t>Diagrams and infographics</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a:extLst>
            <a:ext uri="{FF2B5EF4-FFF2-40B4-BE49-F238E27FC236}">
              <a16:creationId xmlns:a16="http://schemas.microsoft.com/office/drawing/2014/main" id="{5C92AC08-994C-0281-74A9-8F840DADE27B}"/>
            </a:ext>
          </a:extLst>
        </p:cNvPr>
        <p:cNvGrpSpPr/>
        <p:nvPr/>
      </p:nvGrpSpPr>
      <p:grpSpPr>
        <a:xfrm>
          <a:off x="0" y="0"/>
          <a:ext cx="0" cy="0"/>
          <a:chOff x="0" y="0"/>
          <a:chExt cx="0" cy="0"/>
        </a:xfrm>
      </p:grpSpPr>
      <p:sp>
        <p:nvSpPr>
          <p:cNvPr id="87" name="Google Shape;87;p17">
            <a:extLst>
              <a:ext uri="{FF2B5EF4-FFF2-40B4-BE49-F238E27FC236}">
                <a16:creationId xmlns:a16="http://schemas.microsoft.com/office/drawing/2014/main" id="{465360AB-1BDE-8575-56FF-FD167213A720}"/>
              </a:ext>
            </a:extLst>
          </p:cNvPr>
          <p:cNvSpPr txBox="1">
            <a:spLocks noGrp="1"/>
          </p:cNvSpPr>
          <p:nvPr>
            <p:ph type="subTitle" idx="4294967295"/>
          </p:nvPr>
        </p:nvSpPr>
        <p:spPr>
          <a:xfrm>
            <a:off x="2523860" y="3544649"/>
            <a:ext cx="3940822" cy="78422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dirty="0">
                <a:solidFill>
                  <a:srgbClr val="8985A1"/>
                </a:solidFill>
                <a:latin typeface="Jost Medium" pitchFamily="2" charset="0"/>
                <a:ea typeface="Jost Medium" pitchFamily="2" charset="0"/>
              </a:rPr>
              <a:t>What’s happening in Washington and in [City/County] </a:t>
            </a:r>
            <a:endParaRPr sz="2000" dirty="0">
              <a:solidFill>
                <a:srgbClr val="8985A1"/>
              </a:solidFill>
              <a:latin typeface="Jost Medium" pitchFamily="2" charset="0"/>
              <a:ea typeface="Jost Medium" pitchFamily="2" charset="0"/>
            </a:endParaRPr>
          </a:p>
        </p:txBody>
      </p:sp>
      <p:sp>
        <p:nvSpPr>
          <p:cNvPr id="86" name="Google Shape;86;p17">
            <a:extLst>
              <a:ext uri="{FF2B5EF4-FFF2-40B4-BE49-F238E27FC236}">
                <a16:creationId xmlns:a16="http://schemas.microsoft.com/office/drawing/2014/main" id="{4D39CCBD-DD8C-CFEF-D0F1-FF7FEA6B6E4E}"/>
              </a:ext>
            </a:extLst>
          </p:cNvPr>
          <p:cNvSpPr txBox="1">
            <a:spLocks noGrp="1"/>
          </p:cNvSpPr>
          <p:nvPr>
            <p:ph type="ctrTitle" idx="4294967295"/>
          </p:nvPr>
        </p:nvSpPr>
        <p:spPr>
          <a:xfrm>
            <a:off x="829468" y="1027505"/>
            <a:ext cx="7485063" cy="115887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dirty="0"/>
              <a:t>The driving situation</a:t>
            </a:r>
            <a:endParaRPr dirty="0"/>
          </a:p>
        </p:txBody>
      </p:sp>
      <p:cxnSp>
        <p:nvCxnSpPr>
          <p:cNvPr id="2" name="Straight Connector 1">
            <a:extLst>
              <a:ext uri="{FF2B5EF4-FFF2-40B4-BE49-F238E27FC236}">
                <a16:creationId xmlns:a16="http://schemas.microsoft.com/office/drawing/2014/main" id="{35EFB005-23D2-00DB-D34A-69E375349612}"/>
              </a:ext>
            </a:extLst>
          </p:cNvPr>
          <p:cNvCxnSpPr/>
          <p:nvPr/>
        </p:nvCxnSpPr>
        <p:spPr>
          <a:xfrm>
            <a:off x="3949873" y="2331049"/>
            <a:ext cx="1088796" cy="0"/>
          </a:xfrm>
          <a:prstGeom prst="line">
            <a:avLst/>
          </a:prstGeom>
          <a:ln w="127000">
            <a:solidFill>
              <a:srgbClr val="62A3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340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7877-8043-F81A-50B6-EF882CC3F902}"/>
              </a:ext>
            </a:extLst>
          </p:cNvPr>
          <p:cNvSpPr>
            <a:spLocks noGrp="1"/>
          </p:cNvSpPr>
          <p:nvPr>
            <p:ph type="title"/>
          </p:nvPr>
        </p:nvSpPr>
        <p:spPr>
          <a:xfrm>
            <a:off x="687265" y="261359"/>
            <a:ext cx="8357088" cy="646693"/>
          </a:xfrm>
        </p:spPr>
        <p:txBody>
          <a:bodyPr/>
          <a:lstStyle/>
          <a:p>
            <a:r>
              <a:rPr lang="en-US" sz="3200" dirty="0"/>
              <a:t>Traffic Safety Behaviors in Washington</a:t>
            </a:r>
          </a:p>
        </p:txBody>
      </p:sp>
      <p:graphicFrame>
        <p:nvGraphicFramePr>
          <p:cNvPr id="6" name="Content Placeholder 5">
            <a:extLst>
              <a:ext uri="{FF2B5EF4-FFF2-40B4-BE49-F238E27FC236}">
                <a16:creationId xmlns:a16="http://schemas.microsoft.com/office/drawing/2014/main" id="{008912CC-BFAB-0536-7C14-EE6B9BE6AD12}"/>
              </a:ext>
            </a:extLst>
          </p:cNvPr>
          <p:cNvGraphicFramePr>
            <a:graphicFrameLocks noGrp="1"/>
          </p:cNvGraphicFramePr>
          <p:nvPr>
            <p:ph idx="1"/>
            <p:extLst>
              <p:ext uri="{D42A27DB-BD31-4B8C-83A1-F6EECF244321}">
                <p14:modId xmlns:p14="http://schemas.microsoft.com/office/powerpoint/2010/main" val="2413676272"/>
              </p:ext>
            </p:extLst>
          </p:nvPr>
        </p:nvGraphicFramePr>
        <p:xfrm>
          <a:off x="-318155" y="1342510"/>
          <a:ext cx="3450212" cy="2879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EC979146-C7EF-FC79-35D7-93ABA2DC7AE4}"/>
              </a:ext>
            </a:extLst>
          </p:cNvPr>
          <p:cNvGraphicFramePr>
            <a:graphicFrameLocks/>
          </p:cNvGraphicFramePr>
          <p:nvPr>
            <p:extLst>
              <p:ext uri="{D42A27DB-BD31-4B8C-83A1-F6EECF244321}">
                <p14:modId xmlns:p14="http://schemas.microsoft.com/office/powerpoint/2010/main" val="3552777224"/>
              </p:ext>
            </p:extLst>
          </p:nvPr>
        </p:nvGraphicFramePr>
        <p:xfrm>
          <a:off x="1784698" y="1356193"/>
          <a:ext cx="3450212" cy="2879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5">
            <a:extLst>
              <a:ext uri="{FF2B5EF4-FFF2-40B4-BE49-F238E27FC236}">
                <a16:creationId xmlns:a16="http://schemas.microsoft.com/office/drawing/2014/main" id="{493DC9DD-73C3-013A-140B-E735E5918D58}"/>
              </a:ext>
            </a:extLst>
          </p:cNvPr>
          <p:cNvGraphicFramePr>
            <a:graphicFrameLocks/>
          </p:cNvGraphicFramePr>
          <p:nvPr>
            <p:extLst>
              <p:ext uri="{D42A27DB-BD31-4B8C-83A1-F6EECF244321}">
                <p14:modId xmlns:p14="http://schemas.microsoft.com/office/powerpoint/2010/main" val="1902616574"/>
              </p:ext>
            </p:extLst>
          </p:nvPr>
        </p:nvGraphicFramePr>
        <p:xfrm>
          <a:off x="3887550" y="1343422"/>
          <a:ext cx="3450212" cy="28792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5">
            <a:extLst>
              <a:ext uri="{FF2B5EF4-FFF2-40B4-BE49-F238E27FC236}">
                <a16:creationId xmlns:a16="http://schemas.microsoft.com/office/drawing/2014/main" id="{869AADEE-FB40-0E02-D610-36867C5FDF40}"/>
              </a:ext>
            </a:extLst>
          </p:cNvPr>
          <p:cNvGraphicFramePr>
            <a:graphicFrameLocks/>
          </p:cNvGraphicFramePr>
          <p:nvPr>
            <p:extLst>
              <p:ext uri="{D42A27DB-BD31-4B8C-83A1-F6EECF244321}">
                <p14:modId xmlns:p14="http://schemas.microsoft.com/office/powerpoint/2010/main" val="2392963149"/>
              </p:ext>
            </p:extLst>
          </p:nvPr>
        </p:nvGraphicFramePr>
        <p:xfrm>
          <a:off x="6011613" y="1337287"/>
          <a:ext cx="3450212" cy="2879255"/>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1">
            <a:extLst>
              <a:ext uri="{FF2B5EF4-FFF2-40B4-BE49-F238E27FC236}">
                <a16:creationId xmlns:a16="http://schemas.microsoft.com/office/drawing/2014/main" id="{70E2253E-8789-916D-9C17-A85FF32E4577}"/>
              </a:ext>
            </a:extLst>
          </p:cNvPr>
          <p:cNvSpPr txBox="1">
            <a:spLocks/>
          </p:cNvSpPr>
          <p:nvPr/>
        </p:nvSpPr>
        <p:spPr>
          <a:xfrm>
            <a:off x="362075" y="4148691"/>
            <a:ext cx="841985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rgbClr val="444444"/>
                </a:solidFill>
                <a:latin typeface="Jost ExtraBold" pitchFamily="2" charset="0"/>
                <a:ea typeface="Jost ExtraBold" pitchFamily="2" charset="0"/>
                <a:cs typeface="+mj-cs"/>
              </a:defRPr>
            </a:lvl1pPr>
          </a:lstStyle>
          <a:p>
            <a:pPr algn="ctr"/>
            <a:r>
              <a:rPr lang="en-US" sz="2100" dirty="0">
                <a:solidFill>
                  <a:srgbClr val="8985A1"/>
                </a:solidFill>
                <a:latin typeface="Jost SemiBold" pitchFamily="2" charset="0"/>
                <a:ea typeface="Jost SemiBold" pitchFamily="2" charset="0"/>
              </a:rPr>
              <a:t>Most Washington drivers don’t engage in high-risk traffic behaviors.</a:t>
            </a:r>
          </a:p>
        </p:txBody>
      </p:sp>
    </p:spTree>
    <p:extLst>
      <p:ext uri="{BB962C8B-B14F-4D97-AF65-F5344CB8AC3E}">
        <p14:creationId xmlns:p14="http://schemas.microsoft.com/office/powerpoint/2010/main" val="388217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A2345B6-CB53-69DC-30C2-FB359CAFC3DA}"/>
              </a:ext>
            </a:extLst>
          </p:cNvPr>
          <p:cNvSpPr/>
          <p:nvPr/>
        </p:nvSpPr>
        <p:spPr>
          <a:xfrm>
            <a:off x="0" y="4355183"/>
            <a:ext cx="9144000" cy="226244"/>
          </a:xfrm>
          <a:prstGeom prst="rect">
            <a:avLst/>
          </a:prstGeom>
          <a:solidFill>
            <a:srgbClr val="62A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2CEFC26B-E9DB-7CF0-C335-18C6B1358B56}"/>
              </a:ext>
            </a:extLst>
          </p:cNvPr>
          <p:cNvSpPr/>
          <p:nvPr/>
        </p:nvSpPr>
        <p:spPr>
          <a:xfrm>
            <a:off x="0" y="1369219"/>
            <a:ext cx="9144000" cy="29859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92FEF6E9-4920-101B-1FAE-7D2A36DA19AB}"/>
              </a:ext>
            </a:extLst>
          </p:cNvPr>
          <p:cNvSpPr>
            <a:spLocks noGrp="1"/>
          </p:cNvSpPr>
          <p:nvPr>
            <p:ph type="title"/>
          </p:nvPr>
        </p:nvSpPr>
        <p:spPr>
          <a:xfrm>
            <a:off x="732691" y="334929"/>
            <a:ext cx="7426569" cy="661533"/>
          </a:xfrm>
        </p:spPr>
        <p:txBody>
          <a:bodyPr/>
          <a:lstStyle/>
          <a:p>
            <a:r>
              <a:rPr lang="en-US" sz="3200" dirty="0"/>
              <a:t>Statewide Traffic</a:t>
            </a:r>
            <a:r>
              <a:rPr lang="en-US" sz="3600" dirty="0"/>
              <a:t> Fatalities</a:t>
            </a:r>
          </a:p>
        </p:txBody>
      </p:sp>
      <p:graphicFrame>
        <p:nvGraphicFramePr>
          <p:cNvPr id="12" name="Content Placeholder 11">
            <a:extLst>
              <a:ext uri="{FF2B5EF4-FFF2-40B4-BE49-F238E27FC236}">
                <a16:creationId xmlns:a16="http://schemas.microsoft.com/office/drawing/2014/main" id="{7BBC42A6-7DB8-72C2-5517-5E6D2AD85915}"/>
              </a:ext>
            </a:extLst>
          </p:cNvPr>
          <p:cNvGraphicFramePr>
            <a:graphicFrameLocks noGrp="1"/>
          </p:cNvGraphicFramePr>
          <p:nvPr>
            <p:ph idx="1"/>
            <p:extLst>
              <p:ext uri="{D42A27DB-BD31-4B8C-83A1-F6EECF244321}">
                <p14:modId xmlns:p14="http://schemas.microsoft.com/office/powerpoint/2010/main" val="3985616114"/>
              </p:ext>
            </p:extLst>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9702472"/>
      </p:ext>
    </p:extLst>
  </p:cSld>
  <p:clrMapOvr>
    <a:masterClrMapping/>
  </p:clrMapOvr>
</p:sld>
</file>

<file path=ppt/theme/theme1.xml><?xml version="1.0" encoding="utf-8"?>
<a:theme xmlns:a="http://schemas.openxmlformats.org/drawingml/2006/main" name="Gower template">
  <a:themeElements>
    <a:clrScheme name="Custom 347">
      <a:dk1>
        <a:srgbClr val="65617D"/>
      </a:dk1>
      <a:lt1>
        <a:srgbClr val="FFFFFF"/>
      </a:lt1>
      <a:dk2>
        <a:srgbClr val="A7D86D"/>
      </a:dk2>
      <a:lt2>
        <a:srgbClr val="ECEBF0"/>
      </a:lt2>
      <a:accent1>
        <a:srgbClr val="A7D86D"/>
      </a:accent1>
      <a:accent2>
        <a:srgbClr val="7CBE5F"/>
      </a:accent2>
      <a:accent3>
        <a:srgbClr val="52A551"/>
      </a:accent3>
      <a:accent4>
        <a:srgbClr val="D8D5EB"/>
      </a:accent4>
      <a:accent5>
        <a:srgbClr val="A7A4BC"/>
      </a:accent5>
      <a:accent6>
        <a:srgbClr val="65617D"/>
      </a:accent6>
      <a:hlink>
        <a:srgbClr val="65617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8976</TotalTime>
  <Words>3111</Words>
  <Application>Microsoft Office PowerPoint</Application>
  <PresentationFormat>On-screen Show (16:9)</PresentationFormat>
  <Paragraphs>364</Paragraphs>
  <Slides>69</Slides>
  <Notes>68</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Calibri</vt:lpstr>
      <vt:lpstr>helvetica neue</vt:lpstr>
      <vt:lpstr>Jost ExtraBold</vt:lpstr>
      <vt:lpstr>Jost Medium</vt:lpstr>
      <vt:lpstr>Jost SemiBold</vt:lpstr>
      <vt:lpstr>Muli</vt:lpstr>
      <vt:lpstr>Poppins</vt:lpstr>
      <vt:lpstr>Symbol</vt:lpstr>
      <vt:lpstr>Gower template</vt:lpstr>
      <vt:lpstr>This conversation might save your life.   (bold, I know)</vt:lpstr>
      <vt:lpstr>PowerPoint Presentation</vt:lpstr>
      <vt:lpstr>We never drive alone.</vt:lpstr>
      <vt:lpstr>We never drive alone.</vt:lpstr>
      <vt:lpstr>What do you think?</vt:lpstr>
      <vt:lpstr>PowerPoint Presentation</vt:lpstr>
      <vt:lpstr>The driving situation</vt:lpstr>
      <vt:lpstr>Traffic Safety Behaviors in Washington</vt:lpstr>
      <vt:lpstr>Statewide Traffic Fatalities</vt:lpstr>
      <vt:lpstr>[County/City] Traffic Fatalities</vt:lpstr>
      <vt:lpstr>Fatalities Involving High Risk Factors</vt:lpstr>
      <vt:lpstr>Fatalities Involving High Risk Factors</vt:lpstr>
      <vt:lpstr>Fatalities Involving High Risk Factors</vt:lpstr>
      <vt:lpstr>Fatalities Involving High Risk Factors</vt:lpstr>
      <vt:lpstr>Fatalities – Road Users</vt:lpstr>
      <vt:lpstr>Fatalities – Road Users</vt:lpstr>
      <vt:lpstr>Fatal Crashes - Locations</vt:lpstr>
      <vt:lpstr>All Crashes - 2022</vt:lpstr>
      <vt:lpstr>Driving Perceptions</vt:lpstr>
      <vt:lpstr>Driving Perceptions – Seat Belts</vt:lpstr>
      <vt:lpstr>Driving Perceptions – Speeding</vt:lpstr>
      <vt:lpstr>Driving Perceptions – Cell Phones</vt:lpstr>
      <vt:lpstr>Driving Perceptions – Impairment</vt:lpstr>
      <vt:lpstr>Driving Perceptions – Danger</vt:lpstr>
      <vt:lpstr>Driving Perceptions – Enforcement</vt:lpstr>
      <vt:lpstr>Driving Perceptions – Intervention</vt:lpstr>
      <vt:lpstr>Employer Policies</vt:lpstr>
      <vt:lpstr>Family Rules</vt:lpstr>
      <vt:lpstr>We should do something!</vt:lpstr>
      <vt:lpstr>PowerPoint Presentation</vt:lpstr>
      <vt:lpstr>PowerPoint Presentation</vt:lpstr>
      <vt:lpstr>Safe System Approach</vt:lpstr>
      <vt:lpstr>Target Zero Managers</vt:lpstr>
      <vt:lpstr>We Can’t Do it Without You</vt:lpstr>
      <vt:lpstr>We Can’t Do it Without You</vt:lpstr>
      <vt:lpstr>It Takes All of Us</vt:lpstr>
      <vt:lpstr>Individuals and Families</vt:lpstr>
      <vt:lpstr>Individuals and Families</vt:lpstr>
      <vt:lpstr>Individuals and Families</vt:lpstr>
      <vt:lpstr>Individuals and Families</vt:lpstr>
      <vt:lpstr>Individuals and Families</vt:lpstr>
      <vt:lpstr>Individuals and Families</vt:lpstr>
      <vt:lpstr>Individuals and Families</vt:lpstr>
      <vt:lpstr>Schools</vt:lpstr>
      <vt:lpstr>Schools</vt:lpstr>
      <vt:lpstr>Schools</vt:lpstr>
      <vt:lpstr>Schools</vt:lpstr>
      <vt:lpstr>Schools</vt:lpstr>
      <vt:lpstr>Schools</vt:lpstr>
      <vt:lpstr>Schools</vt:lpstr>
      <vt:lpstr>Workplaces</vt:lpstr>
      <vt:lpstr>Workplaces</vt:lpstr>
      <vt:lpstr>Workplaces</vt:lpstr>
      <vt:lpstr>Workplaces</vt:lpstr>
      <vt:lpstr>Workplaces</vt:lpstr>
      <vt:lpstr>Workplaces</vt:lpstr>
      <vt:lpstr>Workplaces</vt:lpstr>
      <vt:lpstr>Community</vt:lpstr>
      <vt:lpstr>Community</vt:lpstr>
      <vt:lpstr>Community</vt:lpstr>
      <vt:lpstr>Community</vt:lpstr>
      <vt:lpstr>Community</vt:lpstr>
      <vt:lpstr>Community</vt:lpstr>
      <vt:lpstr>Community</vt:lpstr>
      <vt:lpstr>Thanks!</vt:lpstr>
      <vt:lpstr>PowerPoint Presentation</vt:lpstr>
      <vt:lpstr>Illustrations by undraw.co (completely free and without attribution)</vt:lpstr>
      <vt:lpstr>PowerPoint Presentation</vt:lpstr>
      <vt:lpstr>Diagrams and infographics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Doug Dahl</cp:lastModifiedBy>
  <cp:revision>51</cp:revision>
  <dcterms:modified xsi:type="dcterms:W3CDTF">2024-11-12T19:49:06Z</dcterms:modified>
</cp:coreProperties>
</file>